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4"/>
  </p:notesMasterIdLst>
  <p:sldIdLst>
    <p:sldId id="3408" r:id="rId4"/>
    <p:sldId id="3380" r:id="rId5"/>
    <p:sldId id="3381" r:id="rId6"/>
    <p:sldId id="3382" r:id="rId7"/>
    <p:sldId id="3383" r:id="rId8"/>
    <p:sldId id="3385" r:id="rId9"/>
    <p:sldId id="3386" r:id="rId10"/>
    <p:sldId id="3387" r:id="rId11"/>
    <p:sldId id="3402" r:id="rId12"/>
    <p:sldId id="3388" r:id="rId13"/>
    <p:sldId id="3403" r:id="rId14"/>
    <p:sldId id="3394" r:id="rId15"/>
    <p:sldId id="3395" r:id="rId16"/>
    <p:sldId id="3404" r:id="rId17"/>
    <p:sldId id="288" r:id="rId18"/>
    <p:sldId id="3401" r:id="rId19"/>
    <p:sldId id="3405" r:id="rId20"/>
    <p:sldId id="3407" r:id="rId21"/>
    <p:sldId id="3406" r:id="rId22"/>
    <p:sldId id="289"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9D23F-F5CF-4AEA-874D-E137F9C06006}"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C866D-7E6C-40AB-AAEE-9F019A598247}" type="slidenum">
              <a:rPr lang="en-US" smtClean="0"/>
              <a:t>‹#›</a:t>
            </a:fld>
            <a:endParaRPr lang="en-US"/>
          </a:p>
        </p:txBody>
      </p:sp>
    </p:spTree>
    <p:extLst>
      <p:ext uri="{BB962C8B-B14F-4D97-AF65-F5344CB8AC3E}">
        <p14:creationId xmlns:p14="http://schemas.microsoft.com/office/powerpoint/2010/main" val="5729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a:t>
            </a:fld>
            <a:endParaRPr lang="en-US"/>
          </a:p>
        </p:txBody>
      </p:sp>
    </p:spTree>
    <p:extLst>
      <p:ext uri="{BB962C8B-B14F-4D97-AF65-F5344CB8AC3E}">
        <p14:creationId xmlns:p14="http://schemas.microsoft.com/office/powerpoint/2010/main" val="4113424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467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11</a:t>
            </a:fld>
            <a:endParaRPr lang="en-US"/>
          </a:p>
        </p:txBody>
      </p:sp>
    </p:spTree>
    <p:extLst>
      <p:ext uri="{BB962C8B-B14F-4D97-AF65-F5344CB8AC3E}">
        <p14:creationId xmlns:p14="http://schemas.microsoft.com/office/powerpoint/2010/main" val="328056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12</a:t>
            </a:fld>
            <a:endParaRPr lang="en-US"/>
          </a:p>
        </p:txBody>
      </p:sp>
    </p:spTree>
    <p:extLst>
      <p:ext uri="{BB962C8B-B14F-4D97-AF65-F5344CB8AC3E}">
        <p14:creationId xmlns:p14="http://schemas.microsoft.com/office/powerpoint/2010/main" val="287628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13</a:t>
            </a:fld>
            <a:endParaRPr lang="en-US"/>
          </a:p>
        </p:txBody>
      </p:sp>
    </p:spTree>
    <p:extLst>
      <p:ext uri="{BB962C8B-B14F-4D97-AF65-F5344CB8AC3E}">
        <p14:creationId xmlns:p14="http://schemas.microsoft.com/office/powerpoint/2010/main" val="422357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9514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3932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16</a:t>
            </a:fld>
            <a:endParaRPr lang="en-US"/>
          </a:p>
        </p:txBody>
      </p:sp>
    </p:spTree>
    <p:extLst>
      <p:ext uri="{BB962C8B-B14F-4D97-AF65-F5344CB8AC3E}">
        <p14:creationId xmlns:p14="http://schemas.microsoft.com/office/powerpoint/2010/main" val="2145999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17</a:t>
            </a:fld>
            <a:endParaRPr lang="en-US"/>
          </a:p>
        </p:txBody>
      </p:sp>
    </p:spTree>
    <p:extLst>
      <p:ext uri="{BB962C8B-B14F-4D97-AF65-F5344CB8AC3E}">
        <p14:creationId xmlns:p14="http://schemas.microsoft.com/office/powerpoint/2010/main" val="3677666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18</a:t>
            </a:fld>
            <a:endParaRPr lang="en-US"/>
          </a:p>
        </p:txBody>
      </p:sp>
    </p:spTree>
    <p:extLst>
      <p:ext uri="{BB962C8B-B14F-4D97-AF65-F5344CB8AC3E}">
        <p14:creationId xmlns:p14="http://schemas.microsoft.com/office/powerpoint/2010/main" val="3205088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19</a:t>
            </a:fld>
            <a:endParaRPr lang="en-US"/>
          </a:p>
        </p:txBody>
      </p:sp>
    </p:spTree>
    <p:extLst>
      <p:ext uri="{BB962C8B-B14F-4D97-AF65-F5344CB8AC3E}">
        <p14:creationId xmlns:p14="http://schemas.microsoft.com/office/powerpoint/2010/main" val="56732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962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CA60E-FCAC-4C75-A229-68B8B7EC4B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56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3</a:t>
            </a:fld>
            <a:endParaRPr lang="en-US"/>
          </a:p>
        </p:txBody>
      </p:sp>
    </p:spTree>
    <p:extLst>
      <p:ext uri="{BB962C8B-B14F-4D97-AF65-F5344CB8AC3E}">
        <p14:creationId xmlns:p14="http://schemas.microsoft.com/office/powerpoint/2010/main" val="51441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5</a:t>
            </a:fld>
            <a:endParaRPr lang="en-US"/>
          </a:p>
        </p:txBody>
      </p:sp>
    </p:spTree>
    <p:extLst>
      <p:ext uri="{BB962C8B-B14F-4D97-AF65-F5344CB8AC3E}">
        <p14:creationId xmlns:p14="http://schemas.microsoft.com/office/powerpoint/2010/main" val="266506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6</a:t>
            </a:fld>
            <a:endParaRPr lang="en-US"/>
          </a:p>
        </p:txBody>
      </p:sp>
    </p:spTree>
    <p:extLst>
      <p:ext uri="{BB962C8B-B14F-4D97-AF65-F5344CB8AC3E}">
        <p14:creationId xmlns:p14="http://schemas.microsoft.com/office/powerpoint/2010/main" val="120417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7</a:t>
            </a:fld>
            <a:endParaRPr lang="en-US"/>
          </a:p>
        </p:txBody>
      </p:sp>
    </p:spTree>
    <p:extLst>
      <p:ext uri="{BB962C8B-B14F-4D97-AF65-F5344CB8AC3E}">
        <p14:creationId xmlns:p14="http://schemas.microsoft.com/office/powerpoint/2010/main" val="304377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BC866D-7E6C-40AB-AAEE-9F019A598247}" type="slidenum">
              <a:rPr lang="en-US" smtClean="0"/>
              <a:t>8</a:t>
            </a:fld>
            <a:endParaRPr lang="en-US"/>
          </a:p>
        </p:txBody>
      </p:sp>
    </p:spTree>
    <p:extLst>
      <p:ext uri="{BB962C8B-B14F-4D97-AF65-F5344CB8AC3E}">
        <p14:creationId xmlns:p14="http://schemas.microsoft.com/office/powerpoint/2010/main" val="3083340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530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80856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418900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113055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8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49340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5555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1757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3710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35440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615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655372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38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01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58907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20161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2024/12/19</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0766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5B5079-3D0F-4E23-BCC2-24930BFBFC6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17002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9216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B5079-3D0F-4E23-BCC2-24930BFBFC6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23925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5B5079-3D0F-4E23-BCC2-24930BFBFC6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4928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5B5079-3D0F-4E23-BCC2-24930BFBFC61}"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39898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B5079-3D0F-4E23-BCC2-24930BFBFC61}"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78565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2554976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B5079-3D0F-4E23-BCC2-24930BFBFC61}"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168104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03720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28686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8738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28340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90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1477410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24853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303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297366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D5D8DF-AD8D-4F0B-B5CB-EBE83BE26972}" type="datetimeFigureOut">
              <a:rPr lang="zh-CN" altLang="en-US" smtClean="0"/>
              <a:t>2024/12/19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58230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8093EED7-E021-4BF9-BF7A-4295A41DE9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5D8DF-AD8D-4F0B-B5CB-EBE83BE26972}" type="datetimeFigureOut">
              <a:rPr lang="zh-CN" altLang="en-US" smtClean="0"/>
              <a:t>2024/12/19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FBC19-3FF4-4814-BCA3-F55B975ADDCE}" type="slidenum">
              <a:rPr lang="zh-CN" altLang="en-US" smtClean="0"/>
              <a:t>‹#›</a:t>
            </a:fld>
            <a:endParaRPr lang="zh-CN" altLang="en-US"/>
          </a:p>
        </p:txBody>
      </p:sp>
      <p:pic>
        <p:nvPicPr>
          <p:cNvPr id="27" name="Picture 26">
            <a:extLst>
              <a:ext uri="{FF2B5EF4-FFF2-40B4-BE49-F238E27FC236}">
                <a16:creationId xmlns:a16="http://schemas.microsoft.com/office/drawing/2014/main" id="{36BBCE0A-B4A8-4885-B7EF-C4974B65A6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BF01E70D-BFF0-480B-9164-E8815BC0EA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id="{0A9A9363-C8A1-4403-B70E-5FDC7D1DC0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30" name="Picture 29">
            <a:extLst>
              <a:ext uri="{FF2B5EF4-FFF2-40B4-BE49-F238E27FC236}">
                <a16:creationId xmlns:a16="http://schemas.microsoft.com/office/drawing/2014/main" id="{3DE92AF5-3D8C-4358-BCA7-1CF63B9920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8774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5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0A387AC4-246D-4628-81FE-D3667B8285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B5079-3D0F-4E23-BCC2-24930BFBFC61}" type="datetimeFigureOut">
              <a:rPr lang="en-US" smtClean="0"/>
              <a:t>12/19/2024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7960B-3345-491F-AE9B-8F3278378A2E}" type="slidenum">
              <a:rPr lang="en-US" smtClean="0"/>
              <a:t>‹#›</a:t>
            </a:fld>
            <a:endParaRPr lang="en-US"/>
          </a:p>
        </p:txBody>
      </p:sp>
      <p:pic>
        <p:nvPicPr>
          <p:cNvPr id="26" name="Picture 25">
            <a:extLst>
              <a:ext uri="{FF2B5EF4-FFF2-40B4-BE49-F238E27FC236}">
                <a16:creationId xmlns:a16="http://schemas.microsoft.com/office/drawing/2014/main" id="{000A3A78-81F7-44C4-99C9-335475CEEF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7" name="Picture 26">
            <a:extLst>
              <a:ext uri="{FF2B5EF4-FFF2-40B4-BE49-F238E27FC236}">
                <a16:creationId xmlns:a16="http://schemas.microsoft.com/office/drawing/2014/main" id="{3C29CE0A-EE20-4ADC-8E4C-8A0D2705CB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1E38C0DD-E084-4CEA-BBC0-0EE974DCF6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id="{FF799910-3427-4CE3-8288-22BAA2508B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2588764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10.wdp"/><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7.xml"/><Relationship Id="rId5" Type="http://schemas.microsoft.com/office/2007/relationships/hdphoto" Target="../media/hdphoto11.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2.wav"/><Relationship Id="rId3" Type="http://schemas.openxmlformats.org/officeDocument/2006/relationships/notesSlide" Target="../notesSlides/notesSlide17.xm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slideLayout" Target="../slideLayouts/slideLayout19.xml"/><Relationship Id="rId1" Type="http://schemas.openxmlformats.org/officeDocument/2006/relationships/tags" Target="../tags/tag18.xml"/><Relationship Id="rId6" Type="http://schemas.openxmlformats.org/officeDocument/2006/relationships/image" Target="../media/image40.jpeg"/><Relationship Id="rId11" Type="http://schemas.openxmlformats.org/officeDocument/2006/relationships/image" Target="../media/image45.gif"/><Relationship Id="rId5" Type="http://schemas.openxmlformats.org/officeDocument/2006/relationships/audio" Target="../media/audio3.wav"/><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notesSlide" Target="../notesSlides/notesSlide19.xml"/><Relationship Id="rId7" Type="http://schemas.openxmlformats.org/officeDocument/2006/relationships/image" Target="../media/image50.png"/><Relationship Id="rId2" Type="http://schemas.openxmlformats.org/officeDocument/2006/relationships/slideLayout" Target="../slideLayouts/slideLayout19.xml"/><Relationship Id="rId1" Type="http://schemas.openxmlformats.org/officeDocument/2006/relationships/tags" Target="../tags/tag20.xml"/><Relationship Id="rId6" Type="http://schemas.microsoft.com/office/2007/relationships/hdphoto" Target="../media/hdphoto12.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media1.mp3"/><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9.jpg"/><Relationship Id="rId5" Type="http://schemas.openxmlformats.org/officeDocument/2006/relationships/notesSlide" Target="../notesSlides/notesSlide3.xml"/><Relationship Id="rId4" Type="http://schemas.openxmlformats.org/officeDocument/2006/relationships/slideLayout" Target="../slideLayouts/slideLayout30.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18" Type="http://schemas.openxmlformats.org/officeDocument/2006/relationships/image" Target="../media/image20.png"/><Relationship Id="rId26" Type="http://schemas.openxmlformats.org/officeDocument/2006/relationships/slide" Target="slide8.xml"/><Relationship Id="rId3" Type="http://schemas.openxmlformats.org/officeDocument/2006/relationships/notesSlide" Target="../notesSlides/notesSlide4.xml"/><Relationship Id="rId21" Type="http://schemas.openxmlformats.org/officeDocument/2006/relationships/image" Target="../media/image21.png"/><Relationship Id="rId7" Type="http://schemas.openxmlformats.org/officeDocument/2006/relationships/image" Target="../media/image14.jpg"/><Relationship Id="rId12" Type="http://schemas.openxmlformats.org/officeDocument/2006/relationships/image" Target="../media/image17.png"/><Relationship Id="rId17" Type="http://schemas.microsoft.com/office/2007/relationships/hdphoto" Target="../media/hdphoto6.wdp"/><Relationship Id="rId25" Type="http://schemas.openxmlformats.org/officeDocument/2006/relationships/slide" Target="slide5.xml"/><Relationship Id="rId2" Type="http://schemas.openxmlformats.org/officeDocument/2006/relationships/slideLayout" Target="../slideLayouts/slideLayout30.xml"/><Relationship Id="rId16" Type="http://schemas.openxmlformats.org/officeDocument/2006/relationships/image" Target="../media/image19.png"/><Relationship Id="rId20" Type="http://schemas.openxmlformats.org/officeDocument/2006/relationships/slide" Target="slide9.xml"/><Relationship Id="rId1" Type="http://schemas.openxmlformats.org/officeDocument/2006/relationships/tags" Target="../tags/tag5.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6.xml"/><Relationship Id="rId5" Type="http://schemas.openxmlformats.org/officeDocument/2006/relationships/image" Target="../media/image13.png"/><Relationship Id="rId15" Type="http://schemas.microsoft.com/office/2007/relationships/hdphoto" Target="../media/hdphoto5.wdp"/><Relationship Id="rId23" Type="http://schemas.openxmlformats.org/officeDocument/2006/relationships/slide" Target="slide7.xml"/><Relationship Id="rId10" Type="http://schemas.openxmlformats.org/officeDocument/2006/relationships/image" Target="../media/image16.png"/><Relationship Id="rId19" Type="http://schemas.microsoft.com/office/2007/relationships/hdphoto" Target="../media/hdphoto7.wdp"/><Relationship Id="rId4" Type="http://schemas.openxmlformats.org/officeDocument/2006/relationships/image" Target="../media/image12.jpg"/><Relationship Id="rId9" Type="http://schemas.microsoft.com/office/2007/relationships/hdphoto" Target="../media/hdphoto2.wdp"/><Relationship Id="rId14" Type="http://schemas.openxmlformats.org/officeDocument/2006/relationships/image" Target="../media/image18.png"/><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5.xml"/><Relationship Id="rId7" Type="http://schemas.microsoft.com/office/2007/relationships/hdphoto" Target="../media/hdphoto9.wdp"/><Relationship Id="rId2" Type="http://schemas.openxmlformats.org/officeDocument/2006/relationships/slideLayout" Target="../slideLayouts/slideLayout30.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audio" Target="../media/audio1.wav"/><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6.xml"/><Relationship Id="rId7" Type="http://schemas.microsoft.com/office/2007/relationships/hdphoto" Target="../media/hdphoto9.wdp"/><Relationship Id="rId2" Type="http://schemas.openxmlformats.org/officeDocument/2006/relationships/slideLayout" Target="../slideLayouts/slideLayout30.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audio" Target="../media/audio1.wav"/><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7.xml"/><Relationship Id="rId7" Type="http://schemas.microsoft.com/office/2007/relationships/hdphoto" Target="../media/hdphoto9.wdp"/><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audio" Target="../media/audio1.wav"/><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8.xml"/><Relationship Id="rId7" Type="http://schemas.microsoft.com/office/2007/relationships/hdphoto" Target="../media/hdphoto9.wdp"/><Relationship Id="rId2" Type="http://schemas.openxmlformats.org/officeDocument/2006/relationships/slideLayout" Target="../slideLayouts/slideLayout30.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audio" Target="../media/audio1.wav"/><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4DD3-ACF8-4A48-AE5F-7DD7D7E31734}" type="slidenum">
              <a:rPr lang="en-GB" smtClean="0"/>
              <a:t>1</a:t>
            </a:fld>
            <a:endParaRPr lang="en-GB"/>
          </a:p>
        </p:txBody>
      </p:sp>
      <p:pic>
        <p:nvPicPr>
          <p:cNvPr id="1026" name="Picture 2" descr="100+ Hình nền Powerpoint đẹp và chất lượng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19050"/>
            <a:ext cx="12144689" cy="678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3052" y="1130451"/>
            <a:ext cx="7219124" cy="830997"/>
          </a:xfrm>
          <a:prstGeom prst="rect">
            <a:avLst/>
          </a:prstGeom>
          <a:noFill/>
        </p:spPr>
        <p:txBody>
          <a:bodyPr wrap="square" rtlCol="0">
            <a:spAutoFit/>
          </a:bodyPr>
          <a:lstStyle/>
          <a:p>
            <a:pPr algn="ctr"/>
            <a:r>
              <a:rPr lang="en-GB" sz="2400" dirty="0">
                <a:latin typeface="Times New Roman" panose="02020603050405020304" pitchFamily="18" charset="0"/>
                <a:cs typeface="Times New Roman" panose="02020603050405020304" pitchFamily="18" charset="0"/>
              </a:rPr>
              <a:t>ỦY BAN NHÂN DÂN HUYỆN AN LÃO</a:t>
            </a:r>
          </a:p>
          <a:p>
            <a:pPr algn="ctr"/>
            <a:r>
              <a:rPr lang="en-GB" sz="2400" b="1" dirty="0">
                <a:latin typeface="Times New Roman" panose="02020603050405020304" pitchFamily="18" charset="0"/>
                <a:cs typeface="Times New Roman" panose="02020603050405020304" pitchFamily="18" charset="0"/>
              </a:rPr>
              <a:t>TRƯỜNG TIỂU HỌC QUANG TRUNG</a:t>
            </a:r>
          </a:p>
        </p:txBody>
      </p:sp>
      <p:sp>
        <p:nvSpPr>
          <p:cNvPr id="6" name="TextBox 5"/>
          <p:cNvSpPr txBox="1"/>
          <p:nvPr/>
        </p:nvSpPr>
        <p:spPr>
          <a:xfrm>
            <a:off x="1453357" y="2237550"/>
            <a:ext cx="9048749" cy="2616101"/>
          </a:xfrm>
          <a:prstGeom prst="rect">
            <a:avLst/>
          </a:prstGeom>
          <a:noFill/>
        </p:spPr>
        <p:txBody>
          <a:bodyPr wrap="square" rtlCol="0">
            <a:spAutoFit/>
          </a:bodyPr>
          <a:lstStyle/>
          <a:p>
            <a:pPr algn="ctr"/>
            <a:r>
              <a:rPr lang="en-GB" sz="4400" b="1">
                <a:solidFill>
                  <a:srgbClr val="7030A0"/>
                </a:solidFill>
                <a:latin typeface="Times New Roman" panose="02020603050405020304" pitchFamily="18" charset="0"/>
                <a:cs typeface="Times New Roman" panose="02020603050405020304" pitchFamily="18" charset="0"/>
              </a:rPr>
              <a:t>TIẾNG VIỆT 3</a:t>
            </a:r>
          </a:p>
          <a:p>
            <a:pPr algn="ctr"/>
            <a:r>
              <a:rPr lang="en-GB" sz="4000" b="1">
                <a:solidFill>
                  <a:srgbClr val="7030A0"/>
                </a:solidFill>
                <a:latin typeface="Times New Roman" panose="02020603050405020304" pitchFamily="18" charset="0"/>
                <a:cs typeface="Times New Roman" panose="02020603050405020304" pitchFamily="18" charset="0"/>
              </a:rPr>
              <a:t>Luyện tập: Viết đoạn văn nêu lí do thích hoặc không thích một nhân vật trong câu chuyện đã đọc</a:t>
            </a:r>
          </a:p>
        </p:txBody>
      </p:sp>
      <p:sp>
        <p:nvSpPr>
          <p:cNvPr id="7" name="TextBox 6"/>
          <p:cNvSpPr txBox="1"/>
          <p:nvPr/>
        </p:nvSpPr>
        <p:spPr>
          <a:xfrm>
            <a:off x="1658240" y="5129752"/>
            <a:ext cx="9048749" cy="707886"/>
          </a:xfrm>
          <a:prstGeom prst="rect">
            <a:avLst/>
          </a:prstGeom>
          <a:noFill/>
        </p:spPr>
        <p:txBody>
          <a:bodyPr wrap="square" rtlCol="0">
            <a:spAutoFit/>
          </a:bodyPr>
          <a:lstStyle/>
          <a:p>
            <a:pPr algn="ctr"/>
            <a:r>
              <a:rPr lang="en-GB" sz="4000" b="1">
                <a:solidFill>
                  <a:srgbClr val="FF0000"/>
                </a:solidFill>
                <a:latin typeface="Times New Roman" panose="02020603050405020304" pitchFamily="18" charset="0"/>
                <a:cs typeface="Times New Roman" panose="02020603050405020304" pitchFamily="18" charset="0"/>
              </a:rPr>
              <a:t>Giáo viên: Bùi Thị Hương</a:t>
            </a:r>
          </a:p>
        </p:txBody>
      </p:sp>
      <p:cxnSp>
        <p:nvCxnSpPr>
          <p:cNvPr id="3" name="Straight Connector 2"/>
          <p:cNvCxnSpPr/>
          <p:nvPr/>
        </p:nvCxnSpPr>
        <p:spPr>
          <a:xfrm>
            <a:off x="4720431" y="1866197"/>
            <a:ext cx="3200400" cy="0"/>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093490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4">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12" name="图片 4" descr="图片包含 室内, 物体&#10;&#10;描述已自动生成">
            <a:extLst>
              <a:ext uri="{FF2B5EF4-FFF2-40B4-BE49-F238E27FC236}">
                <a16:creationId xmlns:a16="http://schemas.microsoft.com/office/drawing/2014/main" id="{F3ED3AE4-044C-45B6-8110-D3481D2A8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6259" y="935731"/>
            <a:ext cx="8185145" cy="5791200"/>
          </a:xfrm>
          <a:prstGeom prst="rect">
            <a:avLst/>
          </a:prstGeom>
        </p:spPr>
      </p:pic>
      <p:pic>
        <p:nvPicPr>
          <p:cNvPr id="13" name="图片 4">
            <a:extLst>
              <a:ext uri="{FF2B5EF4-FFF2-40B4-BE49-F238E27FC236}">
                <a16:creationId xmlns:a16="http://schemas.microsoft.com/office/drawing/2014/main" id="{AD7D7E57-1F6E-448D-BD90-2519EDB593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62" t="50000" r="18330" b="16889"/>
          <a:stretch/>
        </p:blipFill>
        <p:spPr>
          <a:xfrm>
            <a:off x="-785078" y="1877133"/>
            <a:ext cx="6294121" cy="4665789"/>
          </a:xfrm>
          <a:prstGeom prst="rect">
            <a:avLst/>
          </a:prstGeom>
        </p:spPr>
      </p:pic>
      <p:sp>
        <p:nvSpPr>
          <p:cNvPr id="14" name="TextBox 13">
            <a:extLst>
              <a:ext uri="{FF2B5EF4-FFF2-40B4-BE49-F238E27FC236}">
                <a16:creationId xmlns:a16="http://schemas.microsoft.com/office/drawing/2014/main" id="{248F4EB9-8CA5-4E9D-B451-7E80B74CEC05}"/>
              </a:ext>
            </a:extLst>
          </p:cNvPr>
          <p:cNvSpPr txBox="1"/>
          <p:nvPr/>
        </p:nvSpPr>
        <p:spPr>
          <a:xfrm>
            <a:off x="4193628" y="2306187"/>
            <a:ext cx="4836071" cy="2554545"/>
          </a:xfrm>
          <a:prstGeom prst="rect">
            <a:avLst/>
          </a:prstGeom>
          <a:noFill/>
        </p:spPr>
        <p:txBody>
          <a:bodyPr wrap="square">
            <a:spAutoFit/>
          </a:bodyPr>
          <a:lstStyle/>
          <a:p>
            <a:pPr lvl="0" algn="ct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suy</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nghĩ</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mình</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1" i="0" u="none" strike="noStrike" kern="1200" cap="none" spc="0" normalizeH="0" baseline="0" noProof="0" dirty="0">
              <a:ln>
                <a:noFill/>
              </a:ln>
              <a:solidFill>
                <a:srgbClr val="E74D0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510787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6C0F6D-511C-465A-B1C5-94E44A3C0D85}"/>
              </a:ext>
            </a:extLst>
          </p:cNvPr>
          <p:cNvSpPr/>
          <p:nvPr/>
        </p:nvSpPr>
        <p:spPr>
          <a:xfrm>
            <a:off x="472966" y="220717"/>
            <a:ext cx="11214537" cy="6463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CEB3582F-F3A3-419E-ACC5-DF5558BFB7D8}"/>
              </a:ext>
            </a:extLst>
          </p:cNvPr>
          <p:cNvSpPr txBox="1"/>
          <p:nvPr/>
        </p:nvSpPr>
        <p:spPr>
          <a:xfrm>
            <a:off x="919656" y="482825"/>
            <a:ext cx="9890234" cy="830997"/>
          </a:xfrm>
          <a:prstGeom prst="rect">
            <a:avLst/>
          </a:prstGeom>
          <a:noFill/>
        </p:spPr>
        <p:txBody>
          <a:bodyPr wrap="square" rtlCol="0">
            <a:spAutoFit/>
          </a:bodyPr>
          <a:lstStyle/>
          <a:p>
            <a:pPr algn="ct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Đọc những câu chuyện gợi ý dưới đây để nhớ lại các chi tiết về những nhân vật đã đọc.</a:t>
            </a:r>
          </a:p>
        </p:txBody>
      </p:sp>
      <p:pic>
        <p:nvPicPr>
          <p:cNvPr id="13" name="Picture 12">
            <a:extLst>
              <a:ext uri="{FF2B5EF4-FFF2-40B4-BE49-F238E27FC236}">
                <a16:creationId xmlns:a16="http://schemas.microsoft.com/office/drawing/2014/main" id="{E79616A6-7ACE-40BF-B298-7C62EE9477C2}"/>
              </a:ext>
            </a:extLst>
          </p:cNvPr>
          <p:cNvPicPr>
            <a:picLocks noChangeAspect="1"/>
          </p:cNvPicPr>
          <p:nvPr/>
        </p:nvPicPr>
        <p:blipFill>
          <a:blip r:embed="rId4"/>
          <a:stretch>
            <a:fillRect/>
          </a:stretch>
        </p:blipFill>
        <p:spPr>
          <a:xfrm>
            <a:off x="2375339" y="1383132"/>
            <a:ext cx="7683061" cy="1474569"/>
          </a:xfrm>
          <a:prstGeom prst="rect">
            <a:avLst/>
          </a:prstGeom>
        </p:spPr>
      </p:pic>
      <p:pic>
        <p:nvPicPr>
          <p:cNvPr id="20" name="Picture 19">
            <a:extLst>
              <a:ext uri="{FF2B5EF4-FFF2-40B4-BE49-F238E27FC236}">
                <a16:creationId xmlns:a16="http://schemas.microsoft.com/office/drawing/2014/main" id="{B5D61A6E-E622-4101-82CB-BE9D0202C75D}"/>
              </a:ext>
            </a:extLst>
          </p:cNvPr>
          <p:cNvPicPr>
            <a:picLocks noChangeAspect="1"/>
          </p:cNvPicPr>
          <p:nvPr/>
        </p:nvPicPr>
        <p:blipFill>
          <a:blip r:embed="rId5"/>
          <a:stretch>
            <a:fillRect/>
          </a:stretch>
        </p:blipFill>
        <p:spPr>
          <a:xfrm>
            <a:off x="2255946" y="2857701"/>
            <a:ext cx="7560715" cy="3910753"/>
          </a:xfrm>
          <a:prstGeom prst="rect">
            <a:avLst/>
          </a:prstGeom>
        </p:spPr>
      </p:pic>
    </p:spTree>
    <p:custDataLst>
      <p:tags r:id="rId1"/>
    </p:custDataLst>
    <p:extLst>
      <p:ext uri="{BB962C8B-B14F-4D97-AF65-F5344CB8AC3E}">
        <p14:creationId xmlns:p14="http://schemas.microsoft.com/office/powerpoint/2010/main" val="404444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7CEC06-969C-4D7E-8FB7-2F2048854481}"/>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D581E9B4-8DE2-4D49-9B81-5119A54BC074}"/>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5D3CFB9E-CCD4-490E-9BFA-DBF9D295A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0" name="Group 9">
            <a:extLst>
              <a:ext uri="{FF2B5EF4-FFF2-40B4-BE49-F238E27FC236}">
                <a16:creationId xmlns:a16="http://schemas.microsoft.com/office/drawing/2014/main" id="{7F39D3EF-ABF9-4B7F-9C82-638FD7FA373B}"/>
              </a:ext>
            </a:extLst>
          </p:cNvPr>
          <p:cNvGrpSpPr/>
          <p:nvPr/>
        </p:nvGrpSpPr>
        <p:grpSpPr>
          <a:xfrm>
            <a:off x="300380" y="1480714"/>
            <a:ext cx="11591224" cy="3192757"/>
            <a:chOff x="144378" y="1276178"/>
            <a:chExt cx="11591224" cy="3192757"/>
          </a:xfrm>
        </p:grpSpPr>
        <p:sp>
          <p:nvSpPr>
            <p:cNvPr id="11" name="Rectangle: Rounded Corners 10">
              <a:extLst>
                <a:ext uri="{FF2B5EF4-FFF2-40B4-BE49-F238E27FC236}">
                  <a16:creationId xmlns:a16="http://schemas.microsoft.com/office/drawing/2014/main" id="{C207CBCA-62ED-45D8-BE17-4A9111C92786}"/>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xmln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ark, doll&#10;&#10;Description automatically generated">
              <a:extLst>
                <a:ext uri="{FF2B5EF4-FFF2-40B4-BE49-F238E27FC236}">
                  <a16:creationId xmlns:a16="http://schemas.microsoft.com/office/drawing/2014/main" id="{89EE403B-3013-44A4-8069-1948804396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sp>
        <p:nvSpPr>
          <p:cNvPr id="13" name="TextBox 12">
            <a:extLst>
              <a:ext uri="{FF2B5EF4-FFF2-40B4-BE49-F238E27FC236}">
                <a16:creationId xmlns:a16="http://schemas.microsoft.com/office/drawing/2014/main" id="{830CD822-3FA1-4976-AD5B-030DF0FE0ACA}"/>
              </a:ext>
            </a:extLst>
          </p:cNvPr>
          <p:cNvSpPr txBox="1"/>
          <p:nvPr/>
        </p:nvSpPr>
        <p:spPr>
          <a:xfrm>
            <a:off x="1810352" y="2145818"/>
            <a:ext cx="10081252" cy="1589602"/>
          </a:xfrm>
          <a:prstGeom prst="rect">
            <a:avLst/>
          </a:prstGeom>
          <a:noFill/>
        </p:spPr>
        <p:txBody>
          <a:bodyPr wrap="square">
            <a:spAutoFit/>
          </a:bodyPr>
          <a:lstStyle/>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Mỗi</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suy</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HS chia </a:t>
            </a:r>
            <a:r>
              <a:rPr lang="vi-VN"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sẻ</a:t>
            </a:r>
            <a:r>
              <a:rPr lang="vi-VN"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t</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hống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trong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ghi</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vào</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bảng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Đại</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diện</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trình</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bày</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endPar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F3198D48-3CA8-4762-9553-CBAE7E6E16AD}"/>
              </a:ext>
            </a:extLst>
          </p:cNvPr>
          <p:cNvPicPr>
            <a:picLocks noChangeAspect="1"/>
          </p:cNvPicPr>
          <p:nvPr/>
        </p:nvPicPr>
        <p:blipFill>
          <a:blip r:embed="rId8"/>
          <a:stretch>
            <a:fillRect/>
          </a:stretch>
        </p:blipFill>
        <p:spPr>
          <a:xfrm>
            <a:off x="2012544" y="276531"/>
            <a:ext cx="7812136" cy="1105662"/>
          </a:xfrm>
          <a:prstGeom prst="rect">
            <a:avLst/>
          </a:prstGeom>
        </p:spPr>
      </p:pic>
    </p:spTree>
    <p:custDataLst>
      <p:tags r:id="rId1"/>
    </p:custDataLst>
    <p:extLst>
      <p:ext uri="{BB962C8B-B14F-4D97-AF65-F5344CB8AC3E}">
        <p14:creationId xmlns:p14="http://schemas.microsoft.com/office/powerpoint/2010/main" val="48845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C71D8-9198-44AA-B0F7-41AF419AB4F7}"/>
              </a:ext>
            </a:extLst>
          </p:cNvPr>
          <p:cNvSpPr txBox="1"/>
          <p:nvPr/>
        </p:nvSpPr>
        <p:spPr>
          <a:xfrm>
            <a:off x="1800664" y="1863358"/>
            <a:ext cx="8145194" cy="21852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Cô – li – a vì khi viết văn, bạn ấy đã nói những việc mà bạn ấy không hề làm. Nhưng khi mẹ nhắc thì bạn ấy đã cố gắng hoàn thành tất cả những công việc đó.</a:t>
            </a:r>
            <a:endPar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50895392-BD73-4C7C-9D7C-4DA5EB5AD856}"/>
              </a:ext>
            </a:extLst>
          </p:cNvPr>
          <p:cNvGrpSpPr/>
          <p:nvPr/>
        </p:nvGrpSpPr>
        <p:grpSpPr>
          <a:xfrm>
            <a:off x="3716543" y="302893"/>
            <a:ext cx="4313435" cy="1442862"/>
            <a:chOff x="3710997" y="181081"/>
            <a:chExt cx="4313435" cy="1442862"/>
          </a:xfrm>
        </p:grpSpPr>
        <p:pic>
          <p:nvPicPr>
            <p:cNvPr id="5" name="Picture 4">
              <a:extLst>
                <a:ext uri="{FF2B5EF4-FFF2-40B4-BE49-F238E27FC236}">
                  <a16:creationId xmlns:a16="http://schemas.microsoft.com/office/drawing/2014/main" id="{66C61040-05F9-46E4-9907-3067057D69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6" name="TextBox 5">
              <a:extLst>
                <a:ext uri="{FF2B5EF4-FFF2-40B4-BE49-F238E27FC236}">
                  <a16:creationId xmlns:a16="http://schemas.microsoft.com/office/drawing/2014/main" id="{07E02D74-96B1-4A17-ADE0-F7E2D2046DFD}"/>
                </a:ext>
              </a:extLst>
            </p:cNvPr>
            <p:cNvSpPr txBox="1"/>
            <p:nvPr/>
          </p:nvSpPr>
          <p:spPr>
            <a:xfrm>
              <a:off x="4752368" y="501904"/>
              <a:ext cx="29989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Gợi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ý</a:t>
              </a:r>
            </a:p>
          </p:txBody>
        </p:sp>
      </p:grpSp>
    </p:spTree>
    <p:custDataLst>
      <p:tags r:id="rId1"/>
    </p:custDataLst>
    <p:extLst>
      <p:ext uri="{BB962C8B-B14F-4D97-AF65-F5344CB8AC3E}">
        <p14:creationId xmlns:p14="http://schemas.microsoft.com/office/powerpoint/2010/main" val="4097586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4">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12" name="图片 4" descr="图片包含 室内, 物体&#10;&#10;描述已自动生成">
            <a:extLst>
              <a:ext uri="{FF2B5EF4-FFF2-40B4-BE49-F238E27FC236}">
                <a16:creationId xmlns:a16="http://schemas.microsoft.com/office/drawing/2014/main" id="{F3ED3AE4-044C-45B6-8110-D3481D2A8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6259" y="935731"/>
            <a:ext cx="8185145" cy="5791200"/>
          </a:xfrm>
          <a:prstGeom prst="rect">
            <a:avLst/>
          </a:prstGeom>
        </p:spPr>
      </p:pic>
      <p:pic>
        <p:nvPicPr>
          <p:cNvPr id="13" name="图片 4">
            <a:extLst>
              <a:ext uri="{FF2B5EF4-FFF2-40B4-BE49-F238E27FC236}">
                <a16:creationId xmlns:a16="http://schemas.microsoft.com/office/drawing/2014/main" id="{AD7D7E57-1F6E-448D-BD90-2519EDB593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62" t="50000" r="18330" b="16889"/>
          <a:stretch/>
        </p:blipFill>
        <p:spPr>
          <a:xfrm>
            <a:off x="-785078" y="1877133"/>
            <a:ext cx="6294121" cy="4665789"/>
          </a:xfrm>
          <a:prstGeom prst="rect">
            <a:avLst/>
          </a:prstGeom>
        </p:spPr>
      </p:pic>
      <p:sp>
        <p:nvSpPr>
          <p:cNvPr id="14" name="TextBox 13">
            <a:extLst>
              <a:ext uri="{FF2B5EF4-FFF2-40B4-BE49-F238E27FC236}">
                <a16:creationId xmlns:a16="http://schemas.microsoft.com/office/drawing/2014/main" id="{248F4EB9-8CA5-4E9D-B451-7E80B74CEC05}"/>
              </a:ext>
            </a:extLst>
          </p:cNvPr>
          <p:cNvSpPr txBox="1"/>
          <p:nvPr/>
        </p:nvSpPr>
        <p:spPr>
          <a:xfrm>
            <a:off x="4300795" y="2459504"/>
            <a:ext cx="4836071" cy="1938992"/>
          </a:xfrm>
          <a:prstGeom prst="rect">
            <a:avLst/>
          </a:prstGeom>
          <a:noFill/>
        </p:spPr>
        <p:txBody>
          <a:bodyPr wrap="square">
            <a:spAutoFit/>
          </a:bodyPr>
          <a:lstStyle/>
          <a:p>
            <a:pPr lvl="0" algn="ctr"/>
            <a:r>
              <a:rPr lang="en-US" sz="4000" b="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Viết đoạn văn ngắn về một nhân vật trong câu chuyện đã học</a:t>
            </a:r>
            <a:endParaRPr kumimoji="0" lang="en-US" sz="4000" b="1" i="0" u="none" strike="noStrike" kern="1200" cap="none" spc="0" normalizeH="0" baseline="0" noProof="0" dirty="0">
              <a:ln>
                <a:noFill/>
              </a:ln>
              <a:solidFill>
                <a:srgbClr val="E74D0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78857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4">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7" name="图片 3" descr="图片包含 配件&#10;&#10;描述已自动生成">
            <a:extLst>
              <a:ext uri="{FF2B5EF4-FFF2-40B4-BE49-F238E27FC236}">
                <a16:creationId xmlns:a16="http://schemas.microsoft.com/office/drawing/2014/main" id="{9D55A446-D712-42B7-A9E2-46FCE8DF67C7}"/>
              </a:ext>
            </a:extLst>
          </p:cNvPr>
          <p:cNvPicPr>
            <a:picLocks noChangeAspect="1"/>
          </p:cNvPicPr>
          <p:nvPr/>
        </p:nvPicPr>
        <p:blipFill rotWithShape="1">
          <a:blip r:embed="rId5">
            <a:extLst>
              <a:ext uri="{28A0092B-C50C-407E-A947-70E740481C1C}">
                <a14:useLocalDpi xmlns:a14="http://schemas.microsoft.com/office/drawing/2010/main" val="0"/>
              </a:ext>
            </a:extLst>
          </a:blip>
          <a:srcRect l="11581" t="10889" r="6878" b="14888"/>
          <a:stretch/>
        </p:blipFill>
        <p:spPr>
          <a:xfrm>
            <a:off x="2377439" y="-87654"/>
            <a:ext cx="5431247" cy="2247007"/>
          </a:xfrm>
          <a:prstGeom prst="rect">
            <a:avLst/>
          </a:prstGeom>
        </p:spPr>
      </p:pic>
      <p:sp>
        <p:nvSpPr>
          <p:cNvPr id="8" name="TextBox 7">
            <a:extLst>
              <a:ext uri="{FF2B5EF4-FFF2-40B4-BE49-F238E27FC236}">
                <a16:creationId xmlns:a16="http://schemas.microsoft.com/office/drawing/2014/main" id="{DDDC3E54-EF76-4559-9DE6-30031820F071}"/>
              </a:ext>
            </a:extLst>
          </p:cNvPr>
          <p:cNvSpPr txBox="1"/>
          <p:nvPr/>
        </p:nvSpPr>
        <p:spPr>
          <a:xfrm>
            <a:off x="2781743" y="522878"/>
            <a:ext cx="449770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Nunito black" pitchFamily="2" charset="0"/>
                <a:ea typeface="微软雅黑"/>
                <a:cs typeface="Calibri" panose="020F0502020204030204" pitchFamily="34" charset="0"/>
              </a:rPr>
              <a:t>Gợi</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Nunito black" pitchFamily="2" charset="0"/>
                <a:ea typeface="微软雅黑"/>
                <a:cs typeface="Calibri" panose="020F0502020204030204" pitchFamily="34" charset="0"/>
              </a:rPr>
              <a:t> ý</a:t>
            </a:r>
          </a:p>
        </p:txBody>
      </p:sp>
      <p:pic>
        <p:nvPicPr>
          <p:cNvPr id="6" name="图片 4" descr="图片包含 电视&#10;&#10;自动生成的说明">
            <a:extLst>
              <a:ext uri="{FF2B5EF4-FFF2-40B4-BE49-F238E27FC236}">
                <a16:creationId xmlns:a16="http://schemas.microsoft.com/office/drawing/2014/main" id="{76DE43C4-C0F2-4483-8DC8-A807FD389EE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0193939" flipH="1">
            <a:off x="-487631" y="2258760"/>
            <a:ext cx="5265683" cy="3932545"/>
          </a:xfrm>
          <a:prstGeom prst="rect">
            <a:avLst/>
          </a:prstGeom>
          <a:effectLst>
            <a:glow rad="25400">
              <a:srgbClr val="87B7DD">
                <a:alpha val="71000"/>
              </a:srgbClr>
            </a:glow>
          </a:effectLst>
        </p:spPr>
      </p:pic>
      <p:sp>
        <p:nvSpPr>
          <p:cNvPr id="10" name="TextBox 9">
            <a:extLst>
              <a:ext uri="{FF2B5EF4-FFF2-40B4-BE49-F238E27FC236}">
                <a16:creationId xmlns:a16="http://schemas.microsoft.com/office/drawing/2014/main" id="{2F0F18AD-0264-4B62-983D-97DB07DA43B6}"/>
              </a:ext>
            </a:extLst>
          </p:cNvPr>
          <p:cNvSpPr txBox="1"/>
          <p:nvPr/>
        </p:nvSpPr>
        <p:spPr>
          <a:xfrm rot="20162443">
            <a:off x="509815" y="3316796"/>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là</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ai?</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11" name="图片 4" descr="图片包含 电视&#10;&#10;自动生成的说明">
            <a:extLst>
              <a:ext uri="{FF2B5EF4-FFF2-40B4-BE49-F238E27FC236}">
                <a16:creationId xmlns:a16="http://schemas.microsoft.com/office/drawing/2014/main" id="{FD7377BE-FBB5-4015-ABA8-F7D2341FC64E}"/>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1397687" flipH="1">
            <a:off x="3230930" y="2848489"/>
            <a:ext cx="5265683" cy="3932545"/>
          </a:xfrm>
          <a:prstGeom prst="rect">
            <a:avLst/>
          </a:prstGeom>
          <a:effectLst>
            <a:glow rad="25400">
              <a:srgbClr val="87B7DD">
                <a:alpha val="71000"/>
              </a:srgbClr>
            </a:glow>
          </a:effectLst>
        </p:spPr>
      </p:pic>
      <p:sp>
        <p:nvSpPr>
          <p:cNvPr id="12" name="TextBox 11">
            <a:extLst>
              <a:ext uri="{FF2B5EF4-FFF2-40B4-BE49-F238E27FC236}">
                <a16:creationId xmlns:a16="http://schemas.microsoft.com/office/drawing/2014/main" id="{53A772FC-53F8-47B5-9ACC-FCC70AB16E8C}"/>
              </a:ext>
            </a:extLst>
          </p:cNvPr>
          <p:cNvSpPr txBox="1"/>
          <p:nvPr/>
        </p:nvSpPr>
        <p:spPr>
          <a:xfrm>
            <a:off x="4207108" y="3779173"/>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Lý</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do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em</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thíc</a:t>
            </a:r>
            <a:r>
              <a:rPr lang="en-US" sz="3200" dirty="0">
                <a:solidFill>
                  <a:sysClr val="windowText" lastClr="000000"/>
                </a:solidFill>
                <a:latin typeface="Calibri" panose="020F0502020204030204" pitchFamily="34" charset="0"/>
                <a:ea typeface="微软雅黑"/>
                <a:cs typeface="Calibri" panose="020F0502020204030204" pitchFamily="34" charset="0"/>
              </a:rPr>
              <a:t>h </a:t>
            </a:r>
            <a:r>
              <a:rPr lang="en-US" sz="3200" dirty="0" err="1">
                <a:solidFill>
                  <a:sysClr val="windowText" lastClr="000000"/>
                </a:solidFill>
                <a:latin typeface="Calibri" panose="020F0502020204030204" pitchFamily="34" charset="0"/>
                <a:ea typeface="微软雅黑"/>
                <a:cs typeface="Calibri" panose="020F0502020204030204" pitchFamily="34" charset="0"/>
              </a:rPr>
              <a:t>nhân</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vật</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đó</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là</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gì</a:t>
            </a:r>
            <a:r>
              <a:rPr lang="en-US" sz="3200" dirty="0">
                <a:solidFill>
                  <a:sysClr val="windowText" lastClr="000000"/>
                </a:solidFill>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13" name="图片 4" descr="图片包含 电视&#10;&#10;自动生成的说明">
            <a:extLst>
              <a:ext uri="{FF2B5EF4-FFF2-40B4-BE49-F238E27FC236}">
                <a16:creationId xmlns:a16="http://schemas.microsoft.com/office/drawing/2014/main" id="{A0AA24EC-E4B7-40DC-A804-49CC2CC1B25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406061">
            <a:off x="7321055" y="2374874"/>
            <a:ext cx="5265683" cy="3932545"/>
          </a:xfrm>
          <a:prstGeom prst="rect">
            <a:avLst/>
          </a:prstGeom>
          <a:effectLst>
            <a:glow rad="25400">
              <a:srgbClr val="87B7DD">
                <a:alpha val="71000"/>
              </a:srgbClr>
            </a:glow>
          </a:effectLst>
        </p:spPr>
      </p:pic>
      <p:sp>
        <p:nvSpPr>
          <p:cNvPr id="14" name="TextBox 13">
            <a:extLst>
              <a:ext uri="{FF2B5EF4-FFF2-40B4-BE49-F238E27FC236}">
                <a16:creationId xmlns:a16="http://schemas.microsoft.com/office/drawing/2014/main" id="{31AA2659-A7A8-4191-B884-AED321536D43}"/>
              </a:ext>
            </a:extLst>
          </p:cNvPr>
          <p:cNvSpPr txBox="1"/>
          <p:nvPr/>
        </p:nvSpPr>
        <p:spPr>
          <a:xfrm rot="1437557" flipH="1">
            <a:off x="8493675" y="3217510"/>
            <a:ext cx="26928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Cảm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nghĩ</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của</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về</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2038876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D437319-F908-4066-A23C-13886CA1D4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4034970" y="177389"/>
            <a:ext cx="3831771" cy="19013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E71F73-DDFC-4D3B-BCE2-FC29A6544724}"/>
              </a:ext>
            </a:extLst>
          </p:cNvPr>
          <p:cNvSpPr txBox="1"/>
          <p:nvPr/>
        </p:nvSpPr>
        <p:spPr>
          <a:xfrm>
            <a:off x="2563573" y="824867"/>
            <a:ext cx="677456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BÀI MẪU</a:t>
            </a:r>
            <a:r>
              <a:rPr kumimoji="0" lang="vi-V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
            </a:r>
            <a:br>
              <a:rPr kumimoji="0" lang="vi-V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br>
            <a:endParaRPr kumimoji="0" lang="en-US"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6" name="TextBox 5">
            <a:extLst>
              <a:ext uri="{FF2B5EF4-FFF2-40B4-BE49-F238E27FC236}">
                <a16:creationId xmlns:a16="http://schemas.microsoft.com/office/drawing/2014/main" id="{CE29D5A2-2B6B-4756-A5FA-29A985B2A66A}"/>
              </a:ext>
            </a:extLst>
          </p:cNvPr>
          <p:cNvSpPr txBox="1"/>
          <p:nvPr/>
        </p:nvSpPr>
        <p:spPr>
          <a:xfrm>
            <a:off x="1729347" y="1919272"/>
            <a:ext cx="8443014" cy="4031873"/>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 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custDataLst>
      <p:tags r:id="rId1"/>
    </p:custDataLst>
    <p:extLst>
      <p:ext uri="{BB962C8B-B14F-4D97-AF65-F5344CB8AC3E}">
        <p14:creationId xmlns:p14="http://schemas.microsoft.com/office/powerpoint/2010/main" val="223663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a:extLst>
              <a:ext uri="{FF2B5EF4-FFF2-40B4-BE49-F238E27FC236}">
                <a16:creationId xmlns:a16="http://schemas.microsoft.com/office/drawing/2014/main" id="{F756524F-B8A0-4510-B561-520E2F877FFA}"/>
              </a:ext>
            </a:extLst>
          </p:cNvPr>
          <p:cNvPicPr>
            <a:picLocks noChangeAspect="1"/>
          </p:cNvPicPr>
          <p:nvPr/>
        </p:nvPicPr>
        <p:blipFill>
          <a:blip r:embed="rId6"/>
          <a:stretch>
            <a:fillRect/>
          </a:stretch>
        </p:blipFill>
        <p:spPr>
          <a:xfrm>
            <a:off x="635" y="-635"/>
            <a:ext cx="12192635" cy="6858635"/>
          </a:xfrm>
          <a:prstGeom prst="rect">
            <a:avLst/>
          </a:prstGeom>
        </p:spPr>
      </p:pic>
      <p:pic>
        <p:nvPicPr>
          <p:cNvPr id="3" name="图片 5">
            <a:extLst>
              <a:ext uri="{FF2B5EF4-FFF2-40B4-BE49-F238E27FC236}">
                <a16:creationId xmlns:a16="http://schemas.microsoft.com/office/drawing/2014/main" id="{B2D20CD8-2934-4B9D-8597-12DCC1FA5C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4" name="图片 23">
            <a:extLst>
              <a:ext uri="{FF2B5EF4-FFF2-40B4-BE49-F238E27FC236}">
                <a16:creationId xmlns:a16="http://schemas.microsoft.com/office/drawing/2014/main" id="{A3E139ED-247B-4804-9523-2DC62ADF79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descr="A group of children's toys&#10;&#10;Description automatically generated with low confidence">
            <a:extLst>
              <a:ext uri="{FF2B5EF4-FFF2-40B4-BE49-F238E27FC236}">
                <a16:creationId xmlns:a16="http://schemas.microsoft.com/office/drawing/2014/main" id="{2B1F9A12-6694-4467-8DC6-AEBAF650DEA2}"/>
              </a:ext>
            </a:extLst>
          </p:cNvPr>
          <p:cNvPicPr>
            <a:picLocks noChangeAspect="1"/>
          </p:cNvPicPr>
          <p:nvPr/>
        </p:nvPicPr>
        <p:blipFill rotWithShape="1">
          <a:blip r:embed="rId9">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 name="Picture 5" descr="A group of children's toys&#10;&#10;Description automatically generated with low confidence">
            <a:extLst>
              <a:ext uri="{FF2B5EF4-FFF2-40B4-BE49-F238E27FC236}">
                <a16:creationId xmlns:a16="http://schemas.microsoft.com/office/drawing/2014/main" id="{6820C2F6-5A64-4336-8EF4-27649E23688D}"/>
              </a:ext>
            </a:extLst>
          </p:cNvPr>
          <p:cNvPicPr>
            <a:picLocks noChangeAspect="1"/>
          </p:cNvPicPr>
          <p:nvPr/>
        </p:nvPicPr>
        <p:blipFill rotWithShape="1">
          <a:blip r:embed="rId9">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CD9069A9-AFBA-42AF-84CF-CF028A801CC9}"/>
              </a:ext>
            </a:extLst>
          </p:cNvPr>
          <p:cNvPicPr>
            <a:picLocks noChangeAspect="1"/>
          </p:cNvPicPr>
          <p:nvPr/>
        </p:nvPicPr>
        <p:blipFill rotWithShape="1">
          <a:blip r:embed="rId9">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2BD114DF-3183-4459-BF8E-A7AA1510A488}"/>
              </a:ext>
            </a:extLst>
          </p:cNvPr>
          <p:cNvGrpSpPr/>
          <p:nvPr/>
        </p:nvGrpSpPr>
        <p:grpSpPr>
          <a:xfrm>
            <a:off x="8470120" y="1134348"/>
            <a:ext cx="3704506" cy="2468880"/>
            <a:chOff x="9026330" y="1381655"/>
            <a:chExt cx="3704506" cy="2468880"/>
          </a:xfrm>
        </p:grpSpPr>
        <p:pic>
          <p:nvPicPr>
            <p:cNvPr id="9" name="Picture 8">
              <a:extLst>
                <a:ext uri="{FF2B5EF4-FFF2-40B4-BE49-F238E27FC236}">
                  <a16:creationId xmlns:a16="http://schemas.microsoft.com/office/drawing/2014/main" id="{7410F0A6-7C2A-40ED-BD04-51AE144D384B}"/>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0" name="TextBox 9">
              <a:extLst>
                <a:ext uri="{FF2B5EF4-FFF2-40B4-BE49-F238E27FC236}">
                  <a16:creationId xmlns:a16="http://schemas.microsoft.com/office/drawing/2014/main" id="{3100EF3F-0B8D-4E40-9A5A-507C73ECAA6C}"/>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1" name="Group 10">
            <a:extLst>
              <a:ext uri="{FF2B5EF4-FFF2-40B4-BE49-F238E27FC236}">
                <a16:creationId xmlns:a16="http://schemas.microsoft.com/office/drawing/2014/main" id="{CCF3567F-A722-4479-907A-3ED5208F123A}"/>
              </a:ext>
            </a:extLst>
          </p:cNvPr>
          <p:cNvGrpSpPr/>
          <p:nvPr/>
        </p:nvGrpSpPr>
        <p:grpSpPr>
          <a:xfrm>
            <a:off x="4254832" y="997188"/>
            <a:ext cx="3672992" cy="2743200"/>
            <a:chOff x="4672461" y="1214043"/>
            <a:chExt cx="3672992" cy="2743200"/>
          </a:xfrm>
        </p:grpSpPr>
        <p:pic>
          <p:nvPicPr>
            <p:cNvPr id="12" name="Picture 11">
              <a:extLst>
                <a:ext uri="{FF2B5EF4-FFF2-40B4-BE49-F238E27FC236}">
                  <a16:creationId xmlns:a16="http://schemas.microsoft.com/office/drawing/2014/main" id="{43489679-232B-49A3-9B9F-CCA300E48344}"/>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3" name="TextBox 12">
              <a:extLst>
                <a:ext uri="{FF2B5EF4-FFF2-40B4-BE49-F238E27FC236}">
                  <a16:creationId xmlns:a16="http://schemas.microsoft.com/office/drawing/2014/main" id="{AE715D04-6C2C-4B99-A11B-4AC536093594}"/>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4" name="Group 13">
            <a:extLst>
              <a:ext uri="{FF2B5EF4-FFF2-40B4-BE49-F238E27FC236}">
                <a16:creationId xmlns:a16="http://schemas.microsoft.com/office/drawing/2014/main" id="{3374F5E5-AEF7-42A2-88B7-E74CFD246AEA}"/>
              </a:ext>
            </a:extLst>
          </p:cNvPr>
          <p:cNvGrpSpPr/>
          <p:nvPr/>
        </p:nvGrpSpPr>
        <p:grpSpPr>
          <a:xfrm rot="10374921" flipV="1">
            <a:off x="419481" y="1206020"/>
            <a:ext cx="3550560" cy="2651760"/>
            <a:chOff x="1758356" y="1446550"/>
            <a:chExt cx="3550560" cy="2651760"/>
          </a:xfrm>
        </p:grpSpPr>
        <p:pic>
          <p:nvPicPr>
            <p:cNvPr id="15" name="Picture 14">
              <a:extLst>
                <a:ext uri="{FF2B5EF4-FFF2-40B4-BE49-F238E27FC236}">
                  <a16:creationId xmlns:a16="http://schemas.microsoft.com/office/drawing/2014/main" id="{C2BB1F25-FC2F-4E32-98BF-5BBA3B42B0CD}"/>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16" name="TextBox 15">
              <a:extLst>
                <a:ext uri="{FF2B5EF4-FFF2-40B4-BE49-F238E27FC236}">
                  <a16:creationId xmlns:a16="http://schemas.microsoft.com/office/drawing/2014/main" id="{A8D42082-5E35-4685-87A2-F589E14F7280}"/>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18" name="Picture 2" descr="Animated Butterflies Flying Wallpaper posted by Zoey Mercado">
            <a:extLst>
              <a:ext uri="{FF2B5EF4-FFF2-40B4-BE49-F238E27FC236}">
                <a16:creationId xmlns:a16="http://schemas.microsoft.com/office/drawing/2014/main" id="{51EF8985-2D8C-40AF-A4A0-35B7D64459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nimated Butterflies Flying Wallpaper posted by Zoey Mercado">
            <a:extLst>
              <a:ext uri="{FF2B5EF4-FFF2-40B4-BE49-F238E27FC236}">
                <a16:creationId xmlns:a16="http://schemas.microsoft.com/office/drawing/2014/main" id="{34018A2A-815D-4865-A1D3-22EC6BDBB3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1902E2-673E-41F9-A4DC-AE05A404AAF5}"/>
              </a:ext>
            </a:extLst>
          </p:cNvPr>
          <p:cNvPicPr>
            <a:picLocks noChangeAspect="1"/>
          </p:cNvPicPr>
          <p:nvPr/>
        </p:nvPicPr>
        <p:blipFill>
          <a:blip r:embed="rId12"/>
          <a:stretch>
            <a:fillRect/>
          </a:stretch>
        </p:blipFill>
        <p:spPr>
          <a:xfrm>
            <a:off x="3794083" y="20849"/>
            <a:ext cx="4676037" cy="1316850"/>
          </a:xfrm>
          <a:prstGeom prst="rect">
            <a:avLst/>
          </a:prstGeom>
        </p:spPr>
      </p:pic>
    </p:spTree>
    <p:custDataLst>
      <p:tags r:id="rId1"/>
    </p:custDataLst>
    <p:extLst>
      <p:ext uri="{BB962C8B-B14F-4D97-AF65-F5344CB8AC3E}">
        <p14:creationId xmlns:p14="http://schemas.microsoft.com/office/powerpoint/2010/main" val="383638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40000">
                                          <p:cBhvr additive="base">
                                            <p:cTn id="22"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par>
                                    <p:cTn id="24" presetID="2" presetClass="entr" presetSubtype="4" fill="hold" nodeType="withEffect" p14:presetBounceEnd="40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40000">
                                          <p:cBhvr additive="base">
                                            <p:cTn id="26"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5"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5"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50" fill="hold"/>
                                            <p:tgtEl>
                                              <p:spTgt spid="5"/>
                                            </p:tgtEl>
                                            <p:attrNameLst>
                                              <p:attrName>ppt_x</p:attrName>
                                            </p:attrNameLst>
                                          </p:cBhvr>
                                          <p:tavLst>
                                            <p:tav tm="0">
                                              <p:val>
                                                <p:strVal val="#ppt_x"/>
                                              </p:val>
                                            </p:tav>
                                            <p:tav tm="100000">
                                              <p:val>
                                                <p:strVal val="#ppt_x"/>
                                              </p:val>
                                            </p:tav>
                                          </p:tavLst>
                                        </p:anim>
                                        <p:anim calcmode="lin" valueType="num">
                                          <p:cBhvr additive="base">
                                            <p:cTn id="2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par>
                                    <p:cTn id="24" presetID="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750" fill="hold"/>
                                            <p:tgtEl>
                                              <p:spTgt spid="6"/>
                                            </p:tgtEl>
                                            <p:attrNameLst>
                                              <p:attrName>ppt_x</p:attrName>
                                            </p:attrNameLst>
                                          </p:cBhvr>
                                          <p:tavLst>
                                            <p:tav tm="0">
                                              <p:val>
                                                <p:strVal val="#ppt_x"/>
                                              </p:val>
                                            </p:tav>
                                            <p:tav tm="100000">
                                              <p:val>
                                                <p:strVal val="#ppt_x"/>
                                              </p:val>
                                            </p:tav>
                                          </p:tavLst>
                                        </p:anim>
                                        <p:anim calcmode="lin" valueType="num">
                                          <p:cBhvr additive="base">
                                            <p:cTn id="2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3"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14"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1281-675D-4FE6-B28A-B7FD5F630A17}"/>
              </a:ext>
            </a:extLst>
          </p:cNvPr>
          <p:cNvPicPr>
            <a:picLocks noChangeAspect="1"/>
          </p:cNvPicPr>
          <p:nvPr/>
        </p:nvPicPr>
        <p:blipFill>
          <a:blip r:embed="rId4"/>
          <a:stretch>
            <a:fillRect/>
          </a:stretch>
        </p:blipFill>
        <p:spPr>
          <a:xfrm>
            <a:off x="1572376" y="1861916"/>
            <a:ext cx="9047248" cy="2213040"/>
          </a:xfrm>
          <a:prstGeom prst="rect">
            <a:avLst/>
          </a:prstGeom>
        </p:spPr>
      </p:pic>
    </p:spTree>
    <p:custDataLst>
      <p:tags r:id="rId1"/>
    </p:custDataLst>
    <p:extLst>
      <p:ext uri="{BB962C8B-B14F-4D97-AF65-F5344CB8AC3E}">
        <p14:creationId xmlns:p14="http://schemas.microsoft.com/office/powerpoint/2010/main" val="3521444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6890420D-7F66-4581-BFBC-4D0D2B9D1F0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6" name="Picture 5" descr="A picture containing flower, plant&#10;&#10;Description automatically generated">
            <a:extLst>
              <a:ext uri="{FF2B5EF4-FFF2-40B4-BE49-F238E27FC236}">
                <a16:creationId xmlns:a16="http://schemas.microsoft.com/office/drawing/2014/main" id="{293492FD-78BF-4A73-8504-BB43089F36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0C42B9E2-24F3-4F2E-8FD0-16ED0A0C3D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7336" y="0"/>
            <a:ext cx="7216511" cy="5919892"/>
          </a:xfrm>
          <a:prstGeom prst="rect">
            <a:avLst/>
          </a:prstGeom>
        </p:spPr>
      </p:pic>
      <p:pic>
        <p:nvPicPr>
          <p:cNvPr id="9" name="Picture 8" descr="900+ (JENS)- BUTTERFLIES ideas | butterfly art, butterfly, beautiful  butterflies">
            <a:extLst>
              <a:ext uri="{FF2B5EF4-FFF2-40B4-BE49-F238E27FC236}">
                <a16:creationId xmlns:a16="http://schemas.microsoft.com/office/drawing/2014/main" id="{DF1600A1-4208-4078-AD22-BBB1222A7D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0333E0-7B31-4ED5-A266-28D37CF4013D}"/>
              </a:ext>
            </a:extLst>
          </p:cNvPr>
          <p:cNvSpPr txBox="1"/>
          <p:nvPr/>
        </p:nvSpPr>
        <p:spPr>
          <a:xfrm>
            <a:off x="3221665" y="3211033"/>
            <a:ext cx="5816009" cy="225908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Đọc lại những câu chuyện mà mình yêu thích</a:t>
            </a:r>
            <a:endPar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buFont typeface="Arial" panose="020B0604020202020204" pitchFamily="34" charset="0"/>
              <a:buChar char="•"/>
            </a:pPr>
            <a:r>
              <a:rPr lang="nl-NL"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Ôn lại các nội dung đã học và chuẩn bị cho bài 29</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8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ECD1B433-F1A2-4C17-BFD9-F8D9648A5AF3}"/>
              </a:ext>
            </a:extLst>
          </p:cNvPr>
          <p:cNvPicPr>
            <a:picLocks noChangeAspect="1"/>
          </p:cNvPicPr>
          <p:nvPr/>
        </p:nvPicPr>
        <p:blipFill>
          <a:blip r:embed="rId4"/>
          <a:stretch>
            <a:fillRect/>
          </a:stretch>
        </p:blipFill>
        <p:spPr>
          <a:xfrm>
            <a:off x="569928" y="0"/>
            <a:ext cx="11052144" cy="6269548"/>
          </a:xfrm>
          <a:prstGeom prst="rect">
            <a:avLst/>
          </a:prstGeom>
          <a:effectLst>
            <a:outerShdw blurRad="25400" algn="ctr" rotWithShape="0">
              <a:prstClr val="black">
                <a:alpha val="68000"/>
              </a:prstClr>
            </a:outerShdw>
          </a:effectLst>
        </p:spPr>
      </p:pic>
      <p:sp>
        <p:nvSpPr>
          <p:cNvPr id="9" name="文本框 10">
            <a:extLst>
              <a:ext uri="{FF2B5EF4-FFF2-40B4-BE49-F238E27FC236}">
                <a16:creationId xmlns:a16="http://schemas.microsoft.com/office/drawing/2014/main" id="{5CE4052B-BD5D-4497-955E-ADEE8A977DFF}"/>
              </a:ext>
            </a:extLst>
          </p:cNvPr>
          <p:cNvSpPr txBox="1"/>
          <p:nvPr/>
        </p:nvSpPr>
        <p:spPr>
          <a:xfrm>
            <a:off x="2639616" y="3717032"/>
            <a:ext cx="7413150"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KHỞI ĐỘNG</a:t>
            </a:r>
            <a:endParaRPr kumimoji="0" lang="zh-CN" altLang="en-US"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endParaRPr>
          </a:p>
        </p:txBody>
      </p:sp>
      <p:pic>
        <p:nvPicPr>
          <p:cNvPr id="10" name="Picture 27">
            <a:extLst>
              <a:ext uri="{FF2B5EF4-FFF2-40B4-BE49-F238E27FC236}">
                <a16:creationId xmlns:a16="http://schemas.microsoft.com/office/drawing/2014/main" id="{CD5296CE-8590-47D6-A339-E978C3FFB71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6329"/>
          <a:stretch>
            <a:fillRect/>
          </a:stretch>
        </p:blipFill>
        <p:spPr>
          <a:xfrm>
            <a:off x="0" y="476672"/>
            <a:ext cx="1186171" cy="1086083"/>
          </a:xfrm>
          <a:prstGeom prst="rect">
            <a:avLst/>
          </a:prstGeom>
        </p:spPr>
      </p:pic>
      <p:pic>
        <p:nvPicPr>
          <p:cNvPr id="12" name="Picture 28">
            <a:extLst>
              <a:ext uri="{FF2B5EF4-FFF2-40B4-BE49-F238E27FC236}">
                <a16:creationId xmlns:a16="http://schemas.microsoft.com/office/drawing/2014/main" id="{A42FA381-01F5-41B4-A84B-1499ED17A21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6093" y="794067"/>
            <a:ext cx="790006" cy="451291"/>
          </a:xfrm>
          <a:prstGeom prst="rect">
            <a:avLst/>
          </a:prstGeom>
        </p:spPr>
      </p:pic>
      <p:pic>
        <p:nvPicPr>
          <p:cNvPr id="13" name="Picture 18">
            <a:extLst>
              <a:ext uri="{FF2B5EF4-FFF2-40B4-BE49-F238E27FC236}">
                <a16:creationId xmlns:a16="http://schemas.microsoft.com/office/drawing/2014/main" id="{48453286-4046-41EF-A3E0-39330C36D0A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1764"/>
          <a:stretch>
            <a:fillRect/>
          </a:stretch>
        </p:blipFill>
        <p:spPr>
          <a:xfrm>
            <a:off x="3019573" y="1238319"/>
            <a:ext cx="1639562" cy="1012667"/>
          </a:xfrm>
          <a:prstGeom prst="rect">
            <a:avLst/>
          </a:prstGeom>
        </p:spPr>
      </p:pic>
      <p:pic>
        <p:nvPicPr>
          <p:cNvPr id="14" name="Picture 18">
            <a:extLst>
              <a:ext uri="{FF2B5EF4-FFF2-40B4-BE49-F238E27FC236}">
                <a16:creationId xmlns:a16="http://schemas.microsoft.com/office/drawing/2014/main" id="{20AFC1FD-7A4F-4006-A1CB-4A0C966EC86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1764"/>
          <a:stretch>
            <a:fillRect/>
          </a:stretch>
        </p:blipFill>
        <p:spPr>
          <a:xfrm>
            <a:off x="10496277" y="232691"/>
            <a:ext cx="1639562" cy="1012667"/>
          </a:xfrm>
          <a:prstGeom prst="rect">
            <a:avLst/>
          </a:prstGeom>
        </p:spPr>
      </p:pic>
    </p:spTree>
    <p:custDataLst>
      <p:tags r:id="rId1"/>
    </p:custDataLst>
    <p:extLst>
      <p:ext uri="{BB962C8B-B14F-4D97-AF65-F5344CB8AC3E}">
        <p14:creationId xmlns:p14="http://schemas.microsoft.com/office/powerpoint/2010/main" val="188004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6999" y="100959"/>
            <a:ext cx="8550350" cy="6858000"/>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1954" y="3429000"/>
            <a:ext cx="1383829" cy="1353724"/>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7760897" y="2204623"/>
            <a:ext cx="1383829" cy="1353724"/>
          </a:xfrm>
          <a:prstGeom prst="rect">
            <a:avLst/>
          </a:prstGeom>
        </p:spPr>
      </p:pic>
      <p:pic>
        <p:nvPicPr>
          <p:cNvPr id="2" name="Picture 1">
            <a:extLst>
              <a:ext uri="{FF2B5EF4-FFF2-40B4-BE49-F238E27FC236}">
                <a16:creationId xmlns:a16="http://schemas.microsoft.com/office/drawing/2014/main" id="{5BC317BD-235E-49D2-AB03-A139C4932A75}"/>
              </a:ext>
            </a:extLst>
          </p:cNvPr>
          <p:cNvPicPr>
            <a:picLocks noChangeAspect="1"/>
          </p:cNvPicPr>
          <p:nvPr/>
        </p:nvPicPr>
        <p:blipFill>
          <a:blip r:embed="rId7"/>
          <a:stretch>
            <a:fillRect/>
          </a:stretch>
        </p:blipFill>
        <p:spPr>
          <a:xfrm>
            <a:off x="4023868" y="1923524"/>
            <a:ext cx="6230652" cy="3212870"/>
          </a:xfrm>
          <a:prstGeom prst="rect">
            <a:avLst/>
          </a:prstGeom>
        </p:spPr>
      </p:pic>
    </p:spTree>
    <p:custDataLst>
      <p:tags r:id="rId1"/>
    </p:custDataLst>
    <p:extLst>
      <p:ext uri="{BB962C8B-B14F-4D97-AF65-F5344CB8AC3E}">
        <p14:creationId xmlns:p14="http://schemas.microsoft.com/office/powerpoint/2010/main" val="505279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8"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00200" y="1981200"/>
            <a:ext cx="609600" cy="609600"/>
          </a:xfrm>
          <a:prstGeom prst="rect">
            <a:avLst/>
          </a:prstGeom>
        </p:spPr>
      </p:pic>
    </p:spTree>
    <p:custDataLst>
      <p:tags r:id="rId1"/>
    </p:custDataLst>
    <p:extLst>
      <p:ext uri="{BB962C8B-B14F-4D97-AF65-F5344CB8AC3E}">
        <p14:creationId xmlns:p14="http://schemas.microsoft.com/office/powerpoint/2010/main" val="49296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4">
            <a:extLst>
              <a:ext uri="{BEBA8EAE-BF5A-486C-A8C5-ECC9F3942E4B}">
                <a14:imgProps xmlns:a14="http://schemas.microsoft.com/office/drawing/2010/main">
                  <a14:imgLayer r:embed="rId15">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8">
            <a:extLst>
              <a:ext uri="{BEBA8EAE-BF5A-486C-A8C5-ECC9F3942E4B}">
                <a14:imgProps xmlns:a14="http://schemas.microsoft.com/office/drawing/2010/main">
                  <a14:imgLayer r:embed="rId19">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20" action="ppaction://hlinksldjump"/>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3"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4"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5"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6"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a16="http://schemas.microsoft.com/office/drawing/2014/main" id="{E248A306-6E85-402E-893B-D389F4846CC8}"/>
              </a:ext>
            </a:extLst>
          </p:cNvPr>
          <p:cNvSpPr/>
          <p:nvPr/>
        </p:nvSpPr>
        <p:spPr>
          <a:xfrm>
            <a:off x="3965944" y="5626863"/>
            <a:ext cx="57400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Bấm số 1,2,3,4 câu hỏi. Trả lời xong về thì bấm bạn nhỏ đó để đi. Hết 4 câu bấm đèn giao thông đến bài học </a:t>
            </a:r>
          </a:p>
        </p:txBody>
      </p:sp>
    </p:spTree>
    <p:custDataLst>
      <p:tags r:id="rId1"/>
    </p:custDataLst>
    <p:extLst>
      <p:ext uri="{BB962C8B-B14F-4D97-AF65-F5344CB8AC3E}">
        <p14:creationId xmlns:p14="http://schemas.microsoft.com/office/powerpoint/2010/main" val="1465046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8"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26" name="Picture 2" descr="Truyện cổ tích Thánh Gióng song ngữ Việt Anh hay nhất cho thiếu nhi">
            <a:extLst>
              <a:ext uri="{FF2B5EF4-FFF2-40B4-BE49-F238E27FC236}">
                <a16:creationId xmlns:a16="http://schemas.microsoft.com/office/drawing/2014/main" id="{B13E1256-3AB6-4A60-A19E-80AF3270D6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2115" y="1649148"/>
            <a:ext cx="4741271" cy="35324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C50208F-5D1E-4387-9493-A6AFB1CA4DF8}"/>
              </a:ext>
            </a:extLst>
          </p:cNvPr>
          <p:cNvSpPr/>
          <p:nvPr/>
        </p:nvSpPr>
        <p:spPr>
          <a:xfrm>
            <a:off x="3541987" y="5486400"/>
            <a:ext cx="5412828"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Thánh</a:t>
            </a:r>
            <a:r>
              <a:rPr lang="en-US" sz="4400" b="1" dirty="0">
                <a:solidFill>
                  <a:srgbClr val="FF0000"/>
                </a:solidFill>
              </a:rPr>
              <a:t> </a:t>
            </a:r>
            <a:r>
              <a:rPr lang="en-US" sz="4400" b="1" dirty="0" err="1">
                <a:solidFill>
                  <a:srgbClr val="FF0000"/>
                </a:solidFill>
              </a:rPr>
              <a:t>Gióng</a:t>
            </a:r>
            <a:endParaRPr lang="en-US" sz="4400" b="1" dirty="0">
              <a:solidFill>
                <a:srgbClr val="FF0000"/>
              </a:solidFill>
            </a:endParaRPr>
          </a:p>
        </p:txBody>
      </p:sp>
    </p:spTree>
    <p:custDataLst>
      <p:tags r:id="rId1"/>
    </p:custDataLst>
    <p:extLst>
      <p:ext uri="{BB962C8B-B14F-4D97-AF65-F5344CB8AC3E}">
        <p14:creationId xmlns:p14="http://schemas.microsoft.com/office/powerpoint/2010/main" val="539492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8"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4F5A9F71-7959-42F3-86C5-CFA257D1AC49}"/>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D49FAB61-880C-4BF2-B686-16F9C5BE5A95}"/>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rồng</a:t>
            </a:r>
            <a:r>
              <a:rPr lang="en-US" sz="4400" b="1" dirty="0">
                <a:solidFill>
                  <a:srgbClr val="FF0000"/>
                </a:solidFill>
              </a:rPr>
              <a:t> </a:t>
            </a:r>
            <a:r>
              <a:rPr lang="en-US" sz="4400" b="1" dirty="0" err="1">
                <a:solidFill>
                  <a:srgbClr val="FF0000"/>
                </a:solidFill>
              </a:rPr>
              <a:t>cháu</a:t>
            </a:r>
            <a:r>
              <a:rPr lang="en-US" sz="4400" b="1" dirty="0">
                <a:solidFill>
                  <a:srgbClr val="FF0000"/>
                </a:solidFill>
              </a:rPr>
              <a:t> </a:t>
            </a:r>
            <a:r>
              <a:rPr lang="en-US" sz="4400" b="1" dirty="0" err="1">
                <a:solidFill>
                  <a:srgbClr val="FF0000"/>
                </a:solidFill>
              </a:rPr>
              <a:t>tiên</a:t>
            </a:r>
            <a:endParaRPr lang="en-US" sz="4400" b="1" dirty="0">
              <a:solidFill>
                <a:srgbClr val="FF0000"/>
              </a:solidFill>
            </a:endParaRPr>
          </a:p>
        </p:txBody>
      </p:sp>
      <p:pic>
        <p:nvPicPr>
          <p:cNvPr id="2050" name="Picture 2" descr="Mãn nhãn với phim hoạt hình &quot;Con Rồng cháu Tiên&quot; phiên bản 2017 - Báo Quảng  Ninh điện tử">
            <a:extLst>
              <a:ext uri="{FF2B5EF4-FFF2-40B4-BE49-F238E27FC236}">
                <a16:creationId xmlns:a16="http://schemas.microsoft.com/office/drawing/2014/main" id="{510DD737-AD0C-498A-B0A3-06C53297DF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6910" y="1583082"/>
            <a:ext cx="4709291" cy="34106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201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8"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3074" name="Picture 2" descr="Truyện cổ tích Thạch Sanh - Lý Thông - Thế giới cổ tích">
            <a:extLst>
              <a:ext uri="{FF2B5EF4-FFF2-40B4-BE49-F238E27FC236}">
                <a16:creationId xmlns:a16="http://schemas.microsoft.com/office/drawing/2014/main" id="{CF0C0B53-8143-4652-965E-A433796712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5476" y="1675636"/>
            <a:ext cx="5172402" cy="2912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508708-7152-40B5-B5F9-BAB40A511556}"/>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Rectangle: Rounded Corners 8">
            <a:extLst>
              <a:ext uri="{FF2B5EF4-FFF2-40B4-BE49-F238E27FC236}">
                <a16:creationId xmlns:a16="http://schemas.microsoft.com/office/drawing/2014/main" id="{BA5C8849-6171-47C8-AE0C-F67294795E9C}"/>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Thạch</a:t>
            </a:r>
            <a:r>
              <a:rPr lang="en-US" sz="4400" b="1" dirty="0">
                <a:solidFill>
                  <a:srgbClr val="FF0000"/>
                </a:solidFill>
              </a:rPr>
              <a:t> </a:t>
            </a:r>
            <a:r>
              <a:rPr lang="en-US" sz="4400" b="1" dirty="0" err="1">
                <a:solidFill>
                  <a:srgbClr val="FF0000"/>
                </a:solidFill>
              </a:rPr>
              <a:t>Sanh</a:t>
            </a:r>
            <a:endParaRPr lang="en-US" sz="4400" b="1" dirty="0">
              <a:solidFill>
                <a:srgbClr val="FF0000"/>
              </a:solidFill>
            </a:endParaRPr>
          </a:p>
        </p:txBody>
      </p:sp>
    </p:spTree>
    <p:custDataLst>
      <p:tags r:id="rId1"/>
    </p:custDataLst>
    <p:extLst>
      <p:ext uri="{BB962C8B-B14F-4D97-AF65-F5344CB8AC3E}">
        <p14:creationId xmlns:p14="http://schemas.microsoft.com/office/powerpoint/2010/main" val="66796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8"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9900CED9-EB02-423B-B42B-C8081AF332B7}"/>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8BC3A65C-E2C5-4A34-86F3-A230CA251AF1}"/>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Cây</a:t>
            </a:r>
            <a:r>
              <a:rPr lang="en-US" sz="4400" b="1" dirty="0">
                <a:solidFill>
                  <a:srgbClr val="FF0000"/>
                </a:solidFill>
              </a:rPr>
              <a:t> </a:t>
            </a:r>
            <a:r>
              <a:rPr lang="en-US" sz="4400" b="1" dirty="0" err="1">
                <a:solidFill>
                  <a:srgbClr val="FF0000"/>
                </a:solidFill>
              </a:rPr>
              <a:t>khế</a:t>
            </a:r>
            <a:endParaRPr lang="en-US" sz="4400" b="1" dirty="0">
              <a:solidFill>
                <a:srgbClr val="FF0000"/>
              </a:solidFill>
            </a:endParaRPr>
          </a:p>
        </p:txBody>
      </p:sp>
      <p:pic>
        <p:nvPicPr>
          <p:cNvPr id="4098" name="Picture 2" descr="Truyện cổ tích Cây khế - Sự tích ăn khế trả vàng">
            <a:extLst>
              <a:ext uri="{FF2B5EF4-FFF2-40B4-BE49-F238E27FC236}">
                <a16:creationId xmlns:a16="http://schemas.microsoft.com/office/drawing/2014/main" id="{B90E1796-C457-4D11-A13C-DA9B515A81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0276" y="1740229"/>
            <a:ext cx="5008508" cy="35830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80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ECD1B433-F1A2-4C17-BFD9-F8D9648A5AF3}"/>
              </a:ext>
            </a:extLst>
          </p:cNvPr>
          <p:cNvPicPr>
            <a:picLocks noChangeAspect="1"/>
          </p:cNvPicPr>
          <p:nvPr/>
        </p:nvPicPr>
        <p:blipFill>
          <a:blip r:embed="rId4"/>
          <a:stretch>
            <a:fillRect/>
          </a:stretch>
        </p:blipFill>
        <p:spPr>
          <a:xfrm>
            <a:off x="569928" y="0"/>
            <a:ext cx="11052144" cy="6269548"/>
          </a:xfrm>
          <a:prstGeom prst="rect">
            <a:avLst/>
          </a:prstGeom>
          <a:effectLst>
            <a:outerShdw blurRad="25400" algn="ctr" rotWithShape="0">
              <a:prstClr val="black">
                <a:alpha val="68000"/>
              </a:prstClr>
            </a:outerShdw>
          </a:effectLst>
        </p:spPr>
      </p:pic>
      <p:sp>
        <p:nvSpPr>
          <p:cNvPr id="9" name="文本框 10">
            <a:extLst>
              <a:ext uri="{FF2B5EF4-FFF2-40B4-BE49-F238E27FC236}">
                <a16:creationId xmlns:a16="http://schemas.microsoft.com/office/drawing/2014/main" id="{5CE4052B-BD5D-4497-955E-ADEE8A977DFF}"/>
              </a:ext>
            </a:extLst>
          </p:cNvPr>
          <p:cNvSpPr txBox="1"/>
          <p:nvPr/>
        </p:nvSpPr>
        <p:spPr>
          <a:xfrm>
            <a:off x="2639616" y="3717032"/>
            <a:ext cx="7413150"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0" b="1" i="0" u="none" strike="noStrike" kern="1200" cap="none" spc="0" normalizeH="0" baseline="0" noProof="0" dirty="0" err="1">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Khám</a:t>
            </a:r>
            <a:r>
              <a:rPr kumimoji="0" lang="en-US" altLang="zh-CN" sz="10500" b="1" i="0" u="none" strike="noStrike" kern="1200" cap="none" spc="0" normalizeH="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 </a:t>
            </a:r>
            <a:r>
              <a:rPr kumimoji="0" lang="en-US" altLang="zh-CN" sz="10500" b="1" i="0" u="none" strike="noStrike" kern="1200" cap="none" spc="0" normalizeH="0" noProof="0" dirty="0" err="1">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phá</a:t>
            </a:r>
            <a:endParaRPr kumimoji="0" lang="zh-CN" altLang="en-US"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endParaRPr>
          </a:p>
        </p:txBody>
      </p:sp>
      <p:pic>
        <p:nvPicPr>
          <p:cNvPr id="10" name="Picture 27">
            <a:extLst>
              <a:ext uri="{FF2B5EF4-FFF2-40B4-BE49-F238E27FC236}">
                <a16:creationId xmlns:a16="http://schemas.microsoft.com/office/drawing/2014/main" id="{CD5296CE-8590-47D6-A339-E978C3FFB71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6329"/>
          <a:stretch>
            <a:fillRect/>
          </a:stretch>
        </p:blipFill>
        <p:spPr>
          <a:xfrm>
            <a:off x="0" y="476672"/>
            <a:ext cx="1186171" cy="1086083"/>
          </a:xfrm>
          <a:prstGeom prst="rect">
            <a:avLst/>
          </a:prstGeom>
        </p:spPr>
      </p:pic>
      <p:pic>
        <p:nvPicPr>
          <p:cNvPr id="12" name="Picture 28">
            <a:extLst>
              <a:ext uri="{FF2B5EF4-FFF2-40B4-BE49-F238E27FC236}">
                <a16:creationId xmlns:a16="http://schemas.microsoft.com/office/drawing/2014/main" id="{A42FA381-01F5-41B4-A84B-1499ED17A21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6093" y="794067"/>
            <a:ext cx="790006" cy="451291"/>
          </a:xfrm>
          <a:prstGeom prst="rect">
            <a:avLst/>
          </a:prstGeom>
        </p:spPr>
      </p:pic>
      <p:pic>
        <p:nvPicPr>
          <p:cNvPr id="13" name="Picture 18">
            <a:extLst>
              <a:ext uri="{FF2B5EF4-FFF2-40B4-BE49-F238E27FC236}">
                <a16:creationId xmlns:a16="http://schemas.microsoft.com/office/drawing/2014/main" id="{48453286-4046-41EF-A3E0-39330C36D0A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1764"/>
          <a:stretch>
            <a:fillRect/>
          </a:stretch>
        </p:blipFill>
        <p:spPr>
          <a:xfrm>
            <a:off x="3019573" y="1238319"/>
            <a:ext cx="1639562" cy="1012667"/>
          </a:xfrm>
          <a:prstGeom prst="rect">
            <a:avLst/>
          </a:prstGeom>
        </p:spPr>
      </p:pic>
      <p:pic>
        <p:nvPicPr>
          <p:cNvPr id="14" name="Picture 18">
            <a:extLst>
              <a:ext uri="{FF2B5EF4-FFF2-40B4-BE49-F238E27FC236}">
                <a16:creationId xmlns:a16="http://schemas.microsoft.com/office/drawing/2014/main" id="{20AFC1FD-7A4F-4006-A1CB-4A0C966EC86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1764"/>
          <a:stretch>
            <a:fillRect/>
          </a:stretch>
        </p:blipFill>
        <p:spPr>
          <a:xfrm>
            <a:off x="10496277" y="232691"/>
            <a:ext cx="1639562" cy="1012667"/>
          </a:xfrm>
          <a:prstGeom prst="rect">
            <a:avLst/>
          </a:prstGeom>
        </p:spPr>
      </p:pic>
    </p:spTree>
    <p:custDataLst>
      <p:tags r:id="rId1"/>
    </p:custDataLst>
    <p:extLst>
      <p:ext uri="{BB962C8B-B14F-4D97-AF65-F5344CB8AC3E}">
        <p14:creationId xmlns:p14="http://schemas.microsoft.com/office/powerpoint/2010/main" val="2063014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267933C-A999-4672-B1FB-D81CAA0F9AF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P{7DB3D339-E659-4BB1-85FD-90F2828387BA}&quot;,&quot;D:\\NĂM 2024\\TIẾNG VIỆT KÌ 1\\TV-Tuần 15- zalo 0972115126\\Bài 28 - Con đường của bé&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Viết đoạn văn ngắn nếu lí do em thích hay không thích một nhân vật trong câu chuyên (T4)"/>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A6F5F81-FB9C-4674-B7E7-DF8CF053A92C}:3402"/>
</p:tagLst>
</file>

<file path=ppt/tags/tag11.xml><?xml version="1.0" encoding="utf-8"?>
<p:tagLst xmlns:a="http://schemas.openxmlformats.org/drawingml/2006/main" xmlns:r="http://schemas.openxmlformats.org/officeDocument/2006/relationships" xmlns:p="http://schemas.openxmlformats.org/presentationml/2006/main">
  <p:tag name="GENSWF_SLIDE_UID" val="{0410B7AA-D413-453E-AF7D-0E0DD91D89CA}:3388"/>
</p:tagLst>
</file>

<file path=ppt/tags/tag12.xml><?xml version="1.0" encoding="utf-8"?>
<p:tagLst xmlns:a="http://schemas.openxmlformats.org/drawingml/2006/main" xmlns:r="http://schemas.openxmlformats.org/officeDocument/2006/relationships" xmlns:p="http://schemas.openxmlformats.org/presentationml/2006/main">
  <p:tag name="GENSWF_SLIDE_UID" val="{EDAE8920-5788-4396-B504-79EEECB87FC6}:3403"/>
</p:tagLst>
</file>

<file path=ppt/tags/tag13.xml><?xml version="1.0" encoding="utf-8"?>
<p:tagLst xmlns:a="http://schemas.openxmlformats.org/drawingml/2006/main" xmlns:r="http://schemas.openxmlformats.org/officeDocument/2006/relationships" xmlns:p="http://schemas.openxmlformats.org/presentationml/2006/main">
  <p:tag name="GENSWF_SLIDE_UID" val="{594F1BAB-4532-49B4-A93E-6900B327662D}:3394"/>
</p:tagLst>
</file>

<file path=ppt/tags/tag14.xml><?xml version="1.0" encoding="utf-8"?>
<p:tagLst xmlns:a="http://schemas.openxmlformats.org/drawingml/2006/main" xmlns:r="http://schemas.openxmlformats.org/officeDocument/2006/relationships" xmlns:p="http://schemas.openxmlformats.org/presentationml/2006/main">
  <p:tag name="GENSWF_SLIDE_UID" val="{AAD9368B-783B-47C6-83CA-B3C3B38EEECE}:3395"/>
</p:tagLst>
</file>

<file path=ppt/tags/tag15.xml><?xml version="1.0" encoding="utf-8"?>
<p:tagLst xmlns:a="http://schemas.openxmlformats.org/drawingml/2006/main" xmlns:r="http://schemas.openxmlformats.org/officeDocument/2006/relationships" xmlns:p="http://schemas.openxmlformats.org/presentationml/2006/main">
  <p:tag name="GENSWF_SLIDE_UID" val="{4873E351-0F70-4B88-8262-4A01DAA0BD0C}:3404"/>
</p:tagLst>
</file>

<file path=ppt/tags/tag16.xml><?xml version="1.0" encoding="utf-8"?>
<p:tagLst xmlns:a="http://schemas.openxmlformats.org/drawingml/2006/main" xmlns:r="http://schemas.openxmlformats.org/officeDocument/2006/relationships" xmlns:p="http://schemas.openxmlformats.org/presentationml/2006/main">
  <p:tag name="GENSWF_SLIDE_UID" val="{9B744AE1-0A9A-42AB-A520-1439E9FE4DFB}:288"/>
</p:tagLst>
</file>

<file path=ppt/tags/tag17.xml><?xml version="1.0" encoding="utf-8"?>
<p:tagLst xmlns:a="http://schemas.openxmlformats.org/drawingml/2006/main" xmlns:r="http://schemas.openxmlformats.org/officeDocument/2006/relationships" xmlns:p="http://schemas.openxmlformats.org/presentationml/2006/main">
  <p:tag name="GENSWF_SLIDE_UID" val="{9CBCCAF7-81EB-4A93-A8B3-A345A119F8F1}:3401"/>
</p:tagLst>
</file>

<file path=ppt/tags/tag18.xml><?xml version="1.0" encoding="utf-8"?>
<p:tagLst xmlns:a="http://schemas.openxmlformats.org/drawingml/2006/main" xmlns:r="http://schemas.openxmlformats.org/officeDocument/2006/relationships" xmlns:p="http://schemas.openxmlformats.org/presentationml/2006/main">
  <p:tag name="GENSWF_SLIDE_UID" val="{9B557243-2484-4379-BE54-AA8EA1706D68}:3405"/>
</p:tagLst>
</file>

<file path=ppt/tags/tag19.xml><?xml version="1.0" encoding="utf-8"?>
<p:tagLst xmlns:a="http://schemas.openxmlformats.org/drawingml/2006/main" xmlns:r="http://schemas.openxmlformats.org/officeDocument/2006/relationships" xmlns:p="http://schemas.openxmlformats.org/presentationml/2006/main">
  <p:tag name="GENSWF_SLIDE_UID" val="{04B1B81D-DA12-4A4C-9B33-34510FA38593}:3407"/>
</p:tagLst>
</file>

<file path=ppt/tags/tag2.xml><?xml version="1.0" encoding="utf-8"?>
<p:tagLst xmlns:a="http://schemas.openxmlformats.org/drawingml/2006/main" xmlns:r="http://schemas.openxmlformats.org/officeDocument/2006/relationships" xmlns:p="http://schemas.openxmlformats.org/presentationml/2006/main">
  <p:tag name="GENSWF_SLIDE_UID" val="{24684DC4-09E9-4111-8217-9C29EC02B379}:3408"/>
</p:tagLst>
</file>

<file path=ppt/tags/tag20.xml><?xml version="1.0" encoding="utf-8"?>
<p:tagLst xmlns:a="http://schemas.openxmlformats.org/drawingml/2006/main" xmlns:r="http://schemas.openxmlformats.org/officeDocument/2006/relationships" xmlns:p="http://schemas.openxmlformats.org/presentationml/2006/main">
  <p:tag name="GENSWF_SLIDE_UID" val="{1B92E5B2-C4C8-416F-82EE-903D90519248}:3406"/>
</p:tagLst>
</file>

<file path=ppt/tags/tag21.xml><?xml version="1.0" encoding="utf-8"?>
<p:tagLst xmlns:a="http://schemas.openxmlformats.org/drawingml/2006/main" xmlns:r="http://schemas.openxmlformats.org/officeDocument/2006/relationships" xmlns:p="http://schemas.openxmlformats.org/presentationml/2006/main">
  <p:tag name="GENSWF_SLIDE_UID" val="{4F0D2C5B-B31C-4C5B-A949-8776F3E29066}:289"/>
</p:tagLst>
</file>

<file path=ppt/tags/tag3.xml><?xml version="1.0" encoding="utf-8"?>
<p:tagLst xmlns:a="http://schemas.openxmlformats.org/drawingml/2006/main" xmlns:r="http://schemas.openxmlformats.org/officeDocument/2006/relationships" xmlns:p="http://schemas.openxmlformats.org/presentationml/2006/main">
  <p:tag name="GENSWF_SLIDE_UID" val="{0020B503-2871-4BDA-B1D1-FC6B01DC4748}:3380"/>
</p:tagLst>
</file>

<file path=ppt/tags/tag4.xml><?xml version="1.0" encoding="utf-8"?>
<p:tagLst xmlns:a="http://schemas.openxmlformats.org/drawingml/2006/main" xmlns:r="http://schemas.openxmlformats.org/officeDocument/2006/relationships" xmlns:p="http://schemas.openxmlformats.org/presentationml/2006/main">
  <p:tag name="GENSWF_SLIDE_UID" val="{E152F936-B079-4C10-B013-E0DE3D4F46A7}:3381"/>
</p:tagLst>
</file>

<file path=ppt/tags/tag5.xml><?xml version="1.0" encoding="utf-8"?>
<p:tagLst xmlns:a="http://schemas.openxmlformats.org/drawingml/2006/main" xmlns:r="http://schemas.openxmlformats.org/officeDocument/2006/relationships" xmlns:p="http://schemas.openxmlformats.org/presentationml/2006/main">
  <p:tag name="GENSWF_SLIDE_UID" val="{EF8D0549-DC1D-4108-A899-A059B9F47C1F}:3382"/>
</p:tagLst>
</file>

<file path=ppt/tags/tag6.xml><?xml version="1.0" encoding="utf-8"?>
<p:tagLst xmlns:a="http://schemas.openxmlformats.org/drawingml/2006/main" xmlns:r="http://schemas.openxmlformats.org/officeDocument/2006/relationships" xmlns:p="http://schemas.openxmlformats.org/presentationml/2006/main">
  <p:tag name="GENSWF_SLIDE_UID" val="{B6EC457C-BB21-42B6-AD03-BC7A1B517E7E}:3383"/>
</p:tagLst>
</file>

<file path=ppt/tags/tag7.xml><?xml version="1.0" encoding="utf-8"?>
<p:tagLst xmlns:a="http://schemas.openxmlformats.org/drawingml/2006/main" xmlns:r="http://schemas.openxmlformats.org/officeDocument/2006/relationships" xmlns:p="http://schemas.openxmlformats.org/presentationml/2006/main">
  <p:tag name="GENSWF_SLIDE_UID" val="{73B52EEA-8381-4AD7-A731-82AAEEF715C7}:3385"/>
</p:tagLst>
</file>

<file path=ppt/tags/tag8.xml><?xml version="1.0" encoding="utf-8"?>
<p:tagLst xmlns:a="http://schemas.openxmlformats.org/drawingml/2006/main" xmlns:r="http://schemas.openxmlformats.org/officeDocument/2006/relationships" xmlns:p="http://schemas.openxmlformats.org/presentationml/2006/main">
  <p:tag name="GENSWF_SLIDE_UID" val="{6455B313-1078-4F20-BA8A-44E8CF770FA3}:3386"/>
</p:tagLst>
</file>

<file path=ppt/tags/tag9.xml><?xml version="1.0" encoding="utf-8"?>
<p:tagLst xmlns:a="http://schemas.openxmlformats.org/drawingml/2006/main" xmlns:r="http://schemas.openxmlformats.org/officeDocument/2006/relationships" xmlns:p="http://schemas.openxmlformats.org/presentationml/2006/main">
  <p:tag name="GENSWF_SLIDE_UID" val="{A0E16E80-3A01-497F-84AF-ADD3E0ADF885}:338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467</Words>
  <Application>Microsoft Office PowerPoint</Application>
  <PresentationFormat>Widescreen</PresentationFormat>
  <Paragraphs>71</Paragraphs>
  <Slides>20</Slides>
  <Notes>20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微软雅黑</vt:lpstr>
      <vt:lpstr>宋体</vt:lpstr>
      <vt:lpstr>Arial</vt:lpstr>
      <vt:lpstr>Arial-Rounded</vt:lpstr>
      <vt:lpstr>Calibri</vt:lpstr>
      <vt:lpstr>Calibri Light</vt:lpstr>
      <vt:lpstr>Coiny</vt:lpstr>
      <vt:lpstr>等线</vt:lpstr>
      <vt:lpstr>Fira Sans</vt:lpstr>
      <vt:lpstr>Nunito black</vt:lpstr>
      <vt:lpstr>Times New Roman</vt:lpstr>
      <vt:lpstr>字魂119号-天真儿风体</vt:lpstr>
      <vt:lpstr>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đoạn văn ngắn nếu lí do em thích hay không thích một nhân vật trong câu chuyên (T4)</dc:title>
  <dc:creator>Thao Tran</dc:creator>
  <cp:lastModifiedBy>STD</cp:lastModifiedBy>
  <cp:revision>25</cp:revision>
  <dcterms:created xsi:type="dcterms:W3CDTF">2022-08-31T03:44:24Z</dcterms:created>
  <dcterms:modified xsi:type="dcterms:W3CDTF">2024-12-19T03:58:38Z</dcterms:modified>
</cp:coreProperties>
</file>