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13"/>
  </p:notesMasterIdLst>
  <p:sldIdLst>
    <p:sldId id="657" r:id="rId2"/>
    <p:sldId id="660" r:id="rId3"/>
    <p:sldId id="776" r:id="rId4"/>
    <p:sldId id="772" r:id="rId5"/>
    <p:sldId id="684" r:id="rId6"/>
    <p:sldId id="774" r:id="rId7"/>
    <p:sldId id="765" r:id="rId8"/>
    <p:sldId id="773" r:id="rId9"/>
    <p:sldId id="769" r:id="rId10"/>
    <p:sldId id="755" r:id="rId11"/>
    <p:sldId id="734" r:id="rId12"/>
  </p:sldIdLst>
  <p:sldSz cx="12161838" cy="6858000"/>
  <p:notesSz cx="6858000" cy="9144000"/>
  <p:embeddedFontLst>
    <p:embeddedFont>
      <p:font typeface=".TMC-Ong Do"/>
      <p:regular r:id="rId14"/>
    </p:embeddedFont>
    <p:embeddedFont>
      <p:font typeface="Vibur" panose="020B0604020202020204" charset="0"/>
      <p:regular r:id="rId15"/>
    </p:embeddedFont>
    <p:embeddedFont>
      <p:font typeface="Roboto" panose="02000000000000000000" pitchFamily="2" charset="0"/>
      <p:regular r:id="rId16"/>
      <p:bold r:id="rId17"/>
      <p:italic r:id="rId18"/>
      <p:boldItalic r:id="rId19"/>
    </p:embeddedFont>
    <p:embeddedFont>
      <p:font typeface="AvantGarde" panose="00000400000000000000" charset="0"/>
      <p:regular r:id="rId20"/>
    </p:embeddedFont>
    <p:embeddedFont>
      <p:font typeface="Catamaran" panose="020B0604020202020204" charset="0"/>
      <p:regular r:id="rId21"/>
      <p:bold r:id="rId22"/>
    </p:embeddedFont>
  </p:embeddedFontLst>
  <p:custDataLst>
    <p:tags r:id="rId2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9AA0A6"/>
          </p15:clr>
        </p15:guide>
        <p15:guide id="2" pos="3831"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E353"/>
    <a:srgbClr val="000000"/>
    <a:srgbClr val="C1EA7E"/>
    <a:srgbClr val="FBF1C1"/>
    <a:srgbClr val="FFB871"/>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E6C24C-657B-4D88-9A49-64C3D431F836}">
  <a:tblStyle styleId="{27E6C24C-657B-4D88-9A49-64C3D431F8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5" autoAdjust="0"/>
    <p:restoredTop sz="88766" autoAdjust="0"/>
  </p:normalViewPr>
  <p:slideViewPr>
    <p:cSldViewPr snapToGrid="0">
      <p:cViewPr varScale="1">
        <p:scale>
          <a:sx n="72" d="100"/>
          <a:sy n="72" d="100"/>
        </p:scale>
        <p:origin x="1032" y="67"/>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Chào mừng các em đến với tiết học TV ngày hôm nay nhé!</a:t>
            </a:r>
          </a:p>
        </p:txBody>
      </p:sp>
    </p:spTree>
    <p:extLst>
      <p:ext uri="{BB962C8B-B14F-4D97-AF65-F5344CB8AC3E}">
        <p14:creationId xmlns:p14="http://schemas.microsoft.com/office/powerpoint/2010/main" val="425585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137411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bb3ccd7b2a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bb3ccd7b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latin typeface=".TMC-Ong Do" pitchFamily="2" charset="0"/>
              </a:rPr>
              <a:t>Kho ppt Phan Linh_0916.604.268</a:t>
            </a: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Hoạt động khởi động ngoài lồng ghép kiến thức thì còn để dẫn dắt HS vào bài mới, đặc biệt là để </a:t>
            </a:r>
            <a:r>
              <a:rPr lang="en-US" b="1"/>
              <a:t>tạo tâm thế thoải mái, vui vẻ cho HS </a:t>
            </a:r>
            <a:r>
              <a:rPr lang="en-US"/>
              <a:t>khi bắt đầu học nên thầy cô đừng quá nặng nề về kiến thức mà hãy làm sao để HS hào hứng bước vào tiết học nhé!</a:t>
            </a:r>
          </a:p>
        </p:txBody>
      </p:sp>
    </p:spTree>
    <p:extLst>
      <p:ext uri="{BB962C8B-B14F-4D97-AF65-F5344CB8AC3E}">
        <p14:creationId xmlns:p14="http://schemas.microsoft.com/office/powerpoint/2010/main" val="10040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62666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47451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chuẩn bị một số câu thơ</a:t>
            </a:r>
          </a:p>
        </p:txBody>
      </p:sp>
    </p:spTree>
    <p:extLst>
      <p:ext uri="{BB962C8B-B14F-4D97-AF65-F5344CB8AC3E}">
        <p14:creationId xmlns:p14="http://schemas.microsoft.com/office/powerpoint/2010/main" val="1861984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61162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5227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76928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768634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grpSp>
        <p:nvGrpSpPr>
          <p:cNvPr id="11" name="Google Shape;11;p2"/>
          <p:cNvGrpSpPr/>
          <p:nvPr/>
        </p:nvGrpSpPr>
        <p:grpSpPr>
          <a:xfrm>
            <a:off x="2216761" y="724367"/>
            <a:ext cx="1221864" cy="889668"/>
            <a:chOff x="5211663" y="1358969"/>
            <a:chExt cx="483893" cy="351481"/>
          </a:xfrm>
        </p:grpSpPr>
        <p:sp>
          <p:nvSpPr>
            <p:cNvPr id="12" name="Google Shape;12;p2"/>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 name="Google Shape;17;p2"/>
          <p:cNvGrpSpPr/>
          <p:nvPr/>
        </p:nvGrpSpPr>
        <p:grpSpPr>
          <a:xfrm>
            <a:off x="24429" y="2672225"/>
            <a:ext cx="1619295" cy="1283228"/>
            <a:chOff x="855987" y="2204128"/>
            <a:chExt cx="1217483" cy="962421"/>
          </a:xfrm>
        </p:grpSpPr>
        <p:grpSp>
          <p:nvGrpSpPr>
            <p:cNvPr id="18" name="Google Shape;18;p2"/>
            <p:cNvGrpSpPr/>
            <p:nvPr/>
          </p:nvGrpSpPr>
          <p:grpSpPr>
            <a:xfrm>
              <a:off x="855987" y="2204128"/>
              <a:ext cx="1146639" cy="962421"/>
              <a:chOff x="958238" y="2157575"/>
              <a:chExt cx="1115191" cy="936025"/>
            </a:xfrm>
          </p:grpSpPr>
          <p:sp>
            <p:nvSpPr>
              <p:cNvPr id="19" name="Google Shape;19;p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 name="Google Shape;25;p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 name="Google Shape;26;p2"/>
          <p:cNvGrpSpPr/>
          <p:nvPr/>
        </p:nvGrpSpPr>
        <p:grpSpPr>
          <a:xfrm>
            <a:off x="5886174" y="370876"/>
            <a:ext cx="2196796" cy="959963"/>
            <a:chOff x="3965010" y="571479"/>
            <a:chExt cx="1651683" cy="719972"/>
          </a:xfrm>
        </p:grpSpPr>
        <p:grpSp>
          <p:nvGrpSpPr>
            <p:cNvPr id="27" name="Google Shape;27;p2"/>
            <p:cNvGrpSpPr/>
            <p:nvPr/>
          </p:nvGrpSpPr>
          <p:grpSpPr>
            <a:xfrm>
              <a:off x="3965010" y="571479"/>
              <a:ext cx="1446820" cy="719972"/>
              <a:chOff x="3953250" y="571500"/>
              <a:chExt cx="1383325" cy="766825"/>
            </a:xfrm>
          </p:grpSpPr>
          <p:grpSp>
            <p:nvGrpSpPr>
              <p:cNvPr id="28" name="Google Shape;28;p2"/>
              <p:cNvGrpSpPr/>
              <p:nvPr/>
            </p:nvGrpSpPr>
            <p:grpSpPr>
              <a:xfrm>
                <a:off x="3953250" y="571500"/>
                <a:ext cx="1383166" cy="669650"/>
                <a:chOff x="897088" y="2374675"/>
                <a:chExt cx="1383166" cy="669650"/>
              </a:xfrm>
            </p:grpSpPr>
            <p:sp>
              <p:nvSpPr>
                <p:cNvPr id="29" name="Google Shape;29;p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 name="Google Shape;33;p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 name="Google Shape;35;p2"/>
          <p:cNvGrpSpPr/>
          <p:nvPr/>
        </p:nvGrpSpPr>
        <p:grpSpPr>
          <a:xfrm>
            <a:off x="9644630" y="4956980"/>
            <a:ext cx="1351057" cy="1926185"/>
            <a:chOff x="-1047799" y="3300294"/>
            <a:chExt cx="413467" cy="588041"/>
          </a:xfrm>
        </p:grpSpPr>
        <p:sp>
          <p:nvSpPr>
            <p:cNvPr id="36" name="Google Shape;36;p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 name="Google Shape;48;p2"/>
          <p:cNvGrpSpPr/>
          <p:nvPr/>
        </p:nvGrpSpPr>
        <p:grpSpPr>
          <a:xfrm rot="1386123">
            <a:off x="1170485" y="4865247"/>
            <a:ext cx="1427405" cy="2411160"/>
            <a:chOff x="-653265" y="1899986"/>
            <a:chExt cx="171302" cy="288619"/>
          </a:xfrm>
        </p:grpSpPr>
        <p:sp>
          <p:nvSpPr>
            <p:cNvPr id="49" name="Google Shape;49;p2"/>
            <p:cNvSpPr/>
            <p:nvPr/>
          </p:nvSpPr>
          <p:spPr>
            <a:xfrm>
              <a:off x="-651356" y="1997166"/>
              <a:ext cx="32212" cy="26798"/>
            </a:xfrm>
            <a:custGeom>
              <a:avLst/>
              <a:gdLst/>
              <a:ahLst/>
              <a:cxnLst/>
              <a:rect l="l" t="t" r="r" b="b"/>
              <a:pathLst>
                <a:path w="827" h="688" extrusionOk="0">
                  <a:moveTo>
                    <a:pt x="462" y="80"/>
                  </a:moveTo>
                  <a:cubicBezTo>
                    <a:pt x="802" y="80"/>
                    <a:pt x="802" y="591"/>
                    <a:pt x="462" y="591"/>
                  </a:cubicBezTo>
                  <a:cubicBezTo>
                    <a:pt x="122" y="591"/>
                    <a:pt x="122" y="80"/>
                    <a:pt x="462" y="80"/>
                  </a:cubicBezTo>
                  <a:close/>
                  <a:moveTo>
                    <a:pt x="470" y="0"/>
                  </a:moveTo>
                  <a:cubicBezTo>
                    <a:pt x="381" y="0"/>
                    <a:pt x="291" y="33"/>
                    <a:pt x="219" y="105"/>
                  </a:cubicBezTo>
                  <a:cubicBezTo>
                    <a:pt x="0" y="323"/>
                    <a:pt x="146" y="688"/>
                    <a:pt x="462" y="688"/>
                  </a:cubicBezTo>
                  <a:cubicBezTo>
                    <a:pt x="656" y="688"/>
                    <a:pt x="826" y="542"/>
                    <a:pt x="826" y="348"/>
                  </a:cubicBezTo>
                  <a:cubicBezTo>
                    <a:pt x="826" y="136"/>
                    <a:pt x="651"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 name="Google Shape;55;p2"/>
          <p:cNvGrpSpPr/>
          <p:nvPr/>
        </p:nvGrpSpPr>
        <p:grpSpPr>
          <a:xfrm rot="8903269">
            <a:off x="-82951" y="163265"/>
            <a:ext cx="1464328" cy="1050163"/>
            <a:chOff x="1202177" y="4613417"/>
            <a:chExt cx="528376" cy="377938"/>
          </a:xfrm>
        </p:grpSpPr>
        <p:sp>
          <p:nvSpPr>
            <p:cNvPr id="56" name="Google Shape;56;p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 name="Google Shape;62;p2"/>
          <p:cNvGrpSpPr/>
          <p:nvPr/>
        </p:nvGrpSpPr>
        <p:grpSpPr>
          <a:xfrm>
            <a:off x="10333293" y="1697880"/>
            <a:ext cx="2534102" cy="1620086"/>
            <a:chOff x="7239867" y="1514545"/>
            <a:chExt cx="2525833" cy="1610805"/>
          </a:xfrm>
        </p:grpSpPr>
        <p:grpSp>
          <p:nvGrpSpPr>
            <p:cNvPr id="63" name="Google Shape;63;p2"/>
            <p:cNvGrpSpPr/>
            <p:nvPr/>
          </p:nvGrpSpPr>
          <p:grpSpPr>
            <a:xfrm>
              <a:off x="7346663" y="1514545"/>
              <a:ext cx="2419037" cy="1551678"/>
              <a:chOff x="7410211" y="1555302"/>
              <a:chExt cx="2355440" cy="1510884"/>
            </a:xfrm>
          </p:grpSpPr>
          <p:grpSp>
            <p:nvGrpSpPr>
              <p:cNvPr id="64" name="Google Shape;64;p2"/>
              <p:cNvGrpSpPr/>
              <p:nvPr/>
            </p:nvGrpSpPr>
            <p:grpSpPr>
              <a:xfrm>
                <a:off x="7410211" y="1555302"/>
                <a:ext cx="2355440" cy="1510884"/>
                <a:chOff x="761258" y="2062480"/>
                <a:chExt cx="1646470" cy="1056119"/>
              </a:xfrm>
            </p:grpSpPr>
            <p:sp>
              <p:nvSpPr>
                <p:cNvPr id="65" name="Google Shape;65;p2"/>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 name="Google Shape;71;p2"/>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3" name="Google Shape;73;p2"/>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4" name="Google Shape;74;p2"/>
          <p:cNvSpPr/>
          <p:nvPr/>
        </p:nvSpPr>
        <p:spPr>
          <a:xfrm>
            <a:off x="-65537" y="6431401"/>
            <a:ext cx="2133301"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2003268" y="6614303"/>
            <a:ext cx="1417732"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7985434" y="6458275"/>
            <a:ext cx="2133312"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10018290" y="6431401"/>
            <a:ext cx="2256663"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4183838" y="6458275"/>
            <a:ext cx="2133312"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6210749" y="6515214"/>
            <a:ext cx="1872221"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3149861" y="6614303"/>
            <a:ext cx="1417732"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1" userDrawn="1">
  <p:cSld name="Title and six columns 1">
    <p:spTree>
      <p:nvGrpSpPr>
        <p:cNvPr id="1" name="Shape 494"/>
        <p:cNvGrpSpPr/>
        <p:nvPr/>
      </p:nvGrpSpPr>
      <p:grpSpPr>
        <a:xfrm>
          <a:off x="0" y="0"/>
          <a:ext cx="0" cy="0"/>
          <a:chOff x="0" y="0"/>
          <a:chExt cx="0" cy="0"/>
        </a:xfrm>
      </p:grpSpPr>
      <p:sp>
        <p:nvSpPr>
          <p:cNvPr id="508" name="Google Shape;508;p28"/>
          <p:cNvSpPr/>
          <p:nvPr/>
        </p:nvSpPr>
        <p:spPr>
          <a:xfrm flipH="1">
            <a:off x="-46" y="920766"/>
            <a:ext cx="825632"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9" name="Google Shape;509;p28"/>
          <p:cNvSpPr/>
          <p:nvPr/>
        </p:nvSpPr>
        <p:spPr>
          <a:xfrm rot="10800000" flipH="1">
            <a:off x="11657224" y="236308"/>
            <a:ext cx="504595"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0" name="Google Shape;510;p28"/>
          <p:cNvSpPr/>
          <p:nvPr/>
        </p:nvSpPr>
        <p:spPr>
          <a:xfrm rot="5400000" flipH="1">
            <a:off x="9333871"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1" name="Google Shape;511;p28"/>
          <p:cNvSpPr/>
          <p:nvPr/>
        </p:nvSpPr>
        <p:spPr>
          <a:xfrm rot="-5400000">
            <a:off x="-1699698"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2" name="Google Shape;512;p28"/>
          <p:cNvSpPr/>
          <p:nvPr/>
        </p:nvSpPr>
        <p:spPr>
          <a:xfrm rot="10800000" flipH="1">
            <a:off x="11602218" y="1481963"/>
            <a:ext cx="215843"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3" name="Google Shape;513;p28"/>
          <p:cNvSpPr/>
          <p:nvPr userDrawn="1"/>
        </p:nvSpPr>
        <p:spPr>
          <a:xfrm rot="10800000" flipH="1">
            <a:off x="11669792" y="12017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4" name="Google Shape;514;p28"/>
          <p:cNvSpPr/>
          <p:nvPr/>
        </p:nvSpPr>
        <p:spPr>
          <a:xfrm rot="10800000" flipH="1">
            <a:off x="11957728" y="27334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5" name="Google Shape;515;p28"/>
          <p:cNvSpPr/>
          <p:nvPr/>
        </p:nvSpPr>
        <p:spPr>
          <a:xfrm rot="10800000" flipH="1">
            <a:off x="11834782" y="1927298"/>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6" name="Google Shape;516;p28"/>
          <p:cNvSpPr/>
          <p:nvPr userDrawn="1"/>
        </p:nvSpPr>
        <p:spPr>
          <a:xfrm rot="10800000" flipH="1">
            <a:off x="288782" y="3099733"/>
            <a:ext cx="182082"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7" name="Google Shape;517;p28"/>
          <p:cNvSpPr/>
          <p:nvPr/>
        </p:nvSpPr>
        <p:spPr>
          <a:xfrm rot="10800000" flipH="1">
            <a:off x="205291" y="4790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8" name="Google Shape;518;p28"/>
          <p:cNvSpPr/>
          <p:nvPr/>
        </p:nvSpPr>
        <p:spPr>
          <a:xfrm rot="10800000" flipH="1">
            <a:off x="493227" y="20107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9" name="Google Shape;519;p28"/>
          <p:cNvSpPr/>
          <p:nvPr userDrawn="1"/>
        </p:nvSpPr>
        <p:spPr>
          <a:xfrm rot="10800000" flipH="1">
            <a:off x="737670" y="920765"/>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565872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61"/>
        <p:cNvGrpSpPr/>
        <p:nvPr/>
      </p:nvGrpSpPr>
      <p:grpSpPr>
        <a:xfrm>
          <a:off x="0" y="0"/>
          <a:ext cx="0" cy="0"/>
          <a:chOff x="0" y="0"/>
          <a:chExt cx="0" cy="0"/>
        </a:xfrm>
      </p:grpSpPr>
      <p:sp>
        <p:nvSpPr>
          <p:cNvPr id="662" name="Google Shape;662;p7"/>
          <p:cNvSpPr/>
          <p:nvPr/>
        </p:nvSpPr>
        <p:spPr>
          <a:xfrm>
            <a:off x="234851" y="235400"/>
            <a:ext cx="11692203"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4" name="Google Shape;664;p7"/>
          <p:cNvGrpSpPr/>
          <p:nvPr/>
        </p:nvGrpSpPr>
        <p:grpSpPr>
          <a:xfrm rot="-771151">
            <a:off x="-93224" y="4229252"/>
            <a:ext cx="1845941" cy="3287425"/>
            <a:chOff x="593002" y="2042708"/>
            <a:chExt cx="1261647" cy="2241302"/>
          </a:xfrm>
        </p:grpSpPr>
        <p:grpSp>
          <p:nvGrpSpPr>
            <p:cNvPr id="665" name="Google Shape;665;p7"/>
            <p:cNvGrpSpPr/>
            <p:nvPr/>
          </p:nvGrpSpPr>
          <p:grpSpPr>
            <a:xfrm>
              <a:off x="895855" y="2042708"/>
              <a:ext cx="831800" cy="1661755"/>
              <a:chOff x="895855" y="2042708"/>
              <a:chExt cx="831800" cy="1661755"/>
            </a:xfrm>
          </p:grpSpPr>
          <p:sp>
            <p:nvSpPr>
              <p:cNvPr id="666" name="Google Shape;666;p7"/>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7"/>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7"/>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7"/>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7"/>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7"/>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7"/>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7"/>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7"/>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7"/>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7"/>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7" name="Google Shape;677;p7"/>
            <p:cNvGrpSpPr/>
            <p:nvPr/>
          </p:nvGrpSpPr>
          <p:grpSpPr>
            <a:xfrm>
              <a:off x="593002" y="2212351"/>
              <a:ext cx="1261647" cy="2071660"/>
              <a:chOff x="593002" y="2212351"/>
              <a:chExt cx="1261647" cy="2071660"/>
            </a:xfrm>
          </p:grpSpPr>
          <p:sp>
            <p:nvSpPr>
              <p:cNvPr id="678" name="Google Shape;678;p7"/>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7"/>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7"/>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7"/>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7"/>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7"/>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84" name="Google Shape;684;p7"/>
          <p:cNvGrpSpPr/>
          <p:nvPr/>
        </p:nvGrpSpPr>
        <p:grpSpPr>
          <a:xfrm>
            <a:off x="265030" y="174737"/>
            <a:ext cx="940315" cy="1753065"/>
            <a:chOff x="199265" y="131052"/>
            <a:chExt cx="706985" cy="1314799"/>
          </a:xfrm>
        </p:grpSpPr>
        <p:grpSp>
          <p:nvGrpSpPr>
            <p:cNvPr id="685" name="Google Shape;685;p7"/>
            <p:cNvGrpSpPr/>
            <p:nvPr/>
          </p:nvGrpSpPr>
          <p:grpSpPr>
            <a:xfrm>
              <a:off x="199271" y="391464"/>
              <a:ext cx="139466" cy="159114"/>
              <a:chOff x="11250843" y="1932532"/>
              <a:chExt cx="402616" cy="459335"/>
            </a:xfrm>
          </p:grpSpPr>
          <p:sp>
            <p:nvSpPr>
              <p:cNvPr id="686" name="Google Shape;68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9" name="Google Shape;689;p7"/>
            <p:cNvGrpSpPr/>
            <p:nvPr/>
          </p:nvGrpSpPr>
          <p:grpSpPr>
            <a:xfrm>
              <a:off x="199265" y="1085764"/>
              <a:ext cx="386060" cy="360087"/>
              <a:chOff x="9460636" y="2071442"/>
              <a:chExt cx="1221710" cy="1139515"/>
            </a:xfrm>
          </p:grpSpPr>
          <p:sp>
            <p:nvSpPr>
              <p:cNvPr id="690" name="Google Shape;690;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1" name="Google Shape;701;p7"/>
            <p:cNvGrpSpPr/>
            <p:nvPr/>
          </p:nvGrpSpPr>
          <p:grpSpPr>
            <a:xfrm>
              <a:off x="338733" y="728913"/>
              <a:ext cx="139466" cy="159114"/>
              <a:chOff x="11250843" y="1932532"/>
              <a:chExt cx="402616" cy="459335"/>
            </a:xfrm>
          </p:grpSpPr>
          <p:sp>
            <p:nvSpPr>
              <p:cNvPr id="702" name="Google Shape;702;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5" name="Google Shape;705;p7"/>
            <p:cNvGrpSpPr/>
            <p:nvPr/>
          </p:nvGrpSpPr>
          <p:grpSpPr>
            <a:xfrm>
              <a:off x="520190" y="131052"/>
              <a:ext cx="386060" cy="360087"/>
              <a:chOff x="9460636" y="2071442"/>
              <a:chExt cx="1221710" cy="1139515"/>
            </a:xfrm>
          </p:grpSpPr>
          <p:sp>
            <p:nvSpPr>
              <p:cNvPr id="706" name="Google Shape;706;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17" name="Google Shape;717;p7"/>
          <p:cNvGrpSpPr/>
          <p:nvPr/>
        </p:nvGrpSpPr>
        <p:grpSpPr>
          <a:xfrm>
            <a:off x="10976957" y="-243025"/>
            <a:ext cx="1818805" cy="1993255"/>
            <a:chOff x="8253135" y="-182269"/>
            <a:chExt cx="1367487" cy="1494941"/>
          </a:xfrm>
        </p:grpSpPr>
        <p:grpSp>
          <p:nvGrpSpPr>
            <p:cNvPr id="718" name="Google Shape;718;p7"/>
            <p:cNvGrpSpPr/>
            <p:nvPr/>
          </p:nvGrpSpPr>
          <p:grpSpPr>
            <a:xfrm rot="-4146560">
              <a:off x="8327351" y="65991"/>
              <a:ext cx="1219055" cy="998422"/>
              <a:chOff x="431982" y="2910018"/>
              <a:chExt cx="1219007" cy="998383"/>
            </a:xfrm>
          </p:grpSpPr>
          <p:sp>
            <p:nvSpPr>
              <p:cNvPr id="719" name="Google Shape;719;p7"/>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7"/>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7"/>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7"/>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23" name="Google Shape;723;p7"/>
              <p:cNvGrpSpPr/>
              <p:nvPr/>
            </p:nvGrpSpPr>
            <p:grpSpPr>
              <a:xfrm>
                <a:off x="431982" y="2910018"/>
                <a:ext cx="442274" cy="159445"/>
                <a:chOff x="431982" y="2910018"/>
                <a:chExt cx="442274" cy="159445"/>
              </a:xfrm>
            </p:grpSpPr>
            <p:sp>
              <p:nvSpPr>
                <p:cNvPr id="724" name="Google Shape;724;p7"/>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7"/>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7"/>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7"/>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7"/>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29" name="Google Shape;729;p7"/>
            <p:cNvGrpSpPr/>
            <p:nvPr/>
          </p:nvGrpSpPr>
          <p:grpSpPr>
            <a:xfrm>
              <a:off x="8769996" y="1085777"/>
              <a:ext cx="139466" cy="159114"/>
              <a:chOff x="11250843" y="1932532"/>
              <a:chExt cx="402616" cy="459335"/>
            </a:xfrm>
          </p:grpSpPr>
          <p:sp>
            <p:nvSpPr>
              <p:cNvPr id="730" name="Google Shape;730;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3" name="Google Shape;733;p7"/>
            <p:cNvGrpSpPr/>
            <p:nvPr/>
          </p:nvGrpSpPr>
          <p:grpSpPr>
            <a:xfrm rot="-2700000" flipH="1">
              <a:off x="8646742" y="153276"/>
              <a:ext cx="385981" cy="360013"/>
              <a:chOff x="9460636" y="2071442"/>
              <a:chExt cx="1221710" cy="1139515"/>
            </a:xfrm>
          </p:grpSpPr>
          <p:sp>
            <p:nvSpPr>
              <p:cNvPr id="734" name="Google Shape;734;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5" name="Google Shape;745;p7"/>
            <p:cNvGrpSpPr/>
            <p:nvPr/>
          </p:nvGrpSpPr>
          <p:grpSpPr>
            <a:xfrm flipH="1">
              <a:off x="8291304" y="253726"/>
              <a:ext cx="139466" cy="159114"/>
              <a:chOff x="11250843" y="1932532"/>
              <a:chExt cx="402616" cy="459335"/>
            </a:xfrm>
          </p:grpSpPr>
          <p:sp>
            <p:nvSpPr>
              <p:cNvPr id="746" name="Google Shape;74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3368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3"/>
        <p:cNvGrpSpPr/>
        <p:nvPr/>
      </p:nvGrpSpPr>
      <p:grpSpPr>
        <a:xfrm>
          <a:off x="0" y="0"/>
          <a:ext cx="0" cy="0"/>
          <a:chOff x="0" y="0"/>
          <a:chExt cx="0" cy="0"/>
        </a:xfrm>
      </p:grpSpPr>
      <p:sp>
        <p:nvSpPr>
          <p:cNvPr id="484" name="Google Shape;484;p12"/>
          <p:cNvSpPr/>
          <p:nvPr/>
        </p:nvSpPr>
        <p:spPr>
          <a:xfrm rot="1356523" flipH="1">
            <a:off x="9788364" y="-138396"/>
            <a:ext cx="15482"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5" name="Google Shape;485;p12"/>
          <p:cNvSpPr/>
          <p:nvPr/>
        </p:nvSpPr>
        <p:spPr>
          <a:xfrm>
            <a:off x="8971493" y="6938530"/>
            <a:ext cx="650743" cy="71767"/>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 userDrawn="1">
  <p:cSld name="CUSTOM_19_1">
    <p:spTree>
      <p:nvGrpSpPr>
        <p:cNvPr id="1" name="Shape 486"/>
        <p:cNvGrpSpPr/>
        <p:nvPr/>
      </p:nvGrpSpPr>
      <p:grpSpPr>
        <a:xfrm>
          <a:off x="0" y="0"/>
          <a:ext cx="0" cy="0"/>
          <a:chOff x="0" y="0"/>
          <a:chExt cx="0" cy="0"/>
        </a:xfrm>
      </p:grpSpPr>
      <p:sp>
        <p:nvSpPr>
          <p:cNvPr id="488" name="Google Shape;488;p13"/>
          <p:cNvSpPr/>
          <p:nvPr/>
        </p:nvSpPr>
        <p:spPr>
          <a:xfrm rot="1356523" flipH="1">
            <a:off x="9788364" y="-138396"/>
            <a:ext cx="15482"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07" name="Google Shape;507;p13"/>
          <p:cNvGrpSpPr/>
          <p:nvPr/>
        </p:nvGrpSpPr>
        <p:grpSpPr>
          <a:xfrm>
            <a:off x="-361958" y="1551017"/>
            <a:ext cx="1364580"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6" name="Google Shape;516;p13"/>
          <p:cNvGrpSpPr/>
          <p:nvPr/>
        </p:nvGrpSpPr>
        <p:grpSpPr>
          <a:xfrm>
            <a:off x="9585249" y="205197"/>
            <a:ext cx="2196796"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5" name="Google Shape;525;p13"/>
          <p:cNvGrpSpPr/>
          <p:nvPr/>
        </p:nvGrpSpPr>
        <p:grpSpPr>
          <a:xfrm>
            <a:off x="6981793" y="141289"/>
            <a:ext cx="1936676"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 name="Google Shape;534;p13"/>
          <p:cNvGrpSpPr/>
          <p:nvPr/>
        </p:nvGrpSpPr>
        <p:grpSpPr>
          <a:xfrm rot="3617422">
            <a:off x="105370" y="6028738"/>
            <a:ext cx="852331" cy="50809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1" name="Google Shape;541;p13"/>
          <p:cNvGrpSpPr/>
          <p:nvPr/>
        </p:nvGrpSpPr>
        <p:grpSpPr>
          <a:xfrm>
            <a:off x="11050475" y="5593040"/>
            <a:ext cx="885956"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21_1_1_1">
    <p:spTree>
      <p:nvGrpSpPr>
        <p:cNvPr id="1" name="Shape 1452"/>
        <p:cNvGrpSpPr/>
        <p:nvPr/>
      </p:nvGrpSpPr>
      <p:grpSpPr>
        <a:xfrm>
          <a:off x="0" y="0"/>
          <a:ext cx="0" cy="0"/>
          <a:chOff x="0" y="0"/>
          <a:chExt cx="0" cy="0"/>
        </a:xfrm>
      </p:grpSpPr>
      <p:sp>
        <p:nvSpPr>
          <p:cNvPr id="1453" name="Google Shape;1453;p32"/>
          <p:cNvSpPr/>
          <p:nvPr/>
        </p:nvSpPr>
        <p:spPr>
          <a:xfrm>
            <a:off x="9758399" y="6834634"/>
            <a:ext cx="145306"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54" name="Google Shape;1454;p32"/>
          <p:cNvGrpSpPr/>
          <p:nvPr/>
        </p:nvGrpSpPr>
        <p:grpSpPr>
          <a:xfrm flipH="1">
            <a:off x="-395282" y="1235567"/>
            <a:ext cx="1364580" cy="1081376"/>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63" name="Google Shape;1463;p32"/>
          <p:cNvGrpSpPr/>
          <p:nvPr/>
        </p:nvGrpSpPr>
        <p:grpSpPr>
          <a:xfrm rot="-3617422" flipH="1">
            <a:off x="11292264" y="6140571"/>
            <a:ext cx="852331" cy="508092"/>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70" name="Google Shape;1470;p32"/>
          <p:cNvGrpSpPr/>
          <p:nvPr/>
        </p:nvGrpSpPr>
        <p:grpSpPr>
          <a:xfrm flipH="1">
            <a:off x="83339" y="5593040"/>
            <a:ext cx="885956" cy="1297929"/>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84" name="Google Shape;1484;p32"/>
          <p:cNvGrpSpPr/>
          <p:nvPr/>
        </p:nvGrpSpPr>
        <p:grpSpPr>
          <a:xfrm rot="10800000" flipH="1">
            <a:off x="10401105" y="-295959"/>
            <a:ext cx="2115294" cy="924348"/>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93" name="Google Shape;1493;p32"/>
          <p:cNvGrpSpPr/>
          <p:nvPr/>
        </p:nvGrpSpPr>
        <p:grpSpPr>
          <a:xfrm rot="2839265">
            <a:off x="758551" y="-225437"/>
            <a:ext cx="1065720" cy="1383083"/>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200463" y="1514767"/>
            <a:ext cx="5760913" cy="2406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576" b="0"/>
            </a:lvl1pPr>
            <a:lvl2pPr lvl="1">
              <a:spcBef>
                <a:spcPts val="0"/>
              </a:spcBef>
              <a:spcAft>
                <a:spcPts val="0"/>
              </a:spcAft>
              <a:buSzPts val="3000"/>
              <a:buNone/>
              <a:defRPr>
                <a:latin typeface="Roboto"/>
                <a:ea typeface="Roboto"/>
                <a:cs typeface="Roboto"/>
                <a:sym typeface="Roboto"/>
              </a:defRPr>
            </a:lvl2pPr>
            <a:lvl3pPr lvl="2">
              <a:spcBef>
                <a:spcPts val="0"/>
              </a:spcBef>
              <a:spcAft>
                <a:spcPts val="0"/>
              </a:spcAft>
              <a:buSzPts val="3000"/>
              <a:buNone/>
              <a:defRPr>
                <a:latin typeface="Roboto"/>
                <a:ea typeface="Roboto"/>
                <a:cs typeface="Roboto"/>
                <a:sym typeface="Roboto"/>
              </a:defRPr>
            </a:lvl3pPr>
            <a:lvl4pPr lvl="3">
              <a:spcBef>
                <a:spcPts val="0"/>
              </a:spcBef>
              <a:spcAft>
                <a:spcPts val="0"/>
              </a:spcAft>
              <a:buSzPts val="3000"/>
              <a:buNone/>
              <a:defRPr>
                <a:latin typeface="Roboto"/>
                <a:ea typeface="Roboto"/>
                <a:cs typeface="Roboto"/>
                <a:sym typeface="Roboto"/>
              </a:defRPr>
            </a:lvl4pPr>
            <a:lvl5pPr lvl="4">
              <a:spcBef>
                <a:spcPts val="0"/>
              </a:spcBef>
              <a:spcAft>
                <a:spcPts val="0"/>
              </a:spcAft>
              <a:buSzPts val="3000"/>
              <a:buNone/>
              <a:defRPr>
                <a:latin typeface="Roboto"/>
                <a:ea typeface="Roboto"/>
                <a:cs typeface="Roboto"/>
                <a:sym typeface="Roboto"/>
              </a:defRPr>
            </a:lvl5pPr>
            <a:lvl6pPr lvl="5">
              <a:spcBef>
                <a:spcPts val="0"/>
              </a:spcBef>
              <a:spcAft>
                <a:spcPts val="0"/>
              </a:spcAft>
              <a:buSzPts val="3000"/>
              <a:buNone/>
              <a:defRPr>
                <a:latin typeface="Roboto"/>
                <a:ea typeface="Roboto"/>
                <a:cs typeface="Roboto"/>
                <a:sym typeface="Roboto"/>
              </a:defRPr>
            </a:lvl6pPr>
            <a:lvl7pPr lvl="6">
              <a:spcBef>
                <a:spcPts val="0"/>
              </a:spcBef>
              <a:spcAft>
                <a:spcPts val="0"/>
              </a:spcAft>
              <a:buSzPts val="3000"/>
              <a:buNone/>
              <a:defRPr>
                <a:latin typeface="Roboto"/>
                <a:ea typeface="Roboto"/>
                <a:cs typeface="Roboto"/>
                <a:sym typeface="Roboto"/>
              </a:defRPr>
            </a:lvl7pPr>
            <a:lvl8pPr lvl="7">
              <a:spcBef>
                <a:spcPts val="0"/>
              </a:spcBef>
              <a:spcAft>
                <a:spcPts val="0"/>
              </a:spcAft>
              <a:buSzPts val="3000"/>
              <a:buNone/>
              <a:defRPr>
                <a:latin typeface="Roboto"/>
                <a:ea typeface="Roboto"/>
                <a:cs typeface="Roboto"/>
                <a:sym typeface="Roboto"/>
              </a:defRPr>
            </a:lvl8pPr>
            <a:lvl9pPr lvl="8">
              <a:spcBef>
                <a:spcPts val="0"/>
              </a:spcBef>
              <a:spcAft>
                <a:spcPts val="0"/>
              </a:spcAft>
              <a:buSzPts val="3000"/>
              <a:buNone/>
              <a:defRPr>
                <a:latin typeface="Roboto"/>
                <a:ea typeface="Roboto"/>
                <a:cs typeface="Roboto"/>
                <a:sym typeface="Roboto"/>
              </a:defRPr>
            </a:lvl9pPr>
          </a:lstStyle>
          <a:p>
            <a:endParaRPr/>
          </a:p>
        </p:txBody>
      </p:sp>
      <p:sp>
        <p:nvSpPr>
          <p:cNvPr id="10" name="Google Shape;10;p2"/>
          <p:cNvSpPr txBox="1">
            <a:spLocks noGrp="1"/>
          </p:cNvSpPr>
          <p:nvPr>
            <p:ph type="subTitle" idx="1"/>
          </p:nvPr>
        </p:nvSpPr>
        <p:spPr>
          <a:xfrm>
            <a:off x="2807438" y="4340717"/>
            <a:ext cx="6546963"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394">
                <a:latin typeface="Roboto"/>
                <a:ea typeface="Roboto"/>
                <a:cs typeface="Roboto"/>
                <a:sym typeface="Roboto"/>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sp>
        <p:nvSpPr>
          <p:cNvPr id="11" name="Google Shape;11;p2"/>
          <p:cNvSpPr/>
          <p:nvPr/>
        </p:nvSpPr>
        <p:spPr>
          <a:xfrm>
            <a:off x="11025611" y="5267674"/>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1747239" y="5320884"/>
            <a:ext cx="2439108"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736806" y="-5523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rot="-2426310">
            <a:off x="-2707596" y="-1517893"/>
            <a:ext cx="4973583"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2777346" y="6470035"/>
            <a:ext cx="5357260" cy="219056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p:nvPr/>
        </p:nvSpPr>
        <p:spPr>
          <a:xfrm rot="315047" flipH="1">
            <a:off x="3731800" y="-1127548"/>
            <a:ext cx="5357010" cy="153250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996217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14"/>
          <p:cNvSpPr/>
          <p:nvPr/>
        </p:nvSpPr>
        <p:spPr>
          <a:xfrm rot="-5400000">
            <a:off x="11557563" y="7148925"/>
            <a:ext cx="107667" cy="30524"/>
          </a:xfrm>
          <a:custGeom>
            <a:avLst/>
            <a:gdLst/>
            <a:ahLst/>
            <a:cxnLst/>
            <a:rect l="l" t="t" r="r" b="b"/>
            <a:pathLst>
              <a:path w="2470" h="702" extrusionOk="0">
                <a:moveTo>
                  <a:pt x="1" y="1"/>
                </a:moveTo>
                <a:lnTo>
                  <a:pt x="1" y="701"/>
                </a:lnTo>
                <a:lnTo>
                  <a:pt x="2469" y="701"/>
                </a:lnTo>
                <a:lnTo>
                  <a:pt x="2469"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9" name="Google Shape;109;p14"/>
          <p:cNvSpPr/>
          <p:nvPr/>
        </p:nvSpPr>
        <p:spPr>
          <a:xfrm rot="-5400000">
            <a:off x="10811872" y="7043644"/>
            <a:ext cx="109105" cy="30480"/>
          </a:xfrm>
          <a:custGeom>
            <a:avLst/>
            <a:gdLst/>
            <a:ahLst/>
            <a:cxnLst/>
            <a:rect l="l" t="t" r="r" b="b"/>
            <a:pathLst>
              <a:path w="2503" h="701" extrusionOk="0">
                <a:moveTo>
                  <a:pt x="1" y="0"/>
                </a:moveTo>
                <a:lnTo>
                  <a:pt x="1" y="701"/>
                </a:lnTo>
                <a:lnTo>
                  <a:pt x="2502" y="701"/>
                </a:lnTo>
                <a:lnTo>
                  <a:pt x="2502"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0" name="Google Shape;110;p14"/>
          <p:cNvSpPr/>
          <p:nvPr/>
        </p:nvSpPr>
        <p:spPr>
          <a:xfrm rot="8999889">
            <a:off x="10197480" y="5047604"/>
            <a:ext cx="3313037"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1" name="Google Shape;111;p14"/>
          <p:cNvSpPr/>
          <p:nvPr/>
        </p:nvSpPr>
        <p:spPr>
          <a:xfrm>
            <a:off x="10684236" y="-7282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2" name="Google Shape;112;p14"/>
          <p:cNvSpPr/>
          <p:nvPr/>
        </p:nvSpPr>
        <p:spPr>
          <a:xfrm>
            <a:off x="-68897" y="6356803"/>
            <a:ext cx="438274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3" name="Google Shape;113;p14"/>
          <p:cNvSpPr/>
          <p:nvPr/>
        </p:nvSpPr>
        <p:spPr>
          <a:xfrm rot="-3863648">
            <a:off x="-2716619" y="113888"/>
            <a:ext cx="4400988" cy="247841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4" name="Google Shape;114;p14"/>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6892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115"/>
        <p:cNvGrpSpPr/>
        <p:nvPr/>
      </p:nvGrpSpPr>
      <p:grpSpPr>
        <a:xfrm>
          <a:off x="0" y="0"/>
          <a:ext cx="0" cy="0"/>
          <a:chOff x="0" y="0"/>
          <a:chExt cx="0" cy="0"/>
        </a:xfrm>
      </p:grpSpPr>
      <p:sp>
        <p:nvSpPr>
          <p:cNvPr id="116" name="Google Shape;116;p15"/>
          <p:cNvSpPr/>
          <p:nvPr/>
        </p:nvSpPr>
        <p:spPr>
          <a:xfrm rot="1036562">
            <a:off x="9861076" y="-277326"/>
            <a:ext cx="3919352" cy="35911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7" name="Google Shape;117;p15"/>
          <p:cNvSpPr/>
          <p:nvPr/>
        </p:nvSpPr>
        <p:spPr>
          <a:xfrm rot="-10256595">
            <a:off x="-1191802" y="6105572"/>
            <a:ext cx="7890693" cy="341714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 name="Google Shape;118;p15"/>
          <p:cNvSpPr/>
          <p:nvPr/>
        </p:nvSpPr>
        <p:spPr>
          <a:xfrm rot="7101805">
            <a:off x="-2140498" y="-1014642"/>
            <a:ext cx="4453991" cy="267050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 name="Google Shape;119;p15"/>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3121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
        <p:cNvGrpSpPr/>
        <p:nvPr/>
      </p:nvGrpSpPr>
      <p:grpSpPr>
        <a:xfrm>
          <a:off x="0" y="0"/>
          <a:ext cx="0" cy="0"/>
          <a:chOff x="0" y="0"/>
          <a:chExt cx="0" cy="0"/>
        </a:xfrm>
      </p:grpSpPr>
      <p:sp>
        <p:nvSpPr>
          <p:cNvPr id="43" name="Google Shape;43;p6"/>
          <p:cNvSpPr/>
          <p:nvPr/>
        </p:nvSpPr>
        <p:spPr>
          <a:xfrm>
            <a:off x="9598085" y="5940707"/>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6"/>
          <p:cNvSpPr/>
          <p:nvPr/>
        </p:nvSpPr>
        <p:spPr>
          <a:xfrm>
            <a:off x="10441638" y="-5661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5" name="Google Shape;45;p6"/>
          <p:cNvSpPr/>
          <p:nvPr/>
        </p:nvSpPr>
        <p:spPr>
          <a:xfrm>
            <a:off x="-6" y="6296638"/>
            <a:ext cx="5357260"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 name="Google Shape;46;p6"/>
          <p:cNvSpPr/>
          <p:nvPr/>
        </p:nvSpPr>
        <p:spPr>
          <a:xfrm rot="-3863724">
            <a:off x="-3592684" y="148963"/>
            <a:ext cx="5370415" cy="3024410"/>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7" name="Google Shape;47;p6"/>
          <p:cNvSpPr/>
          <p:nvPr/>
        </p:nvSpPr>
        <p:spPr>
          <a:xfrm rot="851619">
            <a:off x="2446784" y="-2674528"/>
            <a:ext cx="5357476"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 name="Google Shape;48;p6"/>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2960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2547283" y="2858700"/>
            <a:ext cx="7067273"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394">
                <a:latin typeface="Roboto"/>
                <a:ea typeface="Roboto"/>
                <a:cs typeface="Roboto"/>
                <a:sym typeface="Roboto"/>
              </a:defRPr>
            </a:lvl1pPr>
            <a:lvl2pPr lvl="1" algn="ctr" rtl="0">
              <a:lnSpc>
                <a:spcPct val="100000"/>
              </a:lnSpc>
              <a:spcBef>
                <a:spcPts val="0"/>
              </a:spcBef>
              <a:spcAft>
                <a:spcPts val="0"/>
              </a:spcAft>
              <a:buNone/>
              <a:defRPr sz="2394">
                <a:latin typeface="Roboto"/>
                <a:ea typeface="Roboto"/>
                <a:cs typeface="Roboto"/>
                <a:sym typeface="Roboto"/>
              </a:defRPr>
            </a:lvl2pPr>
            <a:lvl3pPr lvl="2" algn="ctr" rtl="0">
              <a:lnSpc>
                <a:spcPct val="100000"/>
              </a:lnSpc>
              <a:spcBef>
                <a:spcPts val="0"/>
              </a:spcBef>
              <a:spcAft>
                <a:spcPts val="0"/>
              </a:spcAft>
              <a:buNone/>
              <a:defRPr sz="2394">
                <a:latin typeface="Roboto"/>
                <a:ea typeface="Roboto"/>
                <a:cs typeface="Roboto"/>
                <a:sym typeface="Roboto"/>
              </a:defRPr>
            </a:lvl3pPr>
            <a:lvl4pPr lvl="3" algn="ctr" rtl="0">
              <a:lnSpc>
                <a:spcPct val="100000"/>
              </a:lnSpc>
              <a:spcBef>
                <a:spcPts val="0"/>
              </a:spcBef>
              <a:spcAft>
                <a:spcPts val="0"/>
              </a:spcAft>
              <a:buNone/>
              <a:defRPr sz="2394">
                <a:latin typeface="Roboto"/>
                <a:ea typeface="Roboto"/>
                <a:cs typeface="Roboto"/>
                <a:sym typeface="Roboto"/>
              </a:defRPr>
            </a:lvl4pPr>
            <a:lvl5pPr lvl="4" algn="ctr" rtl="0">
              <a:lnSpc>
                <a:spcPct val="100000"/>
              </a:lnSpc>
              <a:spcBef>
                <a:spcPts val="0"/>
              </a:spcBef>
              <a:spcAft>
                <a:spcPts val="0"/>
              </a:spcAft>
              <a:buNone/>
              <a:defRPr sz="2394">
                <a:latin typeface="Roboto"/>
                <a:ea typeface="Roboto"/>
                <a:cs typeface="Roboto"/>
                <a:sym typeface="Roboto"/>
              </a:defRPr>
            </a:lvl5pPr>
            <a:lvl6pPr lvl="5" algn="ctr" rtl="0">
              <a:lnSpc>
                <a:spcPct val="100000"/>
              </a:lnSpc>
              <a:spcBef>
                <a:spcPts val="0"/>
              </a:spcBef>
              <a:spcAft>
                <a:spcPts val="0"/>
              </a:spcAft>
              <a:buNone/>
              <a:defRPr sz="2394">
                <a:latin typeface="Roboto"/>
                <a:ea typeface="Roboto"/>
                <a:cs typeface="Roboto"/>
                <a:sym typeface="Roboto"/>
              </a:defRPr>
            </a:lvl6pPr>
            <a:lvl7pPr lvl="6" algn="ctr" rtl="0">
              <a:lnSpc>
                <a:spcPct val="100000"/>
              </a:lnSpc>
              <a:spcBef>
                <a:spcPts val="0"/>
              </a:spcBef>
              <a:spcAft>
                <a:spcPts val="0"/>
              </a:spcAft>
              <a:buNone/>
              <a:defRPr sz="2394">
                <a:latin typeface="Roboto"/>
                <a:ea typeface="Roboto"/>
                <a:cs typeface="Roboto"/>
                <a:sym typeface="Roboto"/>
              </a:defRPr>
            </a:lvl7pPr>
            <a:lvl8pPr lvl="7" algn="ctr" rtl="0">
              <a:lnSpc>
                <a:spcPct val="100000"/>
              </a:lnSpc>
              <a:spcBef>
                <a:spcPts val="0"/>
              </a:spcBef>
              <a:spcAft>
                <a:spcPts val="0"/>
              </a:spcAft>
              <a:buNone/>
              <a:defRPr sz="2394">
                <a:latin typeface="Roboto"/>
                <a:ea typeface="Roboto"/>
                <a:cs typeface="Roboto"/>
                <a:sym typeface="Roboto"/>
              </a:defRPr>
            </a:lvl8pPr>
            <a:lvl9pPr lvl="8" algn="ctr" rtl="0">
              <a:lnSpc>
                <a:spcPct val="100000"/>
              </a:lnSpc>
              <a:spcBef>
                <a:spcPts val="0"/>
              </a:spcBef>
              <a:spcAft>
                <a:spcPts val="0"/>
              </a:spcAft>
              <a:buNone/>
              <a:defRPr sz="2394">
                <a:latin typeface="Roboto"/>
                <a:ea typeface="Roboto"/>
                <a:cs typeface="Roboto"/>
                <a:sym typeface="Roboto"/>
              </a:defRPr>
            </a:lvl9pPr>
          </a:lstStyle>
          <a:p>
            <a:endParaRPr/>
          </a:p>
        </p:txBody>
      </p:sp>
      <p:sp>
        <p:nvSpPr>
          <p:cNvPr id="181" name="Google Shape;181;p21"/>
          <p:cNvSpPr txBox="1">
            <a:spLocks noGrp="1"/>
          </p:cNvSpPr>
          <p:nvPr>
            <p:ph type="subTitle" idx="2"/>
          </p:nvPr>
        </p:nvSpPr>
        <p:spPr>
          <a:xfrm>
            <a:off x="3931251" y="4209433"/>
            <a:ext cx="4299337" cy="38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990"/>
            </a:lvl1pPr>
            <a:lvl2pPr lvl="1" algn="ctr" rtl="0">
              <a:lnSpc>
                <a:spcPct val="100000"/>
              </a:lnSpc>
              <a:spcBef>
                <a:spcPts val="0"/>
              </a:spcBef>
              <a:spcAft>
                <a:spcPts val="0"/>
              </a:spcAft>
              <a:buNone/>
              <a:defRPr sz="3990"/>
            </a:lvl2pPr>
            <a:lvl3pPr lvl="2" algn="ctr" rtl="0">
              <a:lnSpc>
                <a:spcPct val="100000"/>
              </a:lnSpc>
              <a:spcBef>
                <a:spcPts val="0"/>
              </a:spcBef>
              <a:spcAft>
                <a:spcPts val="0"/>
              </a:spcAft>
              <a:buNone/>
              <a:defRPr sz="3990"/>
            </a:lvl3pPr>
            <a:lvl4pPr lvl="3" algn="ctr" rtl="0">
              <a:lnSpc>
                <a:spcPct val="100000"/>
              </a:lnSpc>
              <a:spcBef>
                <a:spcPts val="0"/>
              </a:spcBef>
              <a:spcAft>
                <a:spcPts val="0"/>
              </a:spcAft>
              <a:buNone/>
              <a:defRPr sz="3990"/>
            </a:lvl4pPr>
            <a:lvl5pPr lvl="4" algn="ctr" rtl="0">
              <a:lnSpc>
                <a:spcPct val="100000"/>
              </a:lnSpc>
              <a:spcBef>
                <a:spcPts val="0"/>
              </a:spcBef>
              <a:spcAft>
                <a:spcPts val="0"/>
              </a:spcAft>
              <a:buNone/>
              <a:defRPr sz="3990"/>
            </a:lvl5pPr>
            <a:lvl6pPr lvl="5" algn="ctr" rtl="0">
              <a:lnSpc>
                <a:spcPct val="100000"/>
              </a:lnSpc>
              <a:spcBef>
                <a:spcPts val="0"/>
              </a:spcBef>
              <a:spcAft>
                <a:spcPts val="0"/>
              </a:spcAft>
              <a:buNone/>
              <a:defRPr sz="3990"/>
            </a:lvl6pPr>
            <a:lvl7pPr lvl="6" algn="ctr" rtl="0">
              <a:lnSpc>
                <a:spcPct val="100000"/>
              </a:lnSpc>
              <a:spcBef>
                <a:spcPts val="0"/>
              </a:spcBef>
              <a:spcAft>
                <a:spcPts val="0"/>
              </a:spcAft>
              <a:buNone/>
              <a:defRPr sz="3990"/>
            </a:lvl7pPr>
            <a:lvl8pPr lvl="7" algn="ctr" rtl="0">
              <a:lnSpc>
                <a:spcPct val="100000"/>
              </a:lnSpc>
              <a:spcBef>
                <a:spcPts val="0"/>
              </a:spcBef>
              <a:spcAft>
                <a:spcPts val="0"/>
              </a:spcAft>
              <a:buNone/>
              <a:defRPr sz="3990"/>
            </a:lvl8pPr>
            <a:lvl9pPr lvl="8" algn="ctr" rtl="0">
              <a:lnSpc>
                <a:spcPct val="100000"/>
              </a:lnSpc>
              <a:spcBef>
                <a:spcPts val="0"/>
              </a:spcBef>
              <a:spcAft>
                <a:spcPts val="0"/>
              </a:spcAft>
              <a:buNone/>
              <a:defRPr sz="3990"/>
            </a:lvl9pPr>
          </a:lstStyle>
          <a:p>
            <a:endParaRPr/>
          </a:p>
        </p:txBody>
      </p:sp>
      <p:sp>
        <p:nvSpPr>
          <p:cNvPr id="182" name="Google Shape;182;p21"/>
          <p:cNvSpPr/>
          <p:nvPr/>
        </p:nvSpPr>
        <p:spPr>
          <a:xfrm flipH="1">
            <a:off x="6706388" y="6317267"/>
            <a:ext cx="5455460"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3" name="Google Shape;183;p21"/>
          <p:cNvSpPr/>
          <p:nvPr/>
        </p:nvSpPr>
        <p:spPr>
          <a:xfrm rot="2700000" flipH="1">
            <a:off x="-79965" y="-876759"/>
            <a:ext cx="2884156" cy="2691059"/>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4" name="Google Shape;184;p21"/>
          <p:cNvSpPr/>
          <p:nvPr/>
        </p:nvSpPr>
        <p:spPr>
          <a:xfrm flipH="1">
            <a:off x="7535601" y="-1431833"/>
            <a:ext cx="497372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5" name="Google Shape;185;p21"/>
          <p:cNvSpPr/>
          <p:nvPr/>
        </p:nvSpPr>
        <p:spPr>
          <a:xfrm rot="4358284" flipH="1">
            <a:off x="-2748037" y="4093850"/>
            <a:ext cx="5370569" cy="243578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33625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949412" y="1548033"/>
            <a:ext cx="10148431" cy="4615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title"/>
          </p:nvPr>
        </p:nvSpPr>
        <p:spPr>
          <a:xfrm>
            <a:off x="1103962" y="303967"/>
            <a:ext cx="9348016"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1pPr>
            <a:lvl2pPr lvl="1"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2pPr>
            <a:lvl3pPr lvl="2"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3pPr>
            <a:lvl4pPr lvl="3"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4pPr>
            <a:lvl5pPr lvl="4"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5pPr>
            <a:lvl6pPr lvl="5"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6pPr>
            <a:lvl7pPr lvl="6"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7pPr>
            <a:lvl8pPr lvl="7"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8pPr>
            <a:lvl9pPr lvl="8"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9pPr>
          </a:lstStyle>
          <a:p>
            <a:endParaRPr/>
          </a:p>
        </p:txBody>
      </p:sp>
      <p:pic>
        <p:nvPicPr>
          <p:cNvPr id="3" name="Picture 2">
            <a:extLst>
              <a:ext uri="{FF2B5EF4-FFF2-40B4-BE49-F238E27FC236}">
                <a16:creationId xmlns:a16="http://schemas.microsoft.com/office/drawing/2014/main" id="{5E8838A2-3754-7A1B-608A-27D64D913D15}"/>
              </a:ext>
            </a:extLst>
          </p:cNvPr>
          <p:cNvPicPr>
            <a:picLocks noChangeAspect="1"/>
          </p:cNvPicPr>
          <p:nvPr userDrawn="1"/>
        </p:nvPicPr>
        <p:blipFill>
          <a:blip r:embed="rId13"/>
          <a:stretch>
            <a:fillRect/>
          </a:stretch>
        </p:blipFill>
        <p:spPr>
          <a:xfrm rot="16200000">
            <a:off x="-6551016" y="2992536"/>
            <a:ext cx="6023370" cy="646232"/>
          </a:xfrm>
          <a:prstGeom prst="rect">
            <a:avLst/>
          </a:prstGeom>
        </p:spPr>
      </p:pic>
      <p:pic>
        <p:nvPicPr>
          <p:cNvPr id="4" name="Picture 3">
            <a:extLst>
              <a:ext uri="{FF2B5EF4-FFF2-40B4-BE49-F238E27FC236}">
                <a16:creationId xmlns:a16="http://schemas.microsoft.com/office/drawing/2014/main" id="{3577984C-E6D9-0080-FBF4-B9FCDA8D0A19}"/>
              </a:ext>
            </a:extLst>
          </p:cNvPr>
          <p:cNvPicPr>
            <a:picLocks noChangeAspect="1"/>
          </p:cNvPicPr>
          <p:nvPr userDrawn="1"/>
        </p:nvPicPr>
        <p:blipFill>
          <a:blip r:embed="rId13"/>
          <a:stretch>
            <a:fillRect/>
          </a:stretch>
        </p:blipFill>
        <p:spPr>
          <a:xfrm rot="16200000">
            <a:off x="12574900" y="3105884"/>
            <a:ext cx="6023370" cy="646232"/>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 id="2147483678"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A6B367-5573-CF02-F421-B8E9B4B038E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t="10831" r="3168" b="22375"/>
          <a:stretch/>
        </p:blipFill>
        <p:spPr>
          <a:xfrm>
            <a:off x="1078608" y="1872636"/>
            <a:ext cx="10004622" cy="5175864"/>
          </a:xfrm>
          <a:prstGeom prst="rect">
            <a:avLst/>
          </a:prstGeom>
          <a:ln>
            <a:noFill/>
          </a:ln>
          <a:effectLst>
            <a:softEdge rad="112500"/>
          </a:effectLst>
        </p:spPr>
      </p:pic>
      <p:sp>
        <p:nvSpPr>
          <p:cNvPr id="4" name="Rectangle 3">
            <a:extLst>
              <a:ext uri="{FF2B5EF4-FFF2-40B4-BE49-F238E27FC236}">
                <a16:creationId xmlns:a16="http://schemas.microsoft.com/office/drawing/2014/main" id="{81F67992-6B55-3E0E-F7E2-C23F41BC9496}"/>
              </a:ext>
            </a:extLst>
          </p:cNvPr>
          <p:cNvSpPr/>
          <p:nvPr/>
        </p:nvSpPr>
        <p:spPr>
          <a:xfrm>
            <a:off x="0" y="8484"/>
            <a:ext cx="12161838" cy="2925216"/>
          </a:xfrm>
          <a:prstGeom prst="rect">
            <a:avLst/>
          </a:prstGeom>
          <a:solidFill>
            <a:srgbClr val="ECE84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6152">
              <a:buClrTx/>
              <a:defRPr/>
            </a:pPr>
            <a:endParaRPr lang="en-US" sz="5852">
              <a:solidFill>
                <a:srgbClr val="FFFFFF"/>
              </a:solidFill>
              <a:latin typeface="AvantGarde"/>
              <a:ea typeface="+mn-ea"/>
              <a:cs typeface="+mn-cs"/>
            </a:endParaRPr>
          </a:p>
        </p:txBody>
      </p:sp>
      <p:pic>
        <p:nvPicPr>
          <p:cNvPr id="2" name="Picture 1">
            <a:extLst>
              <a:ext uri="{FF2B5EF4-FFF2-40B4-BE49-F238E27FC236}">
                <a16:creationId xmlns:a16="http://schemas.microsoft.com/office/drawing/2014/main" id="{A532DA01-7CB2-FB25-FA47-31846B3875C6}"/>
              </a:ext>
            </a:extLst>
          </p:cNvPr>
          <p:cNvPicPr>
            <a:picLocks noChangeAspect="1"/>
          </p:cNvPicPr>
          <p:nvPr/>
        </p:nvPicPr>
        <p:blipFill rotWithShape="1">
          <a:blip r:embed="rId6"/>
          <a:srcRect t="51137" b="15234"/>
          <a:stretch/>
        </p:blipFill>
        <p:spPr>
          <a:xfrm>
            <a:off x="-158617" y="9226547"/>
            <a:ext cx="12320455" cy="5488117"/>
          </a:xfrm>
          <a:prstGeom prst="rect">
            <a:avLst/>
          </a:prstGeom>
          <a:ln>
            <a:noFill/>
          </a:ln>
          <a:effectLst>
            <a:softEdge rad="112500"/>
          </a:effectLst>
        </p:spPr>
      </p:pic>
      <p:pic>
        <p:nvPicPr>
          <p:cNvPr id="5" name="Picture 2" descr="Bộ SGK Lớp 6 - Kết nối tri thức với cuộc sống - Công ty Cổ phần Đầu tư và  Phát triển Giáo dục Phương Nam">
            <a:extLst>
              <a:ext uri="{FF2B5EF4-FFF2-40B4-BE49-F238E27FC236}">
                <a16:creationId xmlns:a16="http://schemas.microsoft.com/office/drawing/2014/main" id="{36ACDA3E-E0BB-E422-27AF-2C59F7D9533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22560" y="131409"/>
            <a:ext cx="1885492" cy="1741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4E0A9C-18D1-3DEF-761C-D953B618A569}"/>
              </a:ext>
            </a:extLst>
          </p:cNvPr>
          <p:cNvSpPr txBox="1"/>
          <p:nvPr/>
        </p:nvSpPr>
        <p:spPr>
          <a:xfrm>
            <a:off x="2188900" y="643042"/>
            <a:ext cx="7784038" cy="1446550"/>
          </a:xfrm>
          <a:prstGeom prst="rect">
            <a:avLst/>
          </a:prstGeom>
          <a:noFill/>
          <a:ln>
            <a:noFill/>
          </a:ln>
        </p:spPr>
        <p:txBody>
          <a:bodyPr wrap="square">
            <a:spAutoFit/>
          </a:bodyPr>
          <a:lstStyle/>
          <a:p>
            <a:pPr algn="ctr"/>
            <a:r>
              <a:rPr lang="en-US" sz="8800" b="1">
                <a:ln w="10160">
                  <a:noFill/>
                  <a:prstDash val="solid"/>
                </a:ln>
                <a:solidFill>
                  <a:srgbClr val="FFFFFF"/>
                </a:solidFill>
                <a:effectLst>
                  <a:glow rad="101600">
                    <a:schemeClr val="accent6">
                      <a:satMod val="175000"/>
                      <a:alpha val="40000"/>
                    </a:schemeClr>
                  </a:glow>
                  <a:outerShdw blurRad="50800" dist="38100" dir="8100000" algn="tr" rotWithShape="0">
                    <a:prstClr val="black">
                      <a:alpha val="40000"/>
                    </a:prstClr>
                  </a:outerShdw>
                </a:effectLst>
                <a:latin typeface="+mj-lt"/>
              </a:rPr>
              <a:t>TIẾNG VIỆT 4</a:t>
            </a:r>
          </a:p>
        </p:txBody>
      </p:sp>
    </p:spTree>
    <p:custDataLst>
      <p:tags r:id="rId1"/>
    </p:custDataLst>
    <p:extLst>
      <p:ext uri="{BB962C8B-B14F-4D97-AF65-F5344CB8AC3E}">
        <p14:creationId xmlns:p14="http://schemas.microsoft.com/office/powerpoint/2010/main" val="1028835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8EFC18-C055-4515-AC10-6D85C05319BC}"/>
              </a:ext>
            </a:extLst>
          </p:cNvPr>
          <p:cNvSpPr txBox="1"/>
          <p:nvPr/>
        </p:nvSpPr>
        <p:spPr>
          <a:xfrm>
            <a:off x="1771650" y="1181100"/>
            <a:ext cx="7962900" cy="830997"/>
          </a:xfrm>
          <a:prstGeom prst="rect">
            <a:avLst/>
          </a:prstGeom>
          <a:noFill/>
        </p:spPr>
        <p:txBody>
          <a:bodyPr wrap="square" rtlCol="0">
            <a:spAutoFit/>
          </a:bodyPr>
          <a:lstStyle/>
          <a:p>
            <a:pPr algn="ctr"/>
            <a:r>
              <a:rPr lang="en-US" sz="4800" b="1"/>
              <a:t>VẬN DỤNG</a:t>
            </a:r>
          </a:p>
        </p:txBody>
      </p:sp>
      <p:sp>
        <p:nvSpPr>
          <p:cNvPr id="3" name="TextBox 2">
            <a:extLst>
              <a:ext uri="{FF2B5EF4-FFF2-40B4-BE49-F238E27FC236}">
                <a16:creationId xmlns:a16="http://schemas.microsoft.com/office/drawing/2014/main" id="{CB0B4B13-07F6-4D5D-8261-8D85FA7C3781}"/>
              </a:ext>
            </a:extLst>
          </p:cNvPr>
          <p:cNvSpPr txBox="1"/>
          <p:nvPr/>
        </p:nvSpPr>
        <p:spPr>
          <a:xfrm>
            <a:off x="895350" y="2506801"/>
            <a:ext cx="10858500" cy="2123658"/>
          </a:xfrm>
          <a:prstGeom prst="rect">
            <a:avLst/>
          </a:prstGeom>
          <a:noFill/>
        </p:spPr>
        <p:txBody>
          <a:bodyPr wrap="square" rtlCol="0">
            <a:spAutoFit/>
          </a:bodyPr>
          <a:lstStyle/>
          <a:p>
            <a:pPr algn="just"/>
            <a:r>
              <a:rPr lang="en-US" sz="4400" b="1" dirty="0"/>
              <a:t>   </a:t>
            </a:r>
            <a:r>
              <a:rPr lang="en-US" sz="4400" b="1" dirty="0" err="1"/>
              <a:t>Em</a:t>
            </a:r>
            <a:r>
              <a:rPr lang="en-US" sz="4400" b="1" dirty="0"/>
              <a:t> </a:t>
            </a:r>
            <a:r>
              <a:rPr lang="en-US" sz="4400" b="1" dirty="0" err="1"/>
              <a:t>có</a:t>
            </a:r>
            <a:r>
              <a:rPr lang="en-US" sz="4400" b="1" dirty="0"/>
              <a:t> </a:t>
            </a:r>
            <a:r>
              <a:rPr lang="en-US" sz="4400" b="1" dirty="0" err="1"/>
              <a:t>thể</a:t>
            </a:r>
            <a:r>
              <a:rPr lang="en-US" sz="4400" b="1" dirty="0"/>
              <a:t> </a:t>
            </a:r>
            <a:r>
              <a:rPr lang="en-US" sz="4400" b="1" dirty="0" err="1"/>
              <a:t>viết</a:t>
            </a:r>
            <a:r>
              <a:rPr lang="en-US" sz="4400" b="1" dirty="0"/>
              <a:t> </a:t>
            </a:r>
            <a:r>
              <a:rPr lang="en-US" sz="4400" b="1" dirty="0" err="1" smtClean="0"/>
              <a:t>thêm</a:t>
            </a:r>
            <a:r>
              <a:rPr lang="en-US" sz="4400" b="1" dirty="0" smtClean="0"/>
              <a:t> </a:t>
            </a:r>
            <a:r>
              <a:rPr lang="en-US" sz="4400" b="1" dirty="0" err="1"/>
              <a:t>những</a:t>
            </a:r>
            <a:r>
              <a:rPr lang="en-US" sz="4400" b="1" dirty="0"/>
              <a:t> </a:t>
            </a:r>
            <a:r>
              <a:rPr lang="en-US" sz="4400" b="1" dirty="0" err="1"/>
              <a:t>lá</a:t>
            </a:r>
            <a:r>
              <a:rPr lang="en-US" sz="4400" b="1" dirty="0"/>
              <a:t> </a:t>
            </a:r>
            <a:r>
              <a:rPr lang="en-US" sz="4400" b="1" dirty="0" err="1"/>
              <a:t>thư</a:t>
            </a:r>
            <a:r>
              <a:rPr lang="en-US" sz="4400" b="1" dirty="0"/>
              <a:t> </a:t>
            </a:r>
            <a:r>
              <a:rPr lang="en-US" sz="4400" b="1" dirty="0" err="1"/>
              <a:t>khác</a:t>
            </a:r>
            <a:r>
              <a:rPr lang="en-US" sz="4400" b="1" dirty="0"/>
              <a:t> </a:t>
            </a:r>
            <a:r>
              <a:rPr lang="en-US" sz="4400" b="1" dirty="0" err="1"/>
              <a:t>cho</a:t>
            </a:r>
            <a:r>
              <a:rPr lang="en-US" sz="4400" b="1" dirty="0"/>
              <a:t> </a:t>
            </a:r>
            <a:r>
              <a:rPr lang="en-US" sz="4400" b="1" dirty="0" err="1"/>
              <a:t>bạn</a:t>
            </a:r>
            <a:r>
              <a:rPr lang="en-US" sz="4400" b="1" dirty="0"/>
              <a:t> </a:t>
            </a:r>
            <a:r>
              <a:rPr lang="en-US" sz="4400" b="1" dirty="0" err="1"/>
              <a:t>bà</a:t>
            </a:r>
            <a:r>
              <a:rPr lang="en-US" sz="4400" b="1" dirty="0"/>
              <a:t> </a:t>
            </a:r>
            <a:r>
              <a:rPr lang="en-US" sz="4400" b="1" dirty="0" err="1"/>
              <a:t>hoặc</a:t>
            </a:r>
            <a:r>
              <a:rPr lang="en-US" sz="4400" b="1" dirty="0"/>
              <a:t> </a:t>
            </a:r>
            <a:r>
              <a:rPr lang="en-US" sz="4400" b="1" dirty="0" err="1"/>
              <a:t>những</a:t>
            </a:r>
            <a:r>
              <a:rPr lang="en-US" sz="4400" b="1" dirty="0"/>
              <a:t> </a:t>
            </a:r>
            <a:r>
              <a:rPr lang="en-US" sz="4400" b="1" dirty="0" err="1"/>
              <a:t>người</a:t>
            </a:r>
            <a:r>
              <a:rPr lang="en-US" sz="4400" b="1" dirty="0"/>
              <a:t> </a:t>
            </a:r>
            <a:r>
              <a:rPr lang="en-US" sz="4400" b="1" dirty="0" err="1"/>
              <a:t>thân</a:t>
            </a:r>
            <a:r>
              <a:rPr lang="en-US" sz="4400" b="1" dirty="0"/>
              <a:t> </a:t>
            </a:r>
            <a:r>
              <a:rPr lang="en-US" sz="4400" b="1" dirty="0" err="1"/>
              <a:t>đang</a:t>
            </a:r>
            <a:r>
              <a:rPr lang="en-US" sz="4400" b="1" dirty="0"/>
              <a:t> ở </a:t>
            </a:r>
            <a:r>
              <a:rPr lang="en-US" sz="4400" b="1" dirty="0" err="1"/>
              <a:t>xa</a:t>
            </a:r>
            <a:r>
              <a:rPr lang="en-US" sz="4400" b="1" dirty="0"/>
              <a:t>.</a:t>
            </a:r>
          </a:p>
        </p:txBody>
      </p:sp>
    </p:spTree>
    <p:custDataLst>
      <p:tags r:id="rId1"/>
    </p:custDataLst>
    <p:extLst>
      <p:ext uri="{BB962C8B-B14F-4D97-AF65-F5344CB8AC3E}">
        <p14:creationId xmlns:p14="http://schemas.microsoft.com/office/powerpoint/2010/main" val="70304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pSp>
        <p:nvGrpSpPr>
          <p:cNvPr id="305" name="Google Shape;305;p35"/>
          <p:cNvGrpSpPr/>
          <p:nvPr/>
        </p:nvGrpSpPr>
        <p:grpSpPr>
          <a:xfrm>
            <a:off x="76916" y="2141433"/>
            <a:ext cx="2871095" cy="3745448"/>
            <a:chOff x="517131" y="1513337"/>
            <a:chExt cx="2158662" cy="2816053"/>
          </a:xfrm>
        </p:grpSpPr>
        <p:sp>
          <p:nvSpPr>
            <p:cNvPr id="306"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07"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08"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09"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0"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11"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2"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13"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4"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5"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121598" tIns="121598" rIns="121598" bIns="121598" anchor="ctr" anchorCtr="0">
              <a:noAutofit/>
            </a:bodyPr>
            <a:lstStyle/>
            <a:p>
              <a:endParaRPr sz="2479"/>
            </a:p>
          </p:txBody>
        </p:sp>
        <p:sp>
          <p:nvSpPr>
            <p:cNvPr id="316"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7"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8"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9"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121598" tIns="121598" rIns="121598" bIns="121598" anchor="ctr" anchorCtr="0">
              <a:noAutofit/>
            </a:bodyPr>
            <a:lstStyle/>
            <a:p>
              <a:endParaRPr sz="2479"/>
            </a:p>
          </p:txBody>
        </p:sp>
        <p:sp>
          <p:nvSpPr>
            <p:cNvPr id="320"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121598" tIns="121598" rIns="121598" bIns="121598" anchor="ctr" anchorCtr="0">
              <a:noAutofit/>
            </a:bodyPr>
            <a:lstStyle/>
            <a:p>
              <a:endParaRPr sz="2479"/>
            </a:p>
          </p:txBody>
        </p:sp>
        <p:sp>
          <p:nvSpPr>
            <p:cNvPr id="321"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2"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3"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24"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325"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26"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27"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8"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9"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30"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121598" tIns="121598" rIns="121598" bIns="121598" anchor="ctr" anchorCtr="0">
              <a:noAutofit/>
            </a:bodyPr>
            <a:lstStyle/>
            <a:p>
              <a:endParaRPr sz="2479"/>
            </a:p>
          </p:txBody>
        </p:sp>
        <p:sp>
          <p:nvSpPr>
            <p:cNvPr id="331"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2"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3"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4"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5"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6"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7"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121598" tIns="121598" rIns="121598" bIns="121598" anchor="ctr" anchorCtr="0">
              <a:noAutofit/>
            </a:bodyPr>
            <a:lstStyle/>
            <a:p>
              <a:endParaRPr sz="2479"/>
            </a:p>
          </p:txBody>
        </p:sp>
        <p:sp>
          <p:nvSpPr>
            <p:cNvPr id="338"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339"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121598" tIns="121598" rIns="121598" bIns="121598" anchor="ctr" anchorCtr="0">
              <a:noAutofit/>
            </a:bodyPr>
            <a:lstStyle/>
            <a:p>
              <a:endParaRPr sz="2479"/>
            </a:p>
          </p:txBody>
        </p:sp>
        <p:sp>
          <p:nvSpPr>
            <p:cNvPr id="340"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121598" tIns="121598" rIns="121598" bIns="121598" anchor="ctr" anchorCtr="0">
              <a:noAutofit/>
            </a:bodyPr>
            <a:lstStyle/>
            <a:p>
              <a:endParaRPr sz="2479"/>
            </a:p>
          </p:txBody>
        </p:sp>
        <p:sp>
          <p:nvSpPr>
            <p:cNvPr id="341"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grpSp>
      <p:grpSp>
        <p:nvGrpSpPr>
          <p:cNvPr id="7" name="Group 6">
            <a:extLst>
              <a:ext uri="{FF2B5EF4-FFF2-40B4-BE49-F238E27FC236}">
                <a16:creationId xmlns:a16="http://schemas.microsoft.com/office/drawing/2014/main" id="{EA9A09FE-7B23-B5C1-DFB9-1555FDBFEC45}"/>
              </a:ext>
            </a:extLst>
          </p:cNvPr>
          <p:cNvGrpSpPr/>
          <p:nvPr/>
        </p:nvGrpSpPr>
        <p:grpSpPr>
          <a:xfrm>
            <a:off x="9839193" y="3083231"/>
            <a:ext cx="1649488" cy="3445327"/>
            <a:chOff x="9234149" y="2280090"/>
            <a:chExt cx="1649488" cy="3445327"/>
          </a:xfrm>
        </p:grpSpPr>
        <p:sp>
          <p:nvSpPr>
            <p:cNvPr id="342" name="Google Shape;342;p35"/>
            <p:cNvSpPr/>
            <p:nvPr/>
          </p:nvSpPr>
          <p:spPr>
            <a:xfrm>
              <a:off x="9234149" y="5045994"/>
              <a:ext cx="596055" cy="67923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43" name="Google Shape;343;p35"/>
            <p:cNvSpPr/>
            <p:nvPr/>
          </p:nvSpPr>
          <p:spPr>
            <a:xfrm>
              <a:off x="9234150" y="5499207"/>
              <a:ext cx="264992" cy="226210"/>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44" name="Google Shape;344;p35"/>
            <p:cNvSpPr/>
            <p:nvPr/>
          </p:nvSpPr>
          <p:spPr>
            <a:xfrm>
              <a:off x="9504911" y="4456677"/>
              <a:ext cx="625340" cy="725555"/>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45" name="Google Shape;345;p35"/>
            <p:cNvSpPr/>
            <p:nvPr/>
          </p:nvSpPr>
          <p:spPr>
            <a:xfrm>
              <a:off x="9575541" y="4724734"/>
              <a:ext cx="150888" cy="339011"/>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46" name="Google Shape;346;p35"/>
            <p:cNvSpPr/>
            <p:nvPr/>
          </p:nvSpPr>
          <p:spPr>
            <a:xfrm>
              <a:off x="9542405" y="4974344"/>
              <a:ext cx="337041" cy="148274"/>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47" name="Google Shape;347;p35"/>
            <p:cNvSpPr/>
            <p:nvPr/>
          </p:nvSpPr>
          <p:spPr>
            <a:xfrm>
              <a:off x="10231674" y="5005558"/>
              <a:ext cx="520965" cy="680861"/>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48" name="Google Shape;348;p35"/>
            <p:cNvSpPr/>
            <p:nvPr/>
          </p:nvSpPr>
          <p:spPr>
            <a:xfrm>
              <a:off x="10495039" y="5538224"/>
              <a:ext cx="257594" cy="147969"/>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49" name="Google Shape;349;p35"/>
            <p:cNvSpPr/>
            <p:nvPr/>
          </p:nvSpPr>
          <p:spPr>
            <a:xfrm>
              <a:off x="9749834" y="4488296"/>
              <a:ext cx="743903" cy="688056"/>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50" name="Google Shape;350;p35"/>
            <p:cNvSpPr/>
            <p:nvPr/>
          </p:nvSpPr>
          <p:spPr>
            <a:xfrm>
              <a:off x="10200767" y="4946171"/>
              <a:ext cx="264283" cy="188204"/>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51" name="Google Shape;351;p35"/>
            <p:cNvSpPr/>
            <p:nvPr/>
          </p:nvSpPr>
          <p:spPr>
            <a:xfrm>
              <a:off x="10030831" y="4861649"/>
              <a:ext cx="270870" cy="274959"/>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52" name="Google Shape;352;p35"/>
            <p:cNvSpPr/>
            <p:nvPr/>
          </p:nvSpPr>
          <p:spPr>
            <a:xfrm rot="4264189">
              <a:off x="9890716" y="3829431"/>
              <a:ext cx="884363" cy="78554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53" name="Google Shape;353;p35"/>
            <p:cNvSpPr/>
            <p:nvPr/>
          </p:nvSpPr>
          <p:spPr>
            <a:xfrm>
              <a:off x="9590235" y="3828342"/>
              <a:ext cx="755658" cy="898557"/>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54" name="Google Shape;354;p35"/>
            <p:cNvSpPr/>
            <p:nvPr/>
          </p:nvSpPr>
          <p:spPr>
            <a:xfrm>
              <a:off x="9602698" y="3942961"/>
              <a:ext cx="332684" cy="50461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55" name="Google Shape;355;p35"/>
            <p:cNvSpPr/>
            <p:nvPr/>
          </p:nvSpPr>
          <p:spPr>
            <a:xfrm>
              <a:off x="9615974" y="3940125"/>
              <a:ext cx="305425" cy="463365"/>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21598" tIns="121598" rIns="121598" bIns="121598" anchor="ctr" anchorCtr="0">
              <a:noAutofit/>
            </a:bodyPr>
            <a:lstStyle/>
            <a:p>
              <a:endParaRPr sz="2479"/>
            </a:p>
          </p:txBody>
        </p:sp>
        <p:sp>
          <p:nvSpPr>
            <p:cNvPr id="356" name="Google Shape;356;p35"/>
            <p:cNvSpPr/>
            <p:nvPr/>
          </p:nvSpPr>
          <p:spPr>
            <a:xfrm>
              <a:off x="9592463" y="4664939"/>
              <a:ext cx="751909" cy="36080"/>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21598" tIns="121598" rIns="121598" bIns="121598" anchor="ctr" anchorCtr="0">
              <a:noAutofit/>
            </a:bodyPr>
            <a:lstStyle/>
            <a:p>
              <a:endParaRPr sz="2479"/>
            </a:p>
          </p:txBody>
        </p:sp>
        <p:sp>
          <p:nvSpPr>
            <p:cNvPr id="357" name="Google Shape;357;p35"/>
            <p:cNvSpPr/>
            <p:nvPr/>
          </p:nvSpPr>
          <p:spPr>
            <a:xfrm>
              <a:off x="9788138" y="3664366"/>
              <a:ext cx="384872" cy="406408"/>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58" name="Google Shape;358;p35"/>
            <p:cNvSpPr/>
            <p:nvPr/>
          </p:nvSpPr>
          <p:spPr>
            <a:xfrm>
              <a:off x="9870522" y="3664367"/>
              <a:ext cx="151597" cy="170772"/>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21598" tIns="121598" rIns="121598" bIns="121598" anchor="ctr" anchorCtr="0">
              <a:noAutofit/>
            </a:bodyPr>
            <a:lstStyle/>
            <a:p>
              <a:endParaRPr sz="2479"/>
            </a:p>
          </p:txBody>
        </p:sp>
        <p:sp>
          <p:nvSpPr>
            <p:cNvPr id="359" name="Google Shape;359;p35"/>
            <p:cNvSpPr/>
            <p:nvPr/>
          </p:nvSpPr>
          <p:spPr>
            <a:xfrm rot="2981798">
              <a:off x="9364985" y="4160994"/>
              <a:ext cx="1006467" cy="559147"/>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60" name="Google Shape;360;p35"/>
            <p:cNvSpPr/>
            <p:nvPr/>
          </p:nvSpPr>
          <p:spPr>
            <a:xfrm rot="524525">
              <a:off x="9332660" y="2280090"/>
              <a:ext cx="1550977" cy="991917"/>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1" name="Google Shape;361;p35"/>
            <p:cNvSpPr/>
            <p:nvPr/>
          </p:nvSpPr>
          <p:spPr>
            <a:xfrm rot="524525">
              <a:off x="9381485" y="2685228"/>
              <a:ext cx="1319430" cy="111139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62" name="Google Shape;362;p35"/>
            <p:cNvSpPr/>
            <p:nvPr/>
          </p:nvSpPr>
          <p:spPr>
            <a:xfrm rot="524525">
              <a:off x="9282870" y="3055535"/>
              <a:ext cx="215059" cy="274763"/>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63" name="Google Shape;363;p35"/>
            <p:cNvSpPr/>
            <p:nvPr/>
          </p:nvSpPr>
          <p:spPr>
            <a:xfrm rot="524525">
              <a:off x="9411744" y="2641690"/>
              <a:ext cx="244668" cy="430812"/>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4" name="Google Shape;364;p35"/>
            <p:cNvSpPr/>
            <p:nvPr/>
          </p:nvSpPr>
          <p:spPr>
            <a:xfrm rot="524525">
              <a:off x="9645036" y="2628007"/>
              <a:ext cx="1103131" cy="206948"/>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5" name="Google Shape;365;p35"/>
            <p:cNvSpPr/>
            <p:nvPr/>
          </p:nvSpPr>
          <p:spPr>
            <a:xfrm rot="524525">
              <a:off x="9890230" y="3145784"/>
              <a:ext cx="73578" cy="111856"/>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6" name="Google Shape;366;p35"/>
            <p:cNvSpPr/>
            <p:nvPr/>
          </p:nvSpPr>
          <p:spPr>
            <a:xfrm rot="524525">
              <a:off x="10373297" y="3174143"/>
              <a:ext cx="73401" cy="112008"/>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7" name="Google Shape;367;p35"/>
            <p:cNvSpPr/>
            <p:nvPr/>
          </p:nvSpPr>
          <p:spPr>
            <a:xfrm rot="524525">
              <a:off x="10349312" y="3004504"/>
              <a:ext cx="216478" cy="71015"/>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8" name="Google Shape;368;p35"/>
            <p:cNvSpPr/>
            <p:nvPr/>
          </p:nvSpPr>
          <p:spPr>
            <a:xfrm rot="524525">
              <a:off x="9803665" y="2931762"/>
              <a:ext cx="215059" cy="7650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9" name="Google Shape;369;p35"/>
            <p:cNvSpPr/>
            <p:nvPr/>
          </p:nvSpPr>
          <p:spPr>
            <a:xfrm rot="524525">
              <a:off x="10150351" y="3196327"/>
              <a:ext cx="166125" cy="201919"/>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0" name="Google Shape;370;p35"/>
            <p:cNvSpPr/>
            <p:nvPr/>
          </p:nvSpPr>
          <p:spPr>
            <a:xfrm rot="524525">
              <a:off x="9524561" y="3167244"/>
              <a:ext cx="309026" cy="216548"/>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21598" tIns="121598" rIns="121598" bIns="121598" anchor="ctr" anchorCtr="0">
              <a:noAutofit/>
            </a:bodyPr>
            <a:lstStyle/>
            <a:p>
              <a:endParaRPr sz="2479"/>
            </a:p>
          </p:txBody>
        </p:sp>
        <p:sp>
          <p:nvSpPr>
            <p:cNvPr id="371" name="Google Shape;371;p35"/>
            <p:cNvSpPr/>
            <p:nvPr/>
          </p:nvSpPr>
          <p:spPr>
            <a:xfrm rot="524525">
              <a:off x="10393527" y="3306867"/>
              <a:ext cx="267893" cy="172660"/>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21598" tIns="121598" rIns="121598" bIns="121598" anchor="ctr" anchorCtr="0">
              <a:noAutofit/>
            </a:bodyPr>
            <a:lstStyle/>
            <a:p>
              <a:endParaRPr sz="2479"/>
            </a:p>
          </p:txBody>
        </p:sp>
        <p:sp>
          <p:nvSpPr>
            <p:cNvPr id="372" name="Google Shape;372;p35"/>
            <p:cNvSpPr/>
            <p:nvPr/>
          </p:nvSpPr>
          <p:spPr>
            <a:xfrm rot="-9491453">
              <a:off x="9894798" y="3437933"/>
              <a:ext cx="285669" cy="97442"/>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6" name="Google Shape;4383;p45">
            <a:extLst>
              <a:ext uri="{FF2B5EF4-FFF2-40B4-BE49-F238E27FC236}">
                <a16:creationId xmlns:a16="http://schemas.microsoft.com/office/drawing/2014/main" id="{F0FBAC23-3118-884E-D3BB-3854221255B0}"/>
              </a:ext>
            </a:extLst>
          </p:cNvPr>
          <p:cNvSpPr/>
          <p:nvPr/>
        </p:nvSpPr>
        <p:spPr>
          <a:xfrm>
            <a:off x="3179364" y="1598507"/>
            <a:ext cx="5942403" cy="2822391"/>
          </a:xfrm>
          <a:prstGeom prst="roundRect">
            <a:avLst>
              <a:gd name="adj" fmla="val 20578"/>
            </a:avLst>
          </a:prstGeom>
          <a:solidFill>
            <a:schemeClr val="bg2">
              <a:lumMod val="20000"/>
              <a:lumOff val="80000"/>
            </a:schemeClr>
          </a:solidFill>
          <a:ln w="76200" cap="flat" cmpd="sng">
            <a:solidFill>
              <a:schemeClr val="dk1"/>
            </a:solid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8000"/>
              <a:t>DẶN DÒ</a:t>
            </a:r>
            <a:endParaRPr sz="8000"/>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71;p44">
            <a:extLst>
              <a:ext uri="{FF2B5EF4-FFF2-40B4-BE49-F238E27FC236}">
                <a16:creationId xmlns:a16="http://schemas.microsoft.com/office/drawing/2014/main" id="{143EE7CF-F01E-6B3B-53C8-C3975FB9B40D}"/>
              </a:ext>
            </a:extLst>
          </p:cNvPr>
          <p:cNvSpPr/>
          <p:nvPr/>
        </p:nvSpPr>
        <p:spPr>
          <a:xfrm>
            <a:off x="2565052" y="2724046"/>
            <a:ext cx="7031734" cy="1685845"/>
          </a:xfrm>
          <a:prstGeom prst="roundRect">
            <a:avLst>
              <a:gd name="adj" fmla="val 20578"/>
            </a:avLst>
          </a:prstGeom>
          <a:no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8000" b="1">
                <a:solidFill>
                  <a:schemeClr val="tx1"/>
                </a:solidFill>
                <a:latin typeface="+mj-lt"/>
                <a:ea typeface="AvantGarde" panose="00000400000000000000" pitchFamily="2" charset="0"/>
                <a:cs typeface="AvantGarde" panose="00000400000000000000" pitchFamily="2" charset="0"/>
              </a:rPr>
              <a:t>KHỞI ĐỘNG</a:t>
            </a:r>
            <a:endParaRPr sz="8000" b="1">
              <a:solidFill>
                <a:schemeClr val="tx1"/>
              </a:solidFill>
              <a:latin typeface="+mj-lt"/>
            </a:endParaRPr>
          </a:p>
        </p:txBody>
      </p:sp>
    </p:spTree>
    <p:custDataLst>
      <p:tags r:id="rId1"/>
    </p:custDataLst>
    <p:extLst>
      <p:ext uri="{BB962C8B-B14F-4D97-AF65-F5344CB8AC3E}">
        <p14:creationId xmlns:p14="http://schemas.microsoft.com/office/powerpoint/2010/main" val="1295215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194767" y="394171"/>
            <a:ext cx="980226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buClrTx/>
              <a:defRPr/>
            </a:pPr>
            <a:r>
              <a:rPr lang="en-US" sz="2600" b="1" kern="1200" dirty="0">
                <a:solidFill>
                  <a:prstClr val="black"/>
                </a:solidFill>
                <a:latin typeface="Times New Roman" pitchFamily="18" charset="0"/>
                <a:cs typeface="Times New Roman" pitchFamily="18" charset="0"/>
              </a:rPr>
              <a:t>TRƯỜNG TIỂU HỌC </a:t>
            </a:r>
            <a:r>
              <a:rPr lang="en-US" sz="2600" b="1" kern="1200" dirty="0" smtClean="0">
                <a:solidFill>
                  <a:prstClr val="black"/>
                </a:solidFill>
                <a:latin typeface="Times New Roman" pitchFamily="18" charset="0"/>
                <a:cs typeface="Times New Roman" pitchFamily="18" charset="0"/>
              </a:rPr>
              <a:t>QUANG TRUNG</a:t>
            </a:r>
            <a:endParaRPr lang="en-US" sz="2600" b="1" kern="1200" dirty="0">
              <a:solidFill>
                <a:prstClr val="black"/>
              </a:solidFill>
              <a:latin typeface="Times New Roman" pitchFamily="18" charset="0"/>
              <a:cs typeface="Times New Roman" pitchFamily="18" charset="0"/>
            </a:endParaRPr>
          </a:p>
          <a:p>
            <a:pPr algn="ctr" defTabSz="912114">
              <a:buClrTx/>
              <a:defRPr/>
            </a:pPr>
            <a:r>
              <a:rPr lang="en-US" sz="2600" b="1" kern="1200" dirty="0" err="1">
                <a:solidFill>
                  <a:prstClr val="black"/>
                </a:solidFill>
                <a:latin typeface="Times New Roman" pitchFamily="18" charset="0"/>
                <a:cs typeface="Times New Roman" pitchFamily="18" charset="0"/>
              </a:rPr>
              <a:t>Sách</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kết</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nối</a:t>
            </a:r>
            <a:r>
              <a:rPr lang="en-US" sz="2600" b="1" kern="1200" dirty="0">
                <a:solidFill>
                  <a:prstClr val="black"/>
                </a:solidFill>
                <a:latin typeface="Times New Roman" pitchFamily="18" charset="0"/>
                <a:cs typeface="Times New Roman" pitchFamily="18" charset="0"/>
              </a:rPr>
              <a:t> tri </a:t>
            </a:r>
            <a:r>
              <a:rPr lang="en-US" sz="2600" b="1" kern="1200" dirty="0" err="1">
                <a:solidFill>
                  <a:prstClr val="black"/>
                </a:solidFill>
                <a:latin typeface="Times New Roman" pitchFamily="18" charset="0"/>
                <a:cs typeface="Times New Roman" pitchFamily="18" charset="0"/>
              </a:rPr>
              <a:t>thức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với</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cuộc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sống</a:t>
            </a:r>
            <a:r>
              <a:rPr lang="en-US" sz="2600" b="1" kern="1200" dirty="0">
                <a:solidFill>
                  <a:prstClr val="black"/>
                </a:solidFill>
                <a:latin typeface="Times New Roman" pitchFamily="18" charset="0"/>
                <a:cs typeface="Times New Roman" pitchFamily="18" charset="0"/>
              </a:rPr>
              <a:t> – </a:t>
            </a:r>
            <a:r>
              <a:rPr lang="en-US" sz="2600" b="1" kern="1200" dirty="0" err="1">
                <a:solidFill>
                  <a:prstClr val="black"/>
                </a:solidFill>
                <a:latin typeface="Times New Roman" pitchFamily="18" charset="0"/>
                <a:cs typeface="Times New Roman" pitchFamily="18" charset="0"/>
              </a:rPr>
              <a:t>Lớp</a:t>
            </a:r>
            <a:r>
              <a:rPr lang="en-US" sz="2600" b="1" kern="1200" dirty="0">
                <a:solidFill>
                  <a:prstClr val="black"/>
                </a:solidFill>
                <a:latin typeface="Times New Roman" pitchFamily="18" charset="0"/>
                <a:cs typeface="Times New Roman" pitchFamily="18" charset="0"/>
              </a:rPr>
              <a:t> 4</a:t>
            </a:r>
          </a:p>
          <a:p>
            <a:pPr algn="ctr" defTabSz="912114">
              <a:buClrTx/>
              <a:defRPr/>
            </a:pP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Năm</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học</a:t>
            </a:r>
            <a:r>
              <a:rPr lang="en-US" sz="2600" b="1" kern="1200" dirty="0">
                <a:solidFill>
                  <a:prstClr val="black"/>
                </a:solidFill>
                <a:latin typeface="Times New Roman" pitchFamily="18" charset="0"/>
                <a:cs typeface="Times New Roman" pitchFamily="18" charset="0"/>
              </a:rPr>
              <a:t> 2024-2025</a:t>
            </a:r>
          </a:p>
          <a:p>
            <a:pPr algn="ctr" defTabSz="912114">
              <a:buClrTx/>
              <a:defRPr/>
            </a:pPr>
            <a:r>
              <a:rPr lang="en-US" sz="2600" b="1" kern="1200" dirty="0">
                <a:solidFill>
                  <a:prstClr val="black"/>
                </a:solidFill>
                <a:latin typeface="Times New Roman" pitchFamily="18" charset="0"/>
                <a:cs typeface="Times New Roman" pitchFamily="18" charset="0"/>
                <a:sym typeface="Wingdings" panose="05000000000000000000" pitchFamily="2" charset="2"/>
              </a:rPr>
              <a:t></a:t>
            </a:r>
            <a:endParaRPr lang="en-US" sz="2600" kern="1200" dirty="0">
              <a:solidFill>
                <a:prstClr val="black"/>
              </a:solidFill>
              <a:latin typeface="Times New Roman" pitchFamily="18" charset="0"/>
              <a:cs typeface="Times New Roman" pitchFamily="18" charset="0"/>
            </a:endParaRPr>
          </a:p>
        </p:txBody>
      </p:sp>
      <p:sp>
        <p:nvSpPr>
          <p:cNvPr id="3" name="Rectangle 6"/>
          <p:cNvSpPr>
            <a:spLocks noChangeArrowheads="1"/>
          </p:cNvSpPr>
          <p:nvPr/>
        </p:nvSpPr>
        <p:spPr bwMode="auto">
          <a:xfrm>
            <a:off x="711185" y="2372364"/>
            <a:ext cx="10688714"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lnSpc>
                <a:spcPct val="150000"/>
              </a:lnSpc>
              <a:buClrTx/>
              <a:defRPr/>
            </a:pPr>
            <a:r>
              <a:rPr lang="en-US" sz="4000" b="1" kern="1200" dirty="0">
                <a:solidFill>
                  <a:srgbClr val="FF0000"/>
                </a:solidFill>
                <a:latin typeface="Times New Roman" pitchFamily="18" charset="0"/>
                <a:cs typeface="Times New Roman" pitchFamily="18" charset="0"/>
              </a:rPr>
              <a:t>MÔN: </a:t>
            </a:r>
            <a:r>
              <a:rPr lang="en-US" sz="4000" b="1" kern="1200" dirty="0" smtClean="0">
                <a:solidFill>
                  <a:srgbClr val="FF0000"/>
                </a:solidFill>
                <a:latin typeface="Times New Roman" pitchFamily="18" charset="0"/>
                <a:cs typeface="Times New Roman" pitchFamily="18" charset="0"/>
              </a:rPr>
              <a:t>TIẾNG VIỆT</a:t>
            </a:r>
            <a:endParaRPr lang="en-US" sz="3600" b="1" kern="1200" dirty="0">
              <a:solidFill>
                <a:srgbClr val="7030A0"/>
              </a:solidFill>
              <a:latin typeface="Times New Roman" pitchFamily="18" charset="0"/>
              <a:cs typeface="Times New Roman" pitchFamily="18" charset="0"/>
            </a:endParaRPr>
          </a:p>
          <a:p>
            <a:pPr algn="ctr" defTabSz="912114">
              <a:lnSpc>
                <a:spcPct val="150000"/>
              </a:lnSpc>
              <a:buClrTx/>
              <a:defRPr/>
            </a:pPr>
            <a:r>
              <a:rPr lang="en-US" sz="3600" b="1" kern="1200" dirty="0" smtClean="0">
                <a:solidFill>
                  <a:srgbClr val="7030A0"/>
                </a:solidFill>
                <a:latin typeface="Times New Roman" pitchFamily="18" charset="0"/>
                <a:cs typeface="Times New Roman" pitchFamily="18" charset="0"/>
              </a:rPr>
              <a:t>VIẾT: VIẾT THƯ</a:t>
            </a:r>
            <a:endParaRPr lang="en-US" sz="4000" b="1" kern="1200" dirty="0">
              <a:solidFill>
                <a:srgbClr val="FF0000"/>
              </a:solidFill>
              <a:latin typeface="Times New Roman" pitchFamily="18" charset="0"/>
              <a:cs typeface="Times New Roman" pitchFamily="18" charset="0"/>
            </a:endParaRPr>
          </a:p>
        </p:txBody>
      </p:sp>
      <p:sp>
        <p:nvSpPr>
          <p:cNvPr id="4" name="Rectangle 5"/>
          <p:cNvSpPr>
            <a:spLocks noChangeArrowheads="1"/>
          </p:cNvSpPr>
          <p:nvPr/>
        </p:nvSpPr>
        <p:spPr bwMode="auto">
          <a:xfrm>
            <a:off x="5036737" y="4340354"/>
            <a:ext cx="5472827" cy="132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spcBef>
                <a:spcPct val="50000"/>
              </a:spcBef>
              <a:buClrTx/>
              <a:defRPr/>
            </a:pPr>
            <a:endParaRPr lang="en-US" sz="3192" b="1" i="1" kern="1200" dirty="0" smtClean="0">
              <a:solidFill>
                <a:srgbClr val="3333CC"/>
              </a:solidFill>
              <a:latin typeface="Times New Roman" pitchFamily="18" charset="0"/>
              <a:cs typeface="+mn-cs"/>
            </a:endParaRPr>
          </a:p>
          <a:p>
            <a:pPr algn="ctr" defTabSz="912114">
              <a:spcBef>
                <a:spcPct val="50000"/>
              </a:spcBef>
              <a:buClrTx/>
              <a:defRPr/>
            </a:pPr>
            <a:r>
              <a:rPr lang="en-US" sz="3192" b="1" i="1" kern="1200" dirty="0" err="1" smtClean="0">
                <a:solidFill>
                  <a:srgbClr val="3333CC"/>
                </a:solidFill>
                <a:latin typeface="Times New Roman" pitchFamily="18" charset="0"/>
                <a:cs typeface="+mn-cs"/>
              </a:rPr>
              <a:t>Giáo</a:t>
            </a:r>
            <a:r>
              <a:rPr lang="en-US" sz="3192" b="1" i="1" kern="1200" dirty="0" smtClean="0">
                <a:solidFill>
                  <a:srgbClr val="3333CC"/>
                </a:solidFill>
                <a:latin typeface="Times New Roman" pitchFamily="18" charset="0"/>
                <a:cs typeface="+mn-cs"/>
              </a:rPr>
              <a:t> </a:t>
            </a:r>
            <a:r>
              <a:rPr lang="en-US" sz="3192" b="1" i="1" kern="1200" dirty="0">
                <a:solidFill>
                  <a:srgbClr val="3333CC"/>
                </a:solidFill>
                <a:latin typeface="Times New Roman" pitchFamily="18" charset="0"/>
                <a:cs typeface="+mn-cs"/>
              </a:rPr>
              <a:t>viên: </a:t>
            </a:r>
            <a:r>
              <a:rPr lang="en-US" sz="3192" b="1" i="1" kern="1200" dirty="0" err="1" smtClean="0">
                <a:solidFill>
                  <a:srgbClr val="3333CC"/>
                </a:solidFill>
                <a:latin typeface="Times New Roman" pitchFamily="18" charset="0"/>
                <a:cs typeface="+mn-cs"/>
              </a:rPr>
              <a:t>Dương</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Thị</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Quyên</a:t>
            </a:r>
            <a:endParaRPr lang="en-US" sz="3192" b="1" i="1" kern="1200" dirty="0">
              <a:solidFill>
                <a:srgbClr val="3333CC"/>
              </a:solidFill>
              <a:latin typeface="Times New Roman" pitchFamily="18" charset="0"/>
              <a:cs typeface="+mn-cs"/>
            </a:endParaRPr>
          </a:p>
        </p:txBody>
      </p:sp>
    </p:spTree>
    <p:custDataLst>
      <p:tags r:id="rId1"/>
    </p:custDataLst>
    <p:extLst>
      <p:ext uri="{BB962C8B-B14F-4D97-AF65-F5344CB8AC3E}">
        <p14:creationId xmlns:p14="http://schemas.microsoft.com/office/powerpoint/2010/main" val="9438411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F852F4-FDBD-B591-FC35-CC8568C96EF0}"/>
              </a:ext>
            </a:extLst>
          </p:cNvPr>
          <p:cNvSpPr txBox="1"/>
          <p:nvPr/>
        </p:nvSpPr>
        <p:spPr>
          <a:xfrm>
            <a:off x="536142" y="1539121"/>
            <a:ext cx="11089554" cy="3779758"/>
          </a:xfrm>
          <a:prstGeom prst="roundRect">
            <a:avLst/>
          </a:prstGeom>
          <a:solidFill>
            <a:schemeClr val="bg1"/>
          </a:solidFill>
          <a:ln>
            <a:solidFill>
              <a:srgbClr val="00B0F0"/>
            </a:solidFill>
          </a:ln>
        </p:spPr>
        <p:txBody>
          <a:bodyPr wrap="square" rtlCol="0">
            <a:spAutoFit/>
          </a:bodyPr>
          <a:lstStyle/>
          <a:p>
            <a:pPr algn="just"/>
            <a:r>
              <a:rPr lang="en-US" sz="7200" b="1"/>
              <a:t>Đề bài</a:t>
            </a:r>
            <a:r>
              <a:rPr lang="en-US" sz="7200"/>
              <a:t>: Viết một bức thư cho người thân hoặc bạn bè ở xa.</a:t>
            </a:r>
            <a:endParaRPr lang="en-US" sz="16600"/>
          </a:p>
        </p:txBody>
      </p:sp>
    </p:spTree>
    <p:custDataLst>
      <p:tags r:id="rId1"/>
    </p:custDataLst>
    <p:extLst>
      <p:ext uri="{BB962C8B-B14F-4D97-AF65-F5344CB8AC3E}">
        <p14:creationId xmlns:p14="http://schemas.microsoft.com/office/powerpoint/2010/main" val="338920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966451" y="105256"/>
            <a:ext cx="10228933" cy="4401205"/>
          </a:xfrm>
          <a:prstGeom prst="rect">
            <a:avLst/>
          </a:prstGeom>
          <a:noFill/>
        </p:spPr>
        <p:txBody>
          <a:bodyPr wrap="square" rtlCol="0">
            <a:spAutoFit/>
          </a:bodyPr>
          <a:lstStyle/>
          <a:p>
            <a:pPr algn="just"/>
            <a:r>
              <a:rPr lang="en-US" sz="4000" b="1"/>
              <a:t>1. </a:t>
            </a:r>
            <a:r>
              <a:rPr lang="vi-VN" sz="4000" b="1"/>
              <a:t>Dựa vào nội dung hướng dẫn trong hoạt động </a:t>
            </a:r>
            <a:r>
              <a:rPr lang="en-US" sz="4000" b="1"/>
              <a:t>“</a:t>
            </a:r>
            <a:r>
              <a:rPr lang="vi-VN" sz="4000" b="1"/>
              <a:t>Viết</a:t>
            </a:r>
            <a:r>
              <a:rPr lang="en-US" sz="4000" b="1"/>
              <a:t>”</a:t>
            </a:r>
            <a:r>
              <a:rPr lang="vi-VN" sz="4000" b="1"/>
              <a:t> ở Bài 30, viết một bức thư theo yêu cầu của đề bài.</a:t>
            </a:r>
          </a:p>
          <a:p>
            <a:pPr algn="just"/>
            <a:r>
              <a:rPr lang="vi-VN" sz="4000"/>
              <a:t>Lưu ý:</a:t>
            </a:r>
          </a:p>
          <a:p>
            <a:pPr algn="just"/>
            <a:r>
              <a:rPr lang="vi-VN" sz="4000"/>
              <a:t>- Cần lựa chọn cách xưng hô phù hợp.</a:t>
            </a:r>
          </a:p>
          <a:p>
            <a:pPr algn="just"/>
            <a:r>
              <a:rPr lang="vi-VN" sz="4000"/>
              <a:t>- Cần thể hiện sự quan tâm, tình cảm, cảm xúc của em đối với người nhận thư.</a:t>
            </a:r>
          </a:p>
        </p:txBody>
      </p:sp>
    </p:spTree>
    <p:custDataLst>
      <p:tags r:id="rId1"/>
    </p:custDataLst>
    <p:extLst>
      <p:ext uri="{BB962C8B-B14F-4D97-AF65-F5344CB8AC3E}">
        <p14:creationId xmlns:p14="http://schemas.microsoft.com/office/powerpoint/2010/main" val="1011421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9DF284-008C-A54A-3F2B-BAD40C802C5D}"/>
              </a:ext>
            </a:extLst>
          </p:cNvPr>
          <p:cNvSpPr txBox="1"/>
          <p:nvPr/>
        </p:nvSpPr>
        <p:spPr>
          <a:xfrm>
            <a:off x="443370" y="351234"/>
            <a:ext cx="11275097" cy="6155531"/>
          </a:xfrm>
          <a:prstGeom prst="rect">
            <a:avLst/>
          </a:prstGeom>
          <a:noFill/>
        </p:spPr>
        <p:txBody>
          <a:bodyPr wrap="square">
            <a:spAutoFit/>
          </a:bodyPr>
          <a:lstStyle/>
          <a:p>
            <a:pPr marL="0" marR="0" lvl="0" indent="457200" algn="just" defTabSz="914400" rtl="0" eaLnBrk="0" fontAlgn="base" latinLnBrk="0" hangingPunct="0">
              <a:lnSpc>
                <a:spcPct val="100000"/>
              </a:lnSpc>
              <a:spcBef>
                <a:spcPts val="600"/>
              </a:spcBef>
              <a:spcAft>
                <a:spcPct val="0"/>
              </a:spcAft>
              <a:buClrTx/>
              <a:buSzTx/>
              <a:buFontTx/>
              <a:buNone/>
              <a:tabLst/>
            </a:pPr>
            <a:r>
              <a:rPr lang="en-US" altLang="en-US" sz="2600"/>
              <a:t>Đà Nẵng, ngày 15 tháng 4 năm 2023</a:t>
            </a:r>
          </a:p>
          <a:p>
            <a:pPr marL="0" marR="0" lvl="0" indent="457200" algn="just" defTabSz="914400" rtl="0" eaLnBrk="0" fontAlgn="base" latinLnBrk="0" hangingPunct="0">
              <a:lnSpc>
                <a:spcPct val="100000"/>
              </a:lnSpc>
              <a:spcBef>
                <a:spcPts val="600"/>
              </a:spcBef>
              <a:spcAft>
                <a:spcPct val="0"/>
              </a:spcAft>
              <a:buClrTx/>
              <a:buSzTx/>
              <a:buFontTx/>
              <a:buNone/>
              <a:tabLst/>
            </a:pPr>
            <a:r>
              <a:rPr lang="en-US" altLang="en-US" sz="2600"/>
              <a:t>Ông ngoại thân mến!</a:t>
            </a:r>
          </a:p>
          <a:p>
            <a:pPr marL="0" marR="0" lvl="0" indent="457200" algn="just" defTabSz="914400" rtl="0" eaLnBrk="0" fontAlgn="base" latinLnBrk="0" hangingPunct="0">
              <a:lnSpc>
                <a:spcPct val="100000"/>
              </a:lnSpc>
              <a:spcBef>
                <a:spcPts val="600"/>
              </a:spcBef>
              <a:spcAft>
                <a:spcPct val="0"/>
              </a:spcAft>
              <a:buClrTx/>
              <a:buSzTx/>
              <a:buFontTx/>
              <a:buNone/>
              <a:tabLst/>
            </a:pPr>
            <a:r>
              <a:rPr lang="en-US" altLang="en-US" sz="2600"/>
              <a:t>Chắc ông sẽ bất ngờ khi nhận được thư của cháu đúng không ạ? Hôm nay học bài xong còn sớm nên cháu viết mấy dòng thư hỏi thăm sức khoẻ của ông. Ông ơi! Lâu nay ông có khoẻ không ạ?  Tuổi ông đã cao nên ông cố gắng nghỉ ngơi, đừng làm vườn nhiều quá ông nhé!</a:t>
            </a:r>
          </a:p>
          <a:p>
            <a:pPr marL="0" marR="0" lvl="0" indent="457200" algn="just" defTabSz="914400" rtl="0" eaLnBrk="0" fontAlgn="base" latinLnBrk="0" hangingPunct="0">
              <a:lnSpc>
                <a:spcPct val="100000"/>
              </a:lnSpc>
              <a:spcBef>
                <a:spcPts val="600"/>
              </a:spcBef>
              <a:spcAft>
                <a:spcPct val="0"/>
              </a:spcAft>
              <a:buClrTx/>
              <a:buSzTx/>
              <a:buFontTx/>
              <a:buNone/>
              <a:tabLst/>
            </a:pPr>
            <a:r>
              <a:rPr lang="en-US" altLang="en-US" sz="2600"/>
              <a:t>Cũng đã hơn một năm cháu chưa có dịp về quê thăm ông, cháu nhớ ông lắm! Cháu và bố mẹ ở đây đều khoẻ, công việc và học tập đều rất tốt. Cháu hứa là sẽ học tập thật tốt, thật ngoan ngoãn để xứng đáng là cháu ngon của ông bà.</a:t>
            </a:r>
          </a:p>
          <a:p>
            <a:pPr marL="0" marR="0" lvl="0" indent="457200" algn="just" defTabSz="914400" rtl="0" eaLnBrk="0" fontAlgn="base" latinLnBrk="0" hangingPunct="0">
              <a:lnSpc>
                <a:spcPct val="100000"/>
              </a:lnSpc>
              <a:spcBef>
                <a:spcPts val="600"/>
              </a:spcBef>
              <a:spcAft>
                <a:spcPct val="0"/>
              </a:spcAft>
              <a:buClrTx/>
              <a:buSzTx/>
              <a:buFontTx/>
              <a:buNone/>
              <a:tabLst/>
            </a:pPr>
            <a:r>
              <a:rPr lang="en-US" altLang="en-US" sz="2600"/>
              <a:t>Đêm đã khuya, cháu phải đi ngủ để sáng mai kịp giờ đến lớp. Cháu xin dừng bút tại đây, ông nhớ giữ gìn sức khoẻ nhé. Cháu yêu ông nhiều.</a:t>
            </a:r>
          </a:p>
          <a:p>
            <a:pPr marL="0" marR="0" lvl="0" indent="457200" algn="just" defTabSz="914400" rtl="0" eaLnBrk="0" fontAlgn="base" latinLnBrk="0" hangingPunct="0">
              <a:lnSpc>
                <a:spcPct val="100000"/>
              </a:lnSpc>
              <a:spcBef>
                <a:spcPts val="600"/>
              </a:spcBef>
              <a:spcAft>
                <a:spcPct val="0"/>
              </a:spcAft>
              <a:buClrTx/>
              <a:buSzTx/>
              <a:buFontTx/>
              <a:buNone/>
              <a:tabLst/>
            </a:pPr>
            <a:r>
              <a:rPr lang="en-US" altLang="en-US" sz="2600"/>
              <a:t>							Cháu ngoại</a:t>
            </a:r>
          </a:p>
          <a:p>
            <a:pPr marL="0" marR="0" lvl="0" indent="457200" algn="just" defTabSz="914400" rtl="0" eaLnBrk="0" fontAlgn="base" latinLnBrk="0" hangingPunct="0">
              <a:lnSpc>
                <a:spcPct val="100000"/>
              </a:lnSpc>
              <a:spcBef>
                <a:spcPts val="600"/>
              </a:spcBef>
              <a:spcAft>
                <a:spcPct val="0"/>
              </a:spcAft>
              <a:buClrTx/>
              <a:buSzTx/>
              <a:buFontTx/>
              <a:buNone/>
              <a:tabLst/>
            </a:pPr>
            <a:r>
              <a:rPr lang="en-US" altLang="en-US" sz="2600"/>
              <a:t>							  Minh Anh</a:t>
            </a:r>
          </a:p>
        </p:txBody>
      </p:sp>
    </p:spTree>
    <p:custDataLst>
      <p:tags r:id="rId1"/>
    </p:custDataLst>
    <p:extLst>
      <p:ext uri="{BB962C8B-B14F-4D97-AF65-F5344CB8AC3E}">
        <p14:creationId xmlns:p14="http://schemas.microsoft.com/office/powerpoint/2010/main" val="3263368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966451" y="105256"/>
            <a:ext cx="10228933" cy="1323439"/>
          </a:xfrm>
          <a:prstGeom prst="rect">
            <a:avLst/>
          </a:prstGeom>
          <a:noFill/>
        </p:spPr>
        <p:txBody>
          <a:bodyPr wrap="square" rtlCol="0">
            <a:spAutoFit/>
          </a:bodyPr>
          <a:lstStyle/>
          <a:p>
            <a:pPr algn="just"/>
            <a:r>
              <a:rPr lang="en-US" sz="4000" b="1"/>
              <a:t>2. Đọc soát và chỉnh sửa.</a:t>
            </a:r>
          </a:p>
          <a:p>
            <a:pPr algn="just"/>
            <a:r>
              <a:rPr lang="en-US" sz="4000"/>
              <a:t>a. Đọc lại bài làm của em để phát hiện lỗi.</a:t>
            </a:r>
          </a:p>
        </p:txBody>
      </p:sp>
      <p:sp>
        <p:nvSpPr>
          <p:cNvPr id="3" name="Double Wave 2">
            <a:extLst>
              <a:ext uri="{FF2B5EF4-FFF2-40B4-BE49-F238E27FC236}">
                <a16:creationId xmlns:a16="http://schemas.microsoft.com/office/drawing/2014/main" id="{74AAAD8D-EBBA-89B5-EB93-3522829B7E67}"/>
              </a:ext>
            </a:extLst>
          </p:cNvPr>
          <p:cNvSpPr/>
          <p:nvPr/>
        </p:nvSpPr>
        <p:spPr>
          <a:xfrm>
            <a:off x="966451" y="2215662"/>
            <a:ext cx="3095595" cy="1652953"/>
          </a:xfrm>
          <a:prstGeom prst="doubleWave">
            <a:avLst>
              <a:gd name="adj1" fmla="val 6250"/>
              <a:gd name="adj2" fmla="val 1704"/>
            </a:avLst>
          </a:prstGeom>
          <a:solidFill>
            <a:srgbClr val="C1E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Các phần của bức thư</a:t>
            </a:r>
          </a:p>
        </p:txBody>
      </p:sp>
      <p:sp>
        <p:nvSpPr>
          <p:cNvPr id="8" name="Double Wave 7">
            <a:extLst>
              <a:ext uri="{FF2B5EF4-FFF2-40B4-BE49-F238E27FC236}">
                <a16:creationId xmlns:a16="http://schemas.microsoft.com/office/drawing/2014/main" id="{D23AA7A6-1E45-3FB6-D2F7-7239B7B0A874}"/>
              </a:ext>
            </a:extLst>
          </p:cNvPr>
          <p:cNvSpPr/>
          <p:nvPr/>
        </p:nvSpPr>
        <p:spPr>
          <a:xfrm>
            <a:off x="4706112" y="2215661"/>
            <a:ext cx="6055673" cy="1652953"/>
          </a:xfrm>
          <a:prstGeom prst="doubleWave">
            <a:avLst>
              <a:gd name="adj1" fmla="val 6250"/>
              <a:gd name="adj2" fmla="val 170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Nội dung thư (thăm hỏi, chia sẻ tin tức,…)</a:t>
            </a:r>
          </a:p>
        </p:txBody>
      </p:sp>
      <p:sp>
        <p:nvSpPr>
          <p:cNvPr id="9" name="Double Wave 8">
            <a:extLst>
              <a:ext uri="{FF2B5EF4-FFF2-40B4-BE49-F238E27FC236}">
                <a16:creationId xmlns:a16="http://schemas.microsoft.com/office/drawing/2014/main" id="{560CE221-A563-F8DB-703B-22770448B487}"/>
              </a:ext>
            </a:extLst>
          </p:cNvPr>
          <p:cNvSpPr/>
          <p:nvPr/>
        </p:nvSpPr>
        <p:spPr>
          <a:xfrm>
            <a:off x="2757502" y="4425462"/>
            <a:ext cx="2609087" cy="1652953"/>
          </a:xfrm>
          <a:prstGeom prst="doubleWave">
            <a:avLst>
              <a:gd name="adj1" fmla="val 6250"/>
              <a:gd name="adj2" fmla="val 1704"/>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Dùng từ, </a:t>
            </a:r>
          </a:p>
          <a:p>
            <a:pPr algn="ctr"/>
            <a:r>
              <a:rPr lang="en-US" sz="3600">
                <a:solidFill>
                  <a:srgbClr val="000000"/>
                </a:solidFill>
              </a:rPr>
              <a:t>viết câu</a:t>
            </a:r>
          </a:p>
        </p:txBody>
      </p:sp>
      <p:sp>
        <p:nvSpPr>
          <p:cNvPr id="10" name="Double Wave 9">
            <a:extLst>
              <a:ext uri="{FF2B5EF4-FFF2-40B4-BE49-F238E27FC236}">
                <a16:creationId xmlns:a16="http://schemas.microsoft.com/office/drawing/2014/main" id="{19114EE0-5DE3-1144-3DED-F783E59BDEB7}"/>
              </a:ext>
            </a:extLst>
          </p:cNvPr>
          <p:cNvSpPr/>
          <p:nvPr/>
        </p:nvSpPr>
        <p:spPr>
          <a:xfrm>
            <a:off x="7845441" y="4425462"/>
            <a:ext cx="2825015" cy="1652953"/>
          </a:xfrm>
          <a:prstGeom prst="doubleWave">
            <a:avLst>
              <a:gd name="adj1" fmla="val 6250"/>
              <a:gd name="adj2" fmla="val 1704"/>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Chính tả</a:t>
            </a:r>
          </a:p>
        </p:txBody>
      </p:sp>
    </p:spTree>
    <p:custDataLst>
      <p:tags r:id="rId1"/>
    </p:custDataLst>
    <p:extLst>
      <p:ext uri="{BB962C8B-B14F-4D97-AF65-F5344CB8AC3E}">
        <p14:creationId xmlns:p14="http://schemas.microsoft.com/office/powerpoint/2010/main" val="1067538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966452" y="175595"/>
            <a:ext cx="10228933" cy="1323439"/>
          </a:xfrm>
          <a:prstGeom prst="rect">
            <a:avLst/>
          </a:prstGeom>
          <a:noFill/>
        </p:spPr>
        <p:txBody>
          <a:bodyPr wrap="square" rtlCol="0">
            <a:spAutoFit/>
          </a:bodyPr>
          <a:lstStyle/>
          <a:p>
            <a:pPr algn="just"/>
            <a:r>
              <a:rPr lang="en-US" sz="4000" b="1"/>
              <a:t>3. Nghe thầy cô nhận xét bài làm và chỉnh sửa theo góp ý.</a:t>
            </a:r>
          </a:p>
        </p:txBody>
      </p:sp>
      <p:pic>
        <p:nvPicPr>
          <p:cNvPr id="1026" name="Picture 2">
            <a:extLst>
              <a:ext uri="{FF2B5EF4-FFF2-40B4-BE49-F238E27FC236}">
                <a16:creationId xmlns:a16="http://schemas.microsoft.com/office/drawing/2014/main" id="{35EF4F7E-980C-8871-6D4E-999664A41F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253"/>
          <a:stretch/>
        </p:blipFill>
        <p:spPr bwMode="auto">
          <a:xfrm>
            <a:off x="3303554" y="2473937"/>
            <a:ext cx="5554730" cy="35400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1758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8310EE-7C55-0279-C33B-0DF52B88E78D}"/>
              </a:ext>
            </a:extLst>
          </p:cNvPr>
          <p:cNvSpPr txBox="1"/>
          <p:nvPr/>
        </p:nvSpPr>
        <p:spPr>
          <a:xfrm>
            <a:off x="632668" y="3037403"/>
            <a:ext cx="10896501" cy="783193"/>
          </a:xfrm>
          <a:prstGeom prst="roundRect">
            <a:avLst/>
          </a:prstGeom>
          <a:noFill/>
          <a:ln>
            <a:solidFill>
              <a:srgbClr val="00B0F0"/>
            </a:solidFill>
          </a:ln>
        </p:spPr>
        <p:txBody>
          <a:bodyPr wrap="square" rtlCol="0">
            <a:spAutoFit/>
          </a:bodyPr>
          <a:lstStyle/>
          <a:p>
            <a:pPr algn="ctr"/>
            <a:r>
              <a:rPr lang="en-US" sz="4000" b="1">
                <a:solidFill>
                  <a:srgbClr val="FF0000"/>
                </a:solidFill>
              </a:rPr>
              <a:t>Ghi nhớ ?</a:t>
            </a:r>
            <a:endParaRPr lang="vi-VN" sz="4000"/>
          </a:p>
        </p:txBody>
      </p:sp>
      <p:sp>
        <p:nvSpPr>
          <p:cNvPr id="3" name="TextBox 2">
            <a:extLst>
              <a:ext uri="{FF2B5EF4-FFF2-40B4-BE49-F238E27FC236}">
                <a16:creationId xmlns:a16="http://schemas.microsoft.com/office/drawing/2014/main" id="{99196B06-6256-E830-767A-7C647131C12C}"/>
              </a:ext>
            </a:extLst>
          </p:cNvPr>
          <p:cNvSpPr txBox="1"/>
          <p:nvPr/>
        </p:nvSpPr>
        <p:spPr>
          <a:xfrm>
            <a:off x="536142" y="313253"/>
            <a:ext cx="11089554" cy="6231493"/>
          </a:xfrm>
          <a:prstGeom prst="roundRect">
            <a:avLst/>
          </a:prstGeom>
          <a:solidFill>
            <a:schemeClr val="bg1"/>
          </a:solidFill>
          <a:ln>
            <a:solidFill>
              <a:srgbClr val="00B0F0"/>
            </a:solidFill>
          </a:ln>
        </p:spPr>
        <p:txBody>
          <a:bodyPr wrap="square" rtlCol="0">
            <a:spAutoFit/>
          </a:bodyPr>
          <a:lstStyle/>
          <a:p>
            <a:pPr algn="just"/>
            <a:r>
              <a:rPr lang="en-US" sz="4000" b="1">
                <a:solidFill>
                  <a:srgbClr val="FF0000"/>
                </a:solidFill>
              </a:rPr>
              <a:t>Ghi nhớ:</a:t>
            </a:r>
          </a:p>
          <a:p>
            <a:pPr algn="just"/>
            <a:r>
              <a:rPr lang="en-US" sz="4000"/>
              <a:t>Một bức thư thường gồm những nội dung sau đây:</a:t>
            </a:r>
          </a:p>
          <a:p>
            <a:pPr algn="just"/>
            <a:r>
              <a:rPr lang="en-US" sz="4000"/>
              <a:t>- </a:t>
            </a:r>
            <a:r>
              <a:rPr lang="en-US" sz="4000" b="1"/>
              <a:t>Phần đầu</a:t>
            </a:r>
            <a:r>
              <a:rPr lang="en-US" sz="4000"/>
              <a:t>: Địa điểm và thời gian viết thư; lời thưa gửi, lời chào đầu thư.</a:t>
            </a:r>
          </a:p>
          <a:p>
            <a:pPr algn="just"/>
            <a:r>
              <a:rPr lang="en-US" sz="4000"/>
              <a:t>- </a:t>
            </a:r>
            <a:r>
              <a:rPr lang="en-US" sz="4000" b="1"/>
              <a:t>Phần chính</a:t>
            </a:r>
            <a:r>
              <a:rPr lang="en-US" sz="4000"/>
              <a:t>: Thăm hỏi tình hình của người nhận thư; chia sẻ tin tức của người viết thư.</a:t>
            </a:r>
          </a:p>
          <a:p>
            <a:pPr algn="just"/>
            <a:r>
              <a:rPr lang="en-US" sz="4000"/>
              <a:t>- </a:t>
            </a:r>
            <a:r>
              <a:rPr lang="en-US" sz="4000" b="1"/>
              <a:t>Phần cuối</a:t>
            </a:r>
            <a:r>
              <a:rPr lang="en-US" sz="4000"/>
              <a:t>: Lời cảm ơn, lời chúc, hứa hẹn; chữ kí và tên hoặc họ, tên.</a:t>
            </a:r>
          </a:p>
        </p:txBody>
      </p:sp>
    </p:spTree>
    <p:custDataLst>
      <p:tags r:id="rId1"/>
    </p:custDataLst>
    <p:extLst>
      <p:ext uri="{BB962C8B-B14F-4D97-AF65-F5344CB8AC3E}">
        <p14:creationId xmlns:p14="http://schemas.microsoft.com/office/powerpoint/2010/main" val="406178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918F503-153D-4281-A3F5-4E59A799A65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001C{1C6DC5B0-1A5A-4F78-82C3-E71CEB5D3893}&quot;,&quot;C:\\Users\\STD_DELL\\Desktop\\ĐĂNG WED TRƯỜNG\\GIÁO ÁN ĐTỬ TỔ 4\\BGĐT. QUYÊ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17.5_Viết thư"/>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A440ABE4-6B1A-4C49-8F3A-325AF77CD49E}:769"/>
</p:tagLst>
</file>

<file path=ppt/tags/tag11.xml><?xml version="1.0" encoding="utf-8"?>
<p:tagLst xmlns:a="http://schemas.openxmlformats.org/drawingml/2006/main" xmlns:r="http://schemas.openxmlformats.org/officeDocument/2006/relationships" xmlns:p="http://schemas.openxmlformats.org/presentationml/2006/main">
  <p:tag name="GENSWF_SLIDE_UID" val="{6F60E611-605B-4572-BC1D-D9CF97A9A821}:755"/>
</p:tagLst>
</file>

<file path=ppt/tags/tag12.xml><?xml version="1.0" encoding="utf-8"?>
<p:tagLst xmlns:a="http://schemas.openxmlformats.org/drawingml/2006/main" xmlns:r="http://schemas.openxmlformats.org/officeDocument/2006/relationships" xmlns:p="http://schemas.openxmlformats.org/presentationml/2006/main">
  <p:tag name="GENSWF_SLIDE_UID" val="{6A514BB0-0C3C-4748-8B50-2815C6CD3F9C}:734"/>
</p:tagLst>
</file>

<file path=ppt/tags/tag2.xml><?xml version="1.0" encoding="utf-8"?>
<p:tagLst xmlns:a="http://schemas.openxmlformats.org/drawingml/2006/main" xmlns:r="http://schemas.openxmlformats.org/officeDocument/2006/relationships" xmlns:p="http://schemas.openxmlformats.org/presentationml/2006/main">
  <p:tag name="GENSWF_SLIDE_UID" val="{A47E566D-FB98-466F-9432-9308CEF38F93}:657"/>
</p:tagLst>
</file>

<file path=ppt/tags/tag3.xml><?xml version="1.0" encoding="utf-8"?>
<p:tagLst xmlns:a="http://schemas.openxmlformats.org/drawingml/2006/main" xmlns:r="http://schemas.openxmlformats.org/officeDocument/2006/relationships" xmlns:p="http://schemas.openxmlformats.org/presentationml/2006/main">
  <p:tag name="GENSWF_SLIDE_UID" val="{2C72BDEF-8BFF-4DAF-A8EC-B3CCCE87DFA0}:660"/>
</p:tagLst>
</file>

<file path=ppt/tags/tag4.xml><?xml version="1.0" encoding="utf-8"?>
<p:tagLst xmlns:a="http://schemas.openxmlformats.org/drawingml/2006/main" xmlns:r="http://schemas.openxmlformats.org/officeDocument/2006/relationships" xmlns:p="http://schemas.openxmlformats.org/presentationml/2006/main">
  <p:tag name="GENSWF_SLIDE_UID" val="{A00F4E2B-BBE7-49BA-A19D-1F35A5E63422}:776"/>
</p:tagLst>
</file>

<file path=ppt/tags/tag5.xml><?xml version="1.0" encoding="utf-8"?>
<p:tagLst xmlns:a="http://schemas.openxmlformats.org/drawingml/2006/main" xmlns:r="http://schemas.openxmlformats.org/officeDocument/2006/relationships" xmlns:p="http://schemas.openxmlformats.org/presentationml/2006/main">
  <p:tag name="GENSWF_SLIDE_UID" val="{90D57545-4D95-45B0-9CA4-9114AB0BEB96}:772"/>
</p:tagLst>
</file>

<file path=ppt/tags/tag6.xml><?xml version="1.0" encoding="utf-8"?>
<p:tagLst xmlns:a="http://schemas.openxmlformats.org/drawingml/2006/main" xmlns:r="http://schemas.openxmlformats.org/officeDocument/2006/relationships" xmlns:p="http://schemas.openxmlformats.org/presentationml/2006/main">
  <p:tag name="GENSWF_SLIDE_UID" val="{A5709032-20BB-40EB-813C-6EC784BC7C5A}:684"/>
</p:tagLst>
</file>

<file path=ppt/tags/tag7.xml><?xml version="1.0" encoding="utf-8"?>
<p:tagLst xmlns:a="http://schemas.openxmlformats.org/drawingml/2006/main" xmlns:r="http://schemas.openxmlformats.org/officeDocument/2006/relationships" xmlns:p="http://schemas.openxmlformats.org/presentationml/2006/main">
  <p:tag name="GENSWF_SLIDE_UID" val="{D9E2427E-39F5-40B3-8E27-C7FC105A6908}:774"/>
</p:tagLst>
</file>

<file path=ppt/tags/tag8.xml><?xml version="1.0" encoding="utf-8"?>
<p:tagLst xmlns:a="http://schemas.openxmlformats.org/drawingml/2006/main" xmlns:r="http://schemas.openxmlformats.org/officeDocument/2006/relationships" xmlns:p="http://schemas.openxmlformats.org/presentationml/2006/main">
  <p:tag name="GENSWF_SLIDE_UID" val="{006EC20B-10FA-49E3-A7D8-2F552D2086ED}:765"/>
</p:tagLst>
</file>

<file path=ppt/tags/tag9.xml><?xml version="1.0" encoding="utf-8"?>
<p:tagLst xmlns:a="http://schemas.openxmlformats.org/drawingml/2006/main" xmlns:r="http://schemas.openxmlformats.org/officeDocument/2006/relationships" xmlns:p="http://schemas.openxmlformats.org/presentationml/2006/main">
  <p:tag name="GENSWF_SLIDE_UID" val="{E9EA7670-3074-42F2-A61B-0FC93263A331}:773"/>
</p:tagLst>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1019</TotalTime>
  <Words>434</Words>
  <Application>Microsoft Office PowerPoint</Application>
  <PresentationFormat>Custom</PresentationFormat>
  <Paragraphs>43</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.TMC-Ong Do</vt:lpstr>
      <vt:lpstr>Vibur</vt:lpstr>
      <vt:lpstr>Wingdings</vt:lpstr>
      <vt:lpstr>Roboto</vt:lpstr>
      <vt:lpstr>AvantGarde</vt:lpstr>
      <vt:lpstr>Arial</vt:lpstr>
      <vt:lpstr>Times New Roman</vt:lpstr>
      <vt:lpstr>Catamaran</vt:lpstr>
      <vt:lpstr>Learning the Days of the Week by Slidesgo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17.5_Viết thư</dc:title>
  <dc:creator>PC</dc:creator>
  <cp:lastModifiedBy>STD_DELL</cp:lastModifiedBy>
  <cp:revision>102</cp:revision>
  <dcterms:modified xsi:type="dcterms:W3CDTF">2024-12-26T15:09:22Z</dcterms:modified>
</cp:coreProperties>
</file>