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2"/>
  </p:notesMasterIdLst>
  <p:sldIdLst>
    <p:sldId id="607" r:id="rId3"/>
    <p:sldId id="610" r:id="rId4"/>
    <p:sldId id="632" r:id="rId5"/>
    <p:sldId id="643" r:id="rId6"/>
    <p:sldId id="644" r:id="rId7"/>
    <p:sldId id="645" r:id="rId8"/>
    <p:sldId id="650" r:id="rId9"/>
    <p:sldId id="651" r:id="rId10"/>
    <p:sldId id="6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72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1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47650"/>
            <a:ext cx="1219200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/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33216"/>
            <a:ext cx="2456901" cy="1286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311" y="2069461"/>
            <a:ext cx="6889077" cy="302387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74309" y="526248"/>
            <a:ext cx="6412365" cy="931077"/>
            <a:chOff x="4849274" y="-139460"/>
            <a:chExt cx="19878937" cy="931077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6118524" y="-139460"/>
              <a:ext cx="17369497" cy="93107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9274" y="-119572"/>
              <a:ext cx="19878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9" y="2705099"/>
            <a:ext cx="9037457" cy="2219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4025" y="1743075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kim đồng hồ nào dưới đây tạo thành góc tù?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48100" y="2695575"/>
            <a:ext cx="2571750" cy="2543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tên các góc nhọn, góc vuông, góc tù có trong các hình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81050" y="2181225"/>
            <a:ext cx="3657600" cy="3308925"/>
            <a:chOff x="1352550" y="2133600"/>
            <a:chExt cx="3657600" cy="330892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90700" y="2647950"/>
              <a:ext cx="0" cy="22383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771650" y="2619375"/>
              <a:ext cx="2352675" cy="6572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562350" y="3257550"/>
              <a:ext cx="561975" cy="1657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2125" y="4914900"/>
              <a:ext cx="1819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352550" y="21336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52550" y="47815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52800" y="48577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62425" y="29718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124325" y="2334782"/>
            <a:ext cx="7277100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nhọn: góc đỉnh G cạnh GE, GH;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36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óc đỉnh H, cạnh HG, HK,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95750" y="380163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vuông: góc đỉnh E cạnh EG, EK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95750" y="488748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tù: góc đỉnh K, cạnh KE, KH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3563" y="1039497"/>
              <a:ext cx="28189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Dùng thước đo góc để đo các góc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62125"/>
            <a:ext cx="3966464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20680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MN, MQ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yellow and green circular objec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8858" y="2295409"/>
            <a:ext cx="3286584" cy="1657581"/>
          </a:xfrm>
          <a:prstGeom prst="rect">
            <a:avLst/>
          </a:prstGeom>
        </p:spPr>
      </p:pic>
      <p:pic>
        <p:nvPicPr>
          <p:cNvPr id="12" name="Picture 11" descr="A yellow and green circular objec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90483" y="2295409"/>
            <a:ext cx="3286584" cy="16575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38650" y="3020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NM, NP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yellow and green circular objec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667" y="2285884"/>
            <a:ext cx="3286584" cy="16575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38650" y="399213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QM, QP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 descr="A yellow and green circular objec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08" y="2295409"/>
            <a:ext cx="3286584" cy="16575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48175" y="4925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P,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PN, PQ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5770" y="544692"/>
            <a:ext cx="10353330" cy="1169807"/>
            <a:chOff x="2486527" y="908288"/>
            <a:chExt cx="29240531" cy="155119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486527" y="908288"/>
              <a:ext cx="29240531" cy="155119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3563" y="1039497"/>
              <a:ext cx="28189978" cy="126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Nêu tên các cặp góc có số đo bằng nhau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962150"/>
            <a:ext cx="3966464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2068081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MN, MQ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NM, NP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4825" y="3544456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QM, QP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PN, PQ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5925" y="567105"/>
            <a:ext cx="18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681162"/>
            <a:ext cx="2371967" cy="272891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838700" y="1200150"/>
            <a:ext cx="5619750" cy="3313599"/>
            <a:chOff x="4838700" y="1200150"/>
            <a:chExt cx="5619750" cy="3313599"/>
          </a:xfrm>
        </p:grpSpPr>
        <p:grpSp>
          <p:nvGrpSpPr>
            <p:cNvPr id="17" name="Group 16"/>
            <p:cNvGrpSpPr/>
            <p:nvPr/>
          </p:nvGrpSpPr>
          <p:grpSpPr>
            <a:xfrm>
              <a:off x="4838700" y="1200150"/>
              <a:ext cx="5619750" cy="3313599"/>
              <a:chOff x="4467225" y="1685925"/>
              <a:chExt cx="5619750" cy="331359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467225" y="1685925"/>
                <a:ext cx="5619750" cy="33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nhọn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tù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Rectangle: Rounded Corners 14"/>
              <p:cNvSpPr/>
              <p:nvPr/>
            </p:nvSpPr>
            <p:spPr>
              <a:xfrm>
                <a:off x="5114925" y="3609975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16" name="Rectangle: Rounded Corners 15"/>
              <p:cNvSpPr/>
              <p:nvPr/>
            </p:nvSpPr>
            <p:spPr>
              <a:xfrm>
                <a:off x="5086350" y="4400550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18" name="Rectangle: Rounded Corners 17"/>
            <p:cNvSpPr/>
            <p:nvPr/>
          </p:nvSpPr>
          <p:spPr>
            <a:xfrm>
              <a:off x="5457825" y="2343150"/>
              <a:ext cx="638175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/>
          <p:cNvSpPr/>
          <p:nvPr/>
        </p:nvSpPr>
        <p:spPr>
          <a:xfrm>
            <a:off x="5467350" y="2333625"/>
            <a:ext cx="628650" cy="5334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5486400" y="3124200"/>
            <a:ext cx="628650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5448299" y="3914775"/>
            <a:ext cx="65722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588" y="1340156"/>
            <a:ext cx="5962405" cy="5017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229</Words>
  <Application>Microsoft Office PowerPoint</Application>
  <PresentationFormat>Widescreen</PresentationFormat>
  <Paragraphs>34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等线</vt:lpstr>
      <vt:lpstr>等线 Light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29</cp:revision>
  <dcterms:created xsi:type="dcterms:W3CDTF">2023-10-17T04:16:00Z</dcterms:created>
  <dcterms:modified xsi:type="dcterms:W3CDTF">2024-12-24T08:55:16Z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DA94B5886D18478CB911F81A228C953F_13</vt:lpwstr>
  </property>
  <property fmtid="{D5CDD505-2E9C-101B-9397-08002B2CF9AE}" pid="3" name="KSOProductBuildVer">
    <vt:lpwstr>1033-12.2.0.13359</vt:lpwstr>
  </property>
</Properties>
</file>