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446" r:id="rId2"/>
    <p:sldId id="445" r:id="rId3"/>
    <p:sldId id="447" r:id="rId4"/>
    <p:sldId id="434" r:id="rId5"/>
    <p:sldId id="433" r:id="rId6"/>
    <p:sldId id="431" r:id="rId7"/>
    <p:sldId id="430" r:id="rId8"/>
    <p:sldId id="429" r:id="rId9"/>
    <p:sldId id="428" r:id="rId10"/>
    <p:sldId id="427" r:id="rId11"/>
    <p:sldId id="426" r:id="rId12"/>
    <p:sldId id="441" r:id="rId13"/>
    <p:sldId id="439" r:id="rId14"/>
    <p:sldId id="442" r:id="rId15"/>
    <p:sldId id="438" r:id="rId16"/>
    <p:sldId id="425" r:id="rId17"/>
    <p:sldId id="444" r:id="rId18"/>
    <p:sldId id="424" r:id="rId19"/>
    <p:sldId id="443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92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40414-9731-4711-A84C-16623CC25254}" type="datetimeFigureOut">
              <a:rPr lang="en-US" smtClean="0"/>
              <a:t>23/12/2024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465D5-56D5-4CC7-AD18-35BF14A5C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69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465D5-56D5-4CC7-AD18-35BF14A5CA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77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23/12/2024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5731" y="173335"/>
            <a:ext cx="69547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TRƯỜNG TIỂU HỌC QUANG TRUNG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0924" y="1730829"/>
            <a:ext cx="478150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MĨ THUẬT</a:t>
            </a:r>
          </a:p>
          <a:p>
            <a:pPr algn="ctr"/>
            <a:r>
              <a:rPr 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1</a:t>
            </a:r>
            <a:endParaRPr lang="en-US" sz="4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93591" y="4387920"/>
            <a:ext cx="63731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NGỌC ANH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052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1495" y="2483409"/>
            <a:ext cx="4927054" cy="1971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- </a:t>
            </a:r>
            <a:r>
              <a:rPr lang="en-US" sz="2800" b="1" dirty="0" err="1" smtClean="0">
                <a:solidFill>
                  <a:schemeClr val="tx1"/>
                </a:solidFill>
              </a:rPr>
              <a:t>Xung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quanh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dạng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khối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trụ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- </a:t>
            </a:r>
            <a:r>
              <a:rPr lang="en-US" sz="2800" b="1" dirty="0" err="1" smtClean="0">
                <a:solidFill>
                  <a:schemeClr val="tx1"/>
                </a:solidFill>
              </a:rPr>
              <a:t>Từ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khối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trụ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liên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tưởng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đến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570" y="682598"/>
            <a:ext cx="2772162" cy="7621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0044" y="1154488"/>
            <a:ext cx="3061449" cy="46341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091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828" y="635780"/>
            <a:ext cx="5682758" cy="55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Gợi</a:t>
            </a:r>
            <a:r>
              <a:rPr lang="en-US" sz="2800" b="1" dirty="0" smtClean="0">
                <a:solidFill>
                  <a:schemeClr val="tx1"/>
                </a:solidFill>
              </a:rPr>
              <a:t> ý </a:t>
            </a:r>
            <a:r>
              <a:rPr lang="en-US" sz="2800" b="1" dirty="0" err="1" smtClean="0">
                <a:solidFill>
                  <a:schemeClr val="tx1"/>
                </a:solidFill>
              </a:rPr>
              <a:t>một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số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dạng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khối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trụ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5386" y="3825105"/>
            <a:ext cx="2894834" cy="28675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8130" y="297863"/>
            <a:ext cx="2472090" cy="34078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042" y="1823948"/>
            <a:ext cx="4462654" cy="40251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482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03451" y="5528803"/>
            <a:ext cx="7231511" cy="834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Xung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quanh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dạng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khối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hộp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vuông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</a:p>
          <a:p>
            <a:r>
              <a:rPr lang="en-US" sz="2800" b="1" dirty="0" err="1" smtClean="0">
                <a:solidFill>
                  <a:schemeClr val="tx1"/>
                </a:solidFill>
              </a:rPr>
              <a:t>Từ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khối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hộp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vuông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liên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tưởng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đến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061" y="899093"/>
            <a:ext cx="5277587" cy="4953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4216" y="1604931"/>
            <a:ext cx="3638432" cy="33759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018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828" y="635780"/>
            <a:ext cx="6234420" cy="55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Gợi</a:t>
            </a:r>
            <a:r>
              <a:rPr lang="en-US" sz="2800" b="1" dirty="0" smtClean="0">
                <a:solidFill>
                  <a:schemeClr val="tx1"/>
                </a:solidFill>
              </a:rPr>
              <a:t> ý </a:t>
            </a:r>
            <a:r>
              <a:rPr lang="en-US" sz="2800" b="1" dirty="0" err="1" smtClean="0">
                <a:solidFill>
                  <a:schemeClr val="tx1"/>
                </a:solidFill>
              </a:rPr>
              <a:t>một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số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dạng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khối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hộp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vuông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308" y="1717496"/>
            <a:ext cx="3434298" cy="34208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016" y="1716909"/>
            <a:ext cx="3138027" cy="34214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40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0522" y="2063787"/>
            <a:ext cx="4352847" cy="3022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- </a:t>
            </a:r>
            <a:r>
              <a:rPr lang="en-US" sz="2800" b="1" dirty="0" err="1" smtClean="0">
                <a:solidFill>
                  <a:schemeClr val="tx1"/>
                </a:solidFill>
              </a:rPr>
              <a:t>Xung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quanh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dạng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khối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chóp</a:t>
            </a:r>
            <a:r>
              <a:rPr lang="en-US" sz="2800" b="1" dirty="0" smtClean="0">
                <a:solidFill>
                  <a:schemeClr val="tx1"/>
                </a:solidFill>
              </a:rPr>
              <a:t> tam </a:t>
            </a:r>
            <a:r>
              <a:rPr lang="en-US" sz="2800" b="1" dirty="0" err="1" smtClean="0">
                <a:solidFill>
                  <a:schemeClr val="tx1"/>
                </a:solidFill>
              </a:rPr>
              <a:t>giác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- </a:t>
            </a:r>
            <a:r>
              <a:rPr lang="en-US" sz="2800" b="1" dirty="0" err="1" smtClean="0">
                <a:solidFill>
                  <a:schemeClr val="tx1"/>
                </a:solidFill>
              </a:rPr>
              <a:t>Từ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khối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chóp</a:t>
            </a:r>
            <a:r>
              <a:rPr lang="en-US" sz="2800" b="1" dirty="0" smtClean="0">
                <a:solidFill>
                  <a:schemeClr val="tx1"/>
                </a:solidFill>
              </a:rPr>
              <a:t> tam </a:t>
            </a:r>
            <a:r>
              <a:rPr lang="en-US" sz="2800" b="1" dirty="0" err="1" smtClean="0">
                <a:solidFill>
                  <a:schemeClr val="tx1"/>
                </a:solidFill>
              </a:rPr>
              <a:t>giác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liên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tưởng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đến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399" y="699809"/>
            <a:ext cx="3732970" cy="8022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4118" y="699809"/>
            <a:ext cx="2791215" cy="40391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957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828" y="635780"/>
            <a:ext cx="5682758" cy="55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Gợi</a:t>
            </a:r>
            <a:r>
              <a:rPr lang="en-US" sz="2800" b="1" dirty="0" smtClean="0">
                <a:solidFill>
                  <a:schemeClr val="tx1"/>
                </a:solidFill>
              </a:rPr>
              <a:t> ý </a:t>
            </a:r>
            <a:r>
              <a:rPr lang="en-US" sz="2800" b="1" dirty="0" err="1" smtClean="0">
                <a:solidFill>
                  <a:schemeClr val="tx1"/>
                </a:solidFill>
              </a:rPr>
              <a:t>một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số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dạng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khối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trụ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4053" y="1335745"/>
            <a:ext cx="3896877" cy="39889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486" y="2440652"/>
            <a:ext cx="4016822" cy="28840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536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124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582" y="736535"/>
            <a:ext cx="1595235" cy="13095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0426" y="2155732"/>
            <a:ext cx="5312463" cy="443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Một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số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sản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phẩm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mĩ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thuật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của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học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sinh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745" y="3153929"/>
            <a:ext cx="4421052" cy="204263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83818" y="1693054"/>
            <a:ext cx="6691348" cy="353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Tạo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hình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một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dạng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khối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yêu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thích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1775" y="2599616"/>
            <a:ext cx="2650356" cy="28912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387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1247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743" y="763550"/>
            <a:ext cx="2614730" cy="10748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268" y="2074117"/>
            <a:ext cx="4121176" cy="41075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119" y="189215"/>
            <a:ext cx="4217173" cy="59924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9002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47" y="0"/>
            <a:ext cx="9151247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836" y="1915624"/>
            <a:ext cx="8007079" cy="24145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3481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1247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5671" y="679400"/>
            <a:ext cx="5373045" cy="58396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100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436" y="1915644"/>
            <a:ext cx="6095536" cy="44359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54204" y="1166454"/>
            <a:ext cx="457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vi-VN" sz="30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61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2982" y="1865156"/>
            <a:ext cx="3632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KHỞI ĐỘNG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825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374" y="885037"/>
            <a:ext cx="7718001" cy="19450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1893" y="3071881"/>
            <a:ext cx="6144482" cy="18766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615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790" y="552255"/>
            <a:ext cx="1343998" cy="14615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0788" y="1451799"/>
            <a:ext cx="4696480" cy="5620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3243" y="2164791"/>
            <a:ext cx="4844758" cy="317046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40522" y="5405253"/>
            <a:ext cx="5682758" cy="55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đã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biết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những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khối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nào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723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03451" y="5528803"/>
            <a:ext cx="7231511" cy="834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Xung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quanh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dạng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khối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cầu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</a:p>
          <a:p>
            <a:r>
              <a:rPr lang="en-US" sz="2800" b="1" dirty="0" err="1" smtClean="0">
                <a:solidFill>
                  <a:schemeClr val="tx1"/>
                </a:solidFill>
              </a:rPr>
              <a:t>Từ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khối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cầu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liên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tưởng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đến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921" y="658089"/>
            <a:ext cx="4626366" cy="5632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2072" y="1346392"/>
            <a:ext cx="3076035" cy="36261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880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6056" y="916380"/>
            <a:ext cx="5682758" cy="55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Gợi</a:t>
            </a:r>
            <a:r>
              <a:rPr lang="en-US" sz="2800" b="1" dirty="0" smtClean="0">
                <a:solidFill>
                  <a:schemeClr val="tx1"/>
                </a:solidFill>
              </a:rPr>
              <a:t> ý </a:t>
            </a:r>
            <a:r>
              <a:rPr lang="en-US" sz="2800" b="1" dirty="0" err="1" smtClean="0">
                <a:solidFill>
                  <a:schemeClr val="tx1"/>
                </a:solidFill>
              </a:rPr>
              <a:t>một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số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dạng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khối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cầu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3940" y="4244786"/>
            <a:ext cx="2553801" cy="24635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6584" y="1819635"/>
            <a:ext cx="3467485" cy="41006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3940" y="1468768"/>
            <a:ext cx="2553801" cy="25538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314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5306" y="2457007"/>
            <a:ext cx="4745685" cy="1502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- </a:t>
            </a:r>
            <a:r>
              <a:rPr lang="en-US" sz="2800" b="1" dirty="0" err="1" smtClean="0">
                <a:solidFill>
                  <a:schemeClr val="tx1"/>
                </a:solidFill>
              </a:rPr>
              <a:t>Xung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quanh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dạng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khối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chóp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nón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- </a:t>
            </a:r>
            <a:r>
              <a:rPr lang="en-US" sz="2800" b="1" dirty="0" err="1" smtClean="0">
                <a:solidFill>
                  <a:schemeClr val="tx1"/>
                </a:solidFill>
              </a:rPr>
              <a:t>Từ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khối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chóp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nón</a:t>
            </a:r>
            <a:r>
              <a:rPr lang="en-US" sz="2800" b="1" dirty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liên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tưởng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đến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556" y="608997"/>
            <a:ext cx="3372321" cy="7430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6298" y="875701"/>
            <a:ext cx="3161089" cy="49583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580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6055" y="916380"/>
            <a:ext cx="6068165" cy="55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Gợi</a:t>
            </a:r>
            <a:r>
              <a:rPr lang="en-US" sz="2800" b="1" dirty="0" smtClean="0">
                <a:solidFill>
                  <a:schemeClr val="tx1"/>
                </a:solidFill>
              </a:rPr>
              <a:t> ý </a:t>
            </a:r>
            <a:r>
              <a:rPr lang="en-US" sz="2800" b="1" dirty="0" err="1" smtClean="0">
                <a:solidFill>
                  <a:schemeClr val="tx1"/>
                </a:solidFill>
              </a:rPr>
              <a:t>một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số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dạng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khối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chóp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nón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77" y="1621218"/>
            <a:ext cx="3490447" cy="47287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6786" y="1599945"/>
            <a:ext cx="2314898" cy="18290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0630" y="3643341"/>
            <a:ext cx="2687210" cy="30215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830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DA41F16-6630-4DED-9EB7-4B69796872A5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V\uFFFD\u001C{EB4D0F27-ED78-4F99-BED0-4D0BE6554A42}&quot;,&quot;E:\\lớp 1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MĨ THUẬT 1- CHỦ ĐỀ 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99E2259-451F-472A-9872-12F5AC0A6559}:42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686F44A-9912-408F-8B2D-E3A984A94A90}:42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DA59A31-C50E-4C7B-9470-9A4102564F14}:42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BE70B5B-720B-4FD3-82CC-9FE62D580293}:44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81EF6D3-45CF-468C-980E-960D9ABF04B8}:43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EE58981-37D5-47EF-BC44-FFEEDEEF9F95}:44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1C4C4B2-982E-4D03-A070-29E804F9B3FE}:43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29C14EE-5E6A-44E2-B88E-C48859ADF3C0}:42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4A0B7B8-29DF-4B69-882C-B34241D878CB}:44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BF28B65-C6F8-4C84-9F41-FD5A2EB64C36}:42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87140F0-6D59-4DCF-8889-FB63EDFD563A}:44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E895F47-7F75-4323-A5CA-73DDA9C3708E}:44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6452E4F-6391-4562-BF57-5DBDD91B3D72}:44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26EA45A-33DA-45D4-A9C1-1763E2E8DBE0}:44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72FBA11-BC44-4251-B9D2-38122EA46E48}:43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42E2678-C742-4CA6-844A-6862F647E4CC}:43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3DE8B09-4FB1-422F-80B4-9C5B71FCCF88}:43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BE2087C-77A0-438F-B3FB-D18EE393C27F}:43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CA73F52-8B7F-4682-B002-CCB36833A892}:429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1079</TotalTime>
  <Words>225</Words>
  <Application>Microsoft Office PowerPoint</Application>
  <PresentationFormat>On-screen Show (4:3)</PresentationFormat>
  <Paragraphs>25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MĨ THUẬT 1- CHỦ ĐỀ 6</dc:title>
  <dc:creator>Windows User</dc:creator>
  <cp:lastModifiedBy>Admin</cp:lastModifiedBy>
  <cp:revision>142</cp:revision>
  <dcterms:created xsi:type="dcterms:W3CDTF">2021-01-29T04:19:07Z</dcterms:created>
  <dcterms:modified xsi:type="dcterms:W3CDTF">2024-12-23T07:34:42Z</dcterms:modified>
</cp:coreProperties>
</file>