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D260-6226-40C4-AF75-72B7E9D006A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DFC8-8D64-4D2A-8081-09ACE26B9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8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D260-6226-40C4-AF75-72B7E9D006A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DFC8-8D64-4D2A-8081-09ACE26B9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82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D260-6226-40C4-AF75-72B7E9D006A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DFC8-8D64-4D2A-8081-09ACE26B9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9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D260-6226-40C4-AF75-72B7E9D006A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DFC8-8D64-4D2A-8081-09ACE26B9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53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D260-6226-40C4-AF75-72B7E9D006A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DFC8-8D64-4D2A-8081-09ACE26B9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6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D260-6226-40C4-AF75-72B7E9D006A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DFC8-8D64-4D2A-8081-09ACE26B9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12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D260-6226-40C4-AF75-72B7E9D006A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DFC8-8D64-4D2A-8081-09ACE26B9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8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D260-6226-40C4-AF75-72B7E9D006A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DFC8-8D64-4D2A-8081-09ACE26B9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9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D260-6226-40C4-AF75-72B7E9D006A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DFC8-8D64-4D2A-8081-09ACE26B9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32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D260-6226-40C4-AF75-72B7E9D006A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DFC8-8D64-4D2A-8081-09ACE26B9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65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D260-6226-40C4-AF75-72B7E9D006A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DFC8-8D64-4D2A-8081-09ACE26B9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7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6D260-6226-40C4-AF75-72B7E9D006A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CDFC8-8D64-4D2A-8081-09ACE26B9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3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84191" y="594004"/>
            <a:ext cx="82551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20602" y="2089522"/>
            <a:ext cx="5197385" cy="15081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MÔN: MĨ THUẬT</a:t>
            </a:r>
          </a:p>
          <a:p>
            <a:pPr algn="ctr"/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1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19700" y="4446814"/>
            <a:ext cx="63731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NGỌC ANH</a:t>
            </a:r>
            <a:endParaRPr lang="en-US" sz="28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03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1047" y="1189906"/>
            <a:ext cx="8193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5690" y="2618014"/>
            <a:ext cx="81596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4676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77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19610" y="1600872"/>
            <a:ext cx="63432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ĐỒ DÙNG</a:t>
            </a:r>
            <a:endParaRPr lang="en-US" sz="4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88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10784" y="1701871"/>
            <a:ext cx="43204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39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3121" y="1467308"/>
            <a:ext cx="700961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CHỦ ĐỀ 5: MÀU CƠ BẢN </a:t>
            </a:r>
          </a:p>
          <a:p>
            <a:pPr algn="ctr"/>
            <a:r>
              <a:rPr lang="en-U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 MĨ THUẬT  (TIẾT 2)</a:t>
            </a:r>
            <a:endParaRPr lang="en-U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68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35889" y="1237852"/>
            <a:ext cx="6628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33234" y="2618013"/>
            <a:ext cx="15499269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13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831" y="380143"/>
            <a:ext cx="6915221" cy="613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7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5993" t="25031" r="5993" b="19722"/>
          <a:stretch/>
        </p:blipFill>
        <p:spPr>
          <a:xfrm>
            <a:off x="863029" y="510703"/>
            <a:ext cx="9914562" cy="587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2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17" y="311878"/>
            <a:ext cx="10818687" cy="626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9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97017" y="1047645"/>
            <a:ext cx="44871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05807" y="2905690"/>
            <a:ext cx="922560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5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125</Words>
  <Application>Microsoft Office PowerPoint</Application>
  <PresentationFormat>Widescreen</PresentationFormat>
  <Paragraphs>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</cp:revision>
  <dcterms:created xsi:type="dcterms:W3CDTF">2024-12-08T12:16:55Z</dcterms:created>
  <dcterms:modified xsi:type="dcterms:W3CDTF">2024-12-08T13:30:12Z</dcterms:modified>
</cp:coreProperties>
</file>