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6" r:id="rId3"/>
    <p:sldId id="265" r:id="rId4"/>
    <p:sldId id="257" r:id="rId5"/>
    <p:sldId id="258" r:id="rId6"/>
    <p:sldId id="259" r:id="rId7"/>
    <p:sldId id="260" r:id="rId8"/>
    <p:sldId id="262" r:id="rId9"/>
    <p:sldId id="261" r:id="rId10"/>
    <p:sldId id="263" r:id="rId11"/>
    <p:sldId id="264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3B64B-3E31-4D78-B805-45AD4B578A6B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2F1C0-CF17-4CC5-A9C4-C102540FA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60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2F1C0-CF17-4CC5-A9C4-C102540FA6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06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2F1C0-CF17-4CC5-A9C4-C102540FA6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2F1C0-CF17-4CC5-A9C4-C102540FA6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27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2F1C0-CF17-4CC5-A9C4-C102540FA6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13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2F1C0-CF17-4CC5-A9C4-C102540FA6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98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2F1C0-CF17-4CC5-A9C4-C102540FA6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40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2F1C0-CF17-4CC5-A9C4-C102540FA6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00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2F1C0-CF17-4CC5-A9C4-C102540FA6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64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2F1C0-CF17-4CC5-A9C4-C102540FA6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18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2F1C0-CF17-4CC5-A9C4-C102540FA6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89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2F1C0-CF17-4CC5-A9C4-C102540FA6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22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F991-FAE1-4781-98F2-B20DED9063EA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4E14-058C-4DE6-BA26-FB4B45AEC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9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F991-FAE1-4781-98F2-B20DED9063EA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4E14-058C-4DE6-BA26-FB4B45AEC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59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F991-FAE1-4781-98F2-B20DED9063EA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4E14-058C-4DE6-BA26-FB4B45AEC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18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F991-FAE1-4781-98F2-B20DED9063EA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4E14-058C-4DE6-BA26-FB4B45AEC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60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F991-FAE1-4781-98F2-B20DED9063EA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4E14-058C-4DE6-BA26-FB4B45AEC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92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F991-FAE1-4781-98F2-B20DED9063EA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4E14-058C-4DE6-BA26-FB4B45AEC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50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F991-FAE1-4781-98F2-B20DED9063EA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4E14-058C-4DE6-BA26-FB4B45AEC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79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F991-FAE1-4781-98F2-B20DED9063EA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4E14-058C-4DE6-BA26-FB4B45AEC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1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F991-FAE1-4781-98F2-B20DED9063EA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4E14-058C-4DE6-BA26-FB4B45AEC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15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F991-FAE1-4781-98F2-B20DED9063EA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4E14-058C-4DE6-BA26-FB4B45AEC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19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F991-FAE1-4781-98F2-B20DED9063EA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4E14-058C-4DE6-BA26-FB4B45AEC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50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4F991-FAE1-4781-98F2-B20DED9063EA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34E14-058C-4DE6-BA26-FB4B45AEC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7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01998" y="604279"/>
            <a:ext cx="82551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36076" y="1796082"/>
            <a:ext cx="4781502" cy="20005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MĨ THUẬT</a:t>
            </a:r>
          </a:p>
          <a:p>
            <a:pPr algn="ctr"/>
            <a:endParaRPr lang="en-US" sz="4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LỚP: 2</a:t>
            </a:r>
            <a:endParaRPr lang="en-U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7119" y="4484998"/>
            <a:ext cx="66649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NGỌC ANH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025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1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3515" y="1600872"/>
            <a:ext cx="81932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278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13148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9512" y="1313195"/>
            <a:ext cx="77584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 HỌC TẬP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506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31005" y="1559775"/>
            <a:ext cx="4320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415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1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183" y="700818"/>
            <a:ext cx="7143987" cy="1648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009" y="2907618"/>
            <a:ext cx="8154402" cy="21575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51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1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55" y="920916"/>
            <a:ext cx="5202158" cy="37640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6092" y="920916"/>
            <a:ext cx="5477785" cy="37640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83439" y="5008442"/>
            <a:ext cx="102653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578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1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801" y="1149002"/>
            <a:ext cx="5385120" cy="39819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2151" y="1143360"/>
            <a:ext cx="5186753" cy="3987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0702" y="5219099"/>
            <a:ext cx="8480439" cy="1018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801" y="465577"/>
            <a:ext cx="7904646" cy="5694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382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1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912" y="836245"/>
            <a:ext cx="5389160" cy="36741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0265" y="527323"/>
            <a:ext cx="3760340" cy="56885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8946" y="4795632"/>
            <a:ext cx="4953093" cy="1420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558" y="0"/>
            <a:ext cx="5542903" cy="8668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339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1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700" y="682340"/>
            <a:ext cx="3961329" cy="55295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2724" y="1255237"/>
            <a:ext cx="5102794" cy="37310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120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1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80519" y="1107713"/>
            <a:ext cx="4487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7302" y="2386455"/>
            <a:ext cx="97449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8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E0FDD12-7E64-4F7D-9658-04F7B595699E"/>
  <p:tag name="ISPRING_CMI5_LAUNCH_METHOD" val="any window"/>
  <p:tag name="ISPRING_SCORM_RATE_SLIDES" val="1"/>
  <p:tag name="ISPRINGCLOUDFOLDERID" val="1"/>
  <p:tag name="ISPRINGONLINEFOLDERID" val="1"/>
  <p:tag name="ISPRING_OUTPUT_FOLDER" val="[[&quot;\uFFFDV\uFFFD\u001C{EB4D0F27-ED78-4F99-BED0-4D0BE6554A42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PASSING_SCORE" val="100.000000"/>
  <p:tag name="ISPRING_FIRST_PUBLISH" val="1"/>
  <p:tag name="ISPRING_ULTRA_SCORM_COURCE_TITLE" val="MĨ THUẬT LỚP 2- CHỦ ĐỀ 6 (TIẾT 1)"/>
  <p:tag name="ISPRING_PRESENTATION_TITLE" val="MĨ THUẬT LỚP 2- CHỦ ĐỀ 6 (TIẾT 1)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43B6A3-4DC6-4290-9545-3D594119D1E4}:26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5D8D1C-621D-467B-9086-3DB065CB1854}:26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4A8B3A-747E-4EA5-B18B-93A99A1A7FC6}:26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8DB1CB-E789-4A84-97EF-158DCE2E9373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977F13-B7B9-44C5-A4A0-B17CA65CECDE}:26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2AC65D-E343-4C76-BCEE-9CC9705A02CE}:26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96C4FE-FB91-4137-8FA7-B3D4B4F59A64}:2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8D6254-AAF2-4784-B7F0-249F324E10F0}:2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DA0299-60B4-4D17-B4D6-65128E0BB6BB}:2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1245B4-7214-4B7B-9CC3-0874FE396744}:2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122476-C40A-4C7B-B6E2-3343CA5011C3}:2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80</Words>
  <Application>Microsoft Office PowerPoint</Application>
  <PresentationFormat>Widescreen</PresentationFormat>
  <Paragraphs>23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2- CHỦ ĐỀ 6 (TIẾT 1)</dc:title>
  <dc:creator>Admin</dc:creator>
  <cp:lastModifiedBy>Admin</cp:lastModifiedBy>
  <cp:revision>20</cp:revision>
  <dcterms:created xsi:type="dcterms:W3CDTF">2024-11-25T07:36:36Z</dcterms:created>
  <dcterms:modified xsi:type="dcterms:W3CDTF">2024-12-01T12:07:26Z</dcterms:modified>
</cp:coreProperties>
</file>