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43" r:id="rId2"/>
    <p:sldId id="362" r:id="rId3"/>
    <p:sldId id="361" r:id="rId4"/>
    <p:sldId id="436" r:id="rId5"/>
    <p:sldId id="370" r:id="rId6"/>
    <p:sldId id="372" r:id="rId7"/>
    <p:sldId id="371" r:id="rId8"/>
    <p:sldId id="439" r:id="rId9"/>
    <p:sldId id="440" r:id="rId10"/>
    <p:sldId id="441" r:id="rId11"/>
    <p:sldId id="422" r:id="rId12"/>
    <p:sldId id="423" r:id="rId13"/>
    <p:sldId id="437" r:id="rId14"/>
    <p:sldId id="425" r:id="rId15"/>
    <p:sldId id="426" r:id="rId16"/>
    <p:sldId id="442" r:id="rId17"/>
    <p:sldId id="435" r:id="rId18"/>
    <p:sldId id="373" r:id="rId19"/>
    <p:sldId id="438" r:id="rId20"/>
    <p:sldId id="431" r:id="rId21"/>
    <p:sldId id="432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233F9-AC98-4633-852A-B18DBFFFEF78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465DF-AB72-422A-B060-9418E2DC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1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65DF-AB72-422A-B060-9418E2DC72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6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7827" y="297613"/>
            <a:ext cx="61605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7404" y="1475384"/>
            <a:ext cx="582755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  <a:p>
            <a:pPr algn="ctr"/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LỚP: 4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4604" y="4376128"/>
            <a:ext cx="63731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NGỌC ANH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640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F9BC0F-B52E-DF4C-5DDA-61C52BE18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38" y="405123"/>
            <a:ext cx="8688323" cy="6047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F21872-0BFB-385B-CC93-19FF61C63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17" y="102578"/>
            <a:ext cx="8150087" cy="2294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FF4E8C-EDAF-0AA0-1D7B-79DC0F85D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661" y="2608224"/>
            <a:ext cx="7421217" cy="3449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89458D-1783-2C56-C986-2C5579ED1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14" y="649357"/>
            <a:ext cx="8404972" cy="5368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BF80E9-E1F4-6A9E-A9C5-0F87C75B1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13" y="149892"/>
            <a:ext cx="7378349" cy="33610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A2D9AD-DEAE-1638-D9A6-12CBE92B1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956" y="3644910"/>
            <a:ext cx="4305714" cy="3147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704D0-E114-360E-7ABB-8229255F0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34" y="225701"/>
            <a:ext cx="7925331" cy="2954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27D63E-5E96-D054-B98E-869DFCE7AF37}"/>
              </a:ext>
            </a:extLst>
          </p:cNvPr>
          <p:cNvSpPr txBox="1"/>
          <p:nvPr/>
        </p:nvSpPr>
        <p:spPr>
          <a:xfrm>
            <a:off x="755373" y="3677480"/>
            <a:ext cx="7925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Hãy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mô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tả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cách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thực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hành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sản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phẩm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mĩ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3D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thể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hiện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vẻ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đẹp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cuộc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sống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kết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hợp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từ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nhiều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chất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liệu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4C5A8-0304-2595-3EF1-10FE7FABDEB8}"/>
              </a:ext>
            </a:extLst>
          </p:cNvPr>
          <p:cNvSpPr txBox="1"/>
          <p:nvPr/>
        </p:nvSpPr>
        <p:spPr>
          <a:xfrm>
            <a:off x="755373" y="3215815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D07696-56FA-8F2D-293F-42A142F4A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66" y="4269359"/>
            <a:ext cx="5260777" cy="24313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C0E352-5A8E-D818-2E24-71BEE2D4D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638" y="4269360"/>
            <a:ext cx="2713571" cy="2431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30F67-C5DA-6BCE-DD08-E19B54F37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54" y="160683"/>
            <a:ext cx="3465543" cy="3268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BE31A-689C-C706-9799-2E6CE4B32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851" y="2398230"/>
            <a:ext cx="4831839" cy="3803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8EFEA-D507-E0C3-B3CD-7175D2E79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25" y="96494"/>
            <a:ext cx="65532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12D765-8022-56C4-D07B-E65193C9B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122" y="2953994"/>
            <a:ext cx="6409703" cy="3824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631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EA24B3-0484-6F63-5AA1-5D4A7D678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81" y="171739"/>
            <a:ext cx="8412638" cy="32572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45335-D2AB-2A97-91AF-FE9B5214E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25" y="3826025"/>
            <a:ext cx="8152749" cy="1594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0333C-D269-8FFF-3252-766B85D27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09" y="346005"/>
            <a:ext cx="8215190" cy="5988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97931C-453E-A412-4919-65C20B52D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57" y="1142681"/>
            <a:ext cx="8135485" cy="4572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32ACC-5782-46C4-FFCF-891838F5E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919162"/>
            <a:ext cx="8743950" cy="3800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003A3-B7D0-CBD6-901E-3F50C4E3B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459" y="4688504"/>
            <a:ext cx="5876925" cy="742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2014330" y="532369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8F3F6-C1DB-E8A6-3544-61841DF34D08}"/>
              </a:ext>
            </a:extLst>
          </p:cNvPr>
          <p:cNvSpPr txBox="1"/>
          <p:nvPr/>
        </p:nvSpPr>
        <p:spPr>
          <a:xfrm>
            <a:off x="1769165" y="994034"/>
            <a:ext cx="6539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Hãy mô tả các bước thiết kế một đồ vật trang trí góc học tập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từ chai nhựa.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A24860-1887-3CAF-7814-4FBBFE5E1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696" y="1692430"/>
            <a:ext cx="7286722" cy="4907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C7D49-F956-BB04-CF27-6C2C892CD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38" y="566944"/>
            <a:ext cx="8520523" cy="5724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71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28" y="573777"/>
            <a:ext cx="1104900" cy="1019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77F89-A6C7-4539-8E88-6216D2CAE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694" y="1592952"/>
            <a:ext cx="7901703" cy="4940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C205D-8BB8-938A-3CF9-0E0733439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52" y="308270"/>
            <a:ext cx="3896140" cy="2724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49395-5357-522A-01DC-CB1CB3C02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036" y="308270"/>
            <a:ext cx="3820119" cy="2724024"/>
          </a:xfrm>
          <a:prstGeom prst="rect">
            <a:avLst/>
          </a:prstGeom>
        </p:spPr>
      </p:pic>
      <p:pic>
        <p:nvPicPr>
          <p:cNvPr id="1028" name="Picture 4" descr="Có thể là hình ảnh về 2 người">
            <a:extLst>
              <a:ext uri="{FF2B5EF4-FFF2-40B4-BE49-F238E27FC236}">
                <a16:creationId xmlns:a16="http://schemas.microsoft.com/office/drawing/2014/main" id="{539A7E25-4CA9-2870-CF86-5A6E1EDE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52" y="3032294"/>
            <a:ext cx="4898425" cy="32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1360094" y="6301447"/>
            <a:ext cx="60297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</a:t>
            </a:r>
            <a:r>
              <a:rPr lang="vi-VN" sz="1600" dirty="0"/>
              <a:t>. </a:t>
            </a:r>
            <a:r>
              <a:rPr lang="en-US" sz="1600" i="1" dirty="0" err="1"/>
              <a:t>Vẽ</a:t>
            </a:r>
            <a:r>
              <a:rPr lang="en-US" sz="1600" i="1" dirty="0"/>
              <a:t> </a:t>
            </a:r>
            <a:r>
              <a:rPr lang="en-US" sz="1600" i="1" dirty="0" err="1"/>
              <a:t>gốm</a:t>
            </a:r>
            <a:endParaRPr lang="vi-VN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EF2C4-E8E7-2E10-5A7E-10BE7B591B03}"/>
              </a:ext>
            </a:extLst>
          </p:cNvPr>
          <p:cNvSpPr txBox="1"/>
          <p:nvPr/>
        </p:nvSpPr>
        <p:spPr>
          <a:xfrm>
            <a:off x="1053548" y="6197979"/>
            <a:ext cx="2557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04961-7307-25ED-323B-F340CB019188}"/>
              </a:ext>
            </a:extLst>
          </p:cNvPr>
          <p:cNvSpPr txBox="1"/>
          <p:nvPr/>
        </p:nvSpPr>
        <p:spPr>
          <a:xfrm>
            <a:off x="781880" y="2437443"/>
            <a:ext cx="2557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Có thể là hình ảnh về 2 người, mọi người đang đứng, ngoài trời và văn bản cho biết 'HOA 2019'">
            <a:extLst>
              <a:ext uri="{FF2B5EF4-FFF2-40B4-BE49-F238E27FC236}">
                <a16:creationId xmlns:a16="http://schemas.microsoft.com/office/drawing/2014/main" id="{494E467A-AC50-CF27-1B12-20D26D979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13" y="3691820"/>
            <a:ext cx="5579167" cy="30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hông có mô tả ảnh.">
            <a:extLst>
              <a:ext uri="{FF2B5EF4-FFF2-40B4-BE49-F238E27FC236}">
                <a16:creationId xmlns:a16="http://schemas.microsoft.com/office/drawing/2014/main" id="{F88EA3C5-6C66-F88D-647F-593F659E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3" y="321467"/>
            <a:ext cx="4797287" cy="31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42934-CEC2-9978-2117-888958BB4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08" y="257652"/>
            <a:ext cx="8150087" cy="1790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4277EA-C7E3-61D9-568B-0514D80B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68" y="2333759"/>
            <a:ext cx="5543550" cy="3829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A7FE3-164E-414B-AF24-E4A05B2BC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3745" y="5457959"/>
            <a:ext cx="3028950" cy="704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E51F1-8C7B-A39A-B6AB-AD661BEF2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13" y="333167"/>
            <a:ext cx="7426374" cy="5988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164B27-1F62-A8A9-0228-601043FE5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43" y="168915"/>
            <a:ext cx="8415130" cy="1825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79495-708B-0B12-36F6-E27E6DE2E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196" y="2082973"/>
            <a:ext cx="2638425" cy="471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DA0D0-FF12-109D-1BA4-9CB84D32F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851" y="2069657"/>
            <a:ext cx="2296975" cy="4745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A16A14-3F59-5873-C406-EC6E44498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16" y="268356"/>
            <a:ext cx="8607967" cy="6321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F8BD669-C518-49A4-A769-B499AA7BCE6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EB4D0F27-ED78-4F99-BED0-4D0BE6554A42}&quot;,&quot;E:\\LỚP 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LỚP 4 - CHỦ ĐỀ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648369-6052-4439-ABA1-65D500A94B1C}:4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28EBEF-FBCE-407E-82F6-90E7C8D7D8C3}:4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611EE2-B248-4A46-9AB3-AA9C9EE0D01A}:4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627255-D7EF-4639-9C14-8745BB5C955A}: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FCE0A3-0ACE-44C0-9DCB-7234739CE8E5}:4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334845-1734-4946-B28E-7E442B0886C7}:4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7CB5ED-5618-42BE-8434-79006C4BE4FB}:4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E7B905-1890-4341-BEC4-50C46F6C60AE}:44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EF0AAE-C7F1-46D0-BF7F-DFEF514644BC}:43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612AB1-DA3E-456F-A41A-0F4494B1745C}:3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0C8263-D81A-49D0-A358-2597EC89A6CB}:44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CE8F54-9E95-460E-BA4F-1AAF9E58C0ED}:4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E3BFA6-CE5E-4471-8AD1-77B3B145A7E6}:4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01D468-1A30-4C3B-A8B8-DF4074736145}:4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1DBE7A-E7A2-4111-962C-A35472C6432E}:3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06ABF1-051C-4596-86F9-1559CD37AAC9}:3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90987E-DE7A-44EC-A4C5-3170F124D05A}:4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AFC2AA-F0DC-4A14-91F4-04770DD57354}:3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23B3FF-5B89-4CAC-AD98-69592DFB9D35}:3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6E4A36-E957-4455-8156-5493022AC2CF}:3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A35D91-6061-4917-805B-5D00190074DB}:43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1201</TotalTime>
  <Words>82</Words>
  <Application>Microsoft Office PowerPoint</Application>
  <PresentationFormat>On-screen Show (4:3)</PresentationFormat>
  <Paragraphs>12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Arial-BoldMT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4 - CHỦ ĐỀ 4</dc:title>
  <dc:creator>Windows User</dc:creator>
  <cp:lastModifiedBy>Admin</cp:lastModifiedBy>
  <cp:revision>163</cp:revision>
  <dcterms:created xsi:type="dcterms:W3CDTF">2021-01-29T04:19:07Z</dcterms:created>
  <dcterms:modified xsi:type="dcterms:W3CDTF">2024-12-15T13:30:46Z</dcterms:modified>
</cp:coreProperties>
</file>