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258" r:id="rId3"/>
    <p:sldId id="259" r:id="rId4"/>
    <p:sldId id="272" r:id="rId5"/>
    <p:sldId id="273" r:id="rId6"/>
    <p:sldId id="274" r:id="rId7"/>
    <p:sldId id="290" r:id="rId8"/>
    <p:sldId id="285" r:id="rId9"/>
    <p:sldId id="275" r:id="rId10"/>
    <p:sldId id="276" r:id="rId11"/>
    <p:sldId id="277" r:id="rId12"/>
    <p:sldId id="278" r:id="rId13"/>
    <p:sldId id="286" r:id="rId14"/>
    <p:sldId id="291" r:id="rId15"/>
    <p:sldId id="279" r:id="rId16"/>
    <p:sldId id="287" r:id="rId17"/>
    <p:sldId id="266" r:id="rId18"/>
    <p:sldId id="280" r:id="rId19"/>
    <p:sldId id="281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EE37A-9AC7-4715-9FBF-ECF964EA225A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2D25C-E974-4903-B442-6618CD0E4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D25C-E974-4903-B442-6618CD0E40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0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1201" y="862165"/>
            <a:ext cx="61605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7690" y="2444821"/>
            <a:ext cx="5827556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5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4891" y="5166250"/>
            <a:ext cx="63731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NGỌC ANH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0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E03686-5C61-99D3-9891-515781B5D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66" y="254070"/>
            <a:ext cx="11041668" cy="21843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9ADCBB-4875-E1C4-D8BE-751C2D7DE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66" y="2692470"/>
            <a:ext cx="4884730" cy="375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9E49E7-7C1F-C93C-5DC3-233EECC84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2930" y="2707481"/>
            <a:ext cx="4900733" cy="3785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675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B01D10-FAEC-BE2E-82F4-D1A12DFBD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56" y="316328"/>
            <a:ext cx="5612967" cy="43513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85EEDF-3D40-E4A1-CB7B-D91E3F6EB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16328"/>
            <a:ext cx="5834344" cy="43922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8214D5-B3D7-0AA6-06EB-14231CBFD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423" y="4983993"/>
            <a:ext cx="10508526" cy="1554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019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FDB797-A615-BF7E-6D09-FDE46027D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34" y="365125"/>
            <a:ext cx="10795966" cy="604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31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CB4358-325B-E07E-48BE-5E3165FFA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83" y="986562"/>
            <a:ext cx="10822633" cy="4884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50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35194-2BBC-BEDB-4462-4FE727C98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180" y="241231"/>
            <a:ext cx="9340299" cy="2588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F030E8-DE01-49A2-1419-FE6B5FCF4A53}"/>
              </a:ext>
            </a:extLst>
          </p:cNvPr>
          <p:cNvSpPr txBox="1"/>
          <p:nvPr/>
        </p:nvSpPr>
        <p:spPr>
          <a:xfrm>
            <a:off x="1195180" y="282992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14691-B159-DA43-AAF5-80D355EE9B1D}"/>
              </a:ext>
            </a:extLst>
          </p:cNvPr>
          <p:cNvSpPr txBox="1"/>
          <p:nvPr/>
        </p:nvSpPr>
        <p:spPr>
          <a:xfrm>
            <a:off x="3690731" y="2875296"/>
            <a:ext cx="77856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Mô tả các bước thực hiện sản phẩm mĩ thuật 2D thể hiện về</a:t>
            </a:r>
            <a:b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</a:b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chủ đề 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Arial-BoldItalicMT"/>
              </a:rPr>
              <a:t>Những việc làm bình dị mà cao quý trong cuộc sống</a:t>
            </a: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B37A63-9759-9C6B-0648-19EB8973F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054" y="3680003"/>
            <a:ext cx="7591425" cy="3038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19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DC34CE-A015-CCF1-5D7B-ECBCE74F0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00" y="1395412"/>
            <a:ext cx="5086350" cy="4067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01E516-ECB1-200A-C3F9-F0ED36434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550" y="1385887"/>
            <a:ext cx="5114925" cy="4076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6386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A59265-C4C5-EBC0-B2B7-B3541C4F4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99" y="1116366"/>
            <a:ext cx="11283602" cy="4810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417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062F38-03C5-F171-91F0-A18CAEEA8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442912"/>
            <a:ext cx="5172075" cy="476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811068-C460-50B7-7AAB-023047E0C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4" y="1027905"/>
            <a:ext cx="5035901" cy="5464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A83370-1AD9-9A87-3233-822D03C57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986" y="365125"/>
            <a:ext cx="3822259" cy="6127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330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19"/>
            <a:ext cx="12192000" cy="6886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4E7910-D208-3373-7555-53FE52558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22" y="52547"/>
            <a:ext cx="10210800" cy="22002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E55501-C2D5-375A-4D0C-A15E4C68D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71" y="2387759"/>
            <a:ext cx="10067925" cy="42862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95CE0B-F658-BAC5-991A-B93534CF5572}"/>
              </a:ext>
            </a:extLst>
          </p:cNvPr>
          <p:cNvSpPr txBox="1"/>
          <p:nvPr/>
        </p:nvSpPr>
        <p:spPr>
          <a:xfrm>
            <a:off x="592412" y="2750869"/>
            <a:ext cx="925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353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A1529E-DA9D-6463-18A1-32047FCAB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2" y="716031"/>
            <a:ext cx="11341936" cy="5460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196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A9D50-61A9-FB23-224A-8D39AE05E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51182"/>
            <a:ext cx="11032296" cy="59038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>
            <a:extLst>
              <a:ext uri="{FF2B5EF4-FFF2-40B4-BE49-F238E27FC236}">
                <a16:creationId xmlns:a16="http://schemas.microsoft.com/office/drawing/2014/main" id="{75A27B70-E559-7252-0815-43F82454B047}"/>
              </a:ext>
            </a:extLst>
          </p:cNvPr>
          <p:cNvGrpSpPr/>
          <p:nvPr/>
        </p:nvGrpSpPr>
        <p:grpSpPr>
          <a:xfrm>
            <a:off x="197056" y="386455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467BB7CA-BF7F-6FCC-B177-21A4A176AC8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D072C46-1862-6FF8-D16A-A579D86BE0C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749A7E0-9CBF-3075-16C2-1C09BB584545}"/>
              </a:ext>
            </a:extLst>
          </p:cNvPr>
          <p:cNvSpPr txBox="1"/>
          <p:nvPr/>
        </p:nvSpPr>
        <p:spPr>
          <a:xfrm>
            <a:off x="442117" y="1824741"/>
            <a:ext cx="314922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về một số việc làm tốt trong cuộc sống.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Gợi ý: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Quan sát hình ảnh dưới đây, em thấy có những hình ảnh nào thể hiện về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việc làm tốt đẹp?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Tại sao có thể nói những việc làm này bình dị mà cao quý?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hãy kể tên những việc làm tốt đẹp ở trường, lớp và nơi em sinh sống.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CFD7B22-61B7-5E8E-8777-765306BFC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2436" y="496957"/>
            <a:ext cx="8202508" cy="5995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A60702-56BB-F65B-C6CC-150E1C9C9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618" y="98051"/>
            <a:ext cx="7445651" cy="66618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11C2AD-239A-DF9A-38F5-CE7296AA2C5B}"/>
              </a:ext>
            </a:extLst>
          </p:cNvPr>
          <p:cNvSpPr/>
          <p:nvPr/>
        </p:nvSpPr>
        <p:spPr>
          <a:xfrm>
            <a:off x="6096000" y="6492875"/>
            <a:ext cx="2968487" cy="2670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B84D76-B935-CFE1-FBF2-3563FFB78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5125"/>
            <a:ext cx="10366810" cy="61277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052948-B979-C64C-9660-EAFEEE308535}"/>
              </a:ext>
            </a:extLst>
          </p:cNvPr>
          <p:cNvSpPr/>
          <p:nvPr/>
        </p:nvSpPr>
        <p:spPr>
          <a:xfrm>
            <a:off x="838200" y="365124"/>
            <a:ext cx="5602357" cy="6312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0B5DB3-3F95-98A5-1553-7FE26F3BE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59" y="1027906"/>
            <a:ext cx="11176320" cy="5041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63B3F1-2DA5-A500-B74B-460CCD9F3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90" y="648794"/>
            <a:ext cx="5953454" cy="5560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B7BE39-1BE8-0FE1-AACA-939EDF079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355" y="647314"/>
            <a:ext cx="5191357" cy="5560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760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26B28B-ED48-055A-02F6-08D9F1A5C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92" y="1397379"/>
            <a:ext cx="10976815" cy="4063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41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73330B-EDB7-0AB9-2DE7-B31ABC651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20" y="681037"/>
            <a:ext cx="5582762" cy="3930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A4AB76-5185-E86A-3C67-C748F6E9B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618" y="681037"/>
            <a:ext cx="5384554" cy="3921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998291-231B-9840-A0C5-17C48436C1E1}"/>
              </a:ext>
            </a:extLst>
          </p:cNvPr>
          <p:cNvSpPr txBox="1"/>
          <p:nvPr/>
        </p:nvSpPr>
        <p:spPr>
          <a:xfrm>
            <a:off x="247620" y="4746694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1. Chu Hải Hà, Các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chú hải quân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bảo vệ ngư dân,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từ màu bột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037596-866E-5A7A-6C33-53C3AC561C83}"/>
              </a:ext>
            </a:extLst>
          </p:cNvPr>
          <p:cNvSpPr txBox="1"/>
          <p:nvPr/>
        </p:nvSpPr>
        <p:spPr>
          <a:xfrm>
            <a:off x="6250856" y="4737699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2. Lê Minh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Công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Thu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hoạch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lúa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giúp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dân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sản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phẩm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mĩ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từ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nhiều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vật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liệu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BD2AA65-D83D-49C9-BA9E-6C56BD75B10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EB4D0F27-ED78-4F99-BED0-4D0BE6554A42}&quot;,&quot;E:\\lớp 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LỚP 5 - CHỦ ĐỀ 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82C2FC-9A21-47CD-8BAD-719C6023E33B}:2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A460D2-1EC9-4CE2-BC68-B4987E2F5172}:2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8E990B-EAF1-4A17-85BC-30E2F032A609}:2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727CED-9A68-479B-8C8B-207171911E12}:2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7CD050-0F66-4D02-A38D-85D7B4ABE30E}:2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E1F00A-4BE1-4A19-AED4-5605689D8227}:29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7354F0-F99C-408E-8002-C5152DA2AD24}:27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1E9A79-333B-486D-B8F5-80EDCF6A9842}:2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BB2090-644F-4269-8A40-C3DDF5281B74}:26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C4AA5E-9F43-4E8C-B3E2-A0CC5B341C5E}: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9072E7-5788-413D-AC3B-260061B77BDD}:29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B819E3-06D5-410F-88C5-11AE0F9C4F88}:2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62D6D6-2EBD-4972-A63F-7CB91502CE5B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B040A3-9542-4076-80B1-1FE6A7E8D051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087D7E-52E9-4B0C-A85F-C2CA9021CE98}:2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0E9A8A-E892-4E39-A2CB-F469CA2C4720}:2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4CDFA1-3A32-41E4-8DBA-AF4DB74C0BFF}:2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2B724E-F614-48DD-BC88-33756A49B45B}:2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431E0B-9A1D-44E6-8BA6-427D95C7633F}:2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87</Words>
  <Application>Microsoft Office PowerPoint</Application>
  <PresentationFormat>Widescreen</PresentationFormat>
  <Paragraphs>11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Arial-BoldItalicMT</vt:lpstr>
      <vt:lpstr>Arial-BoldMT</vt:lpstr>
      <vt:lpstr>Arial-ItalicMT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5 - CHỦ ĐỀ 5</dc:title>
  <dc:creator>21AK22.COM</dc:creator>
  <cp:lastModifiedBy>Admin</cp:lastModifiedBy>
  <cp:revision>35</cp:revision>
  <dcterms:created xsi:type="dcterms:W3CDTF">2024-07-21T15:58:24Z</dcterms:created>
  <dcterms:modified xsi:type="dcterms:W3CDTF">2024-12-15T13:24:26Z</dcterms:modified>
</cp:coreProperties>
</file>