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532" r:id="rId2"/>
    <p:sldId id="525" r:id="rId3"/>
    <p:sldId id="497" r:id="rId4"/>
    <p:sldId id="492" r:id="rId5"/>
    <p:sldId id="496" r:id="rId6"/>
    <p:sldId id="522" r:id="rId7"/>
    <p:sldId id="523" r:id="rId8"/>
    <p:sldId id="504" r:id="rId9"/>
    <p:sldId id="531" r:id="rId10"/>
    <p:sldId id="529" r:id="rId11"/>
    <p:sldId id="53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7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38CD2-7D8D-48B9-88F7-F551C3C74EB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37081-3511-4B36-ACD8-F72DF2099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0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237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7081-3511-4B36-ACD8-F72DF20997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34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7081-3511-4B36-ACD8-F72DF20997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9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7081-3511-4B36-ACD8-F72DF20997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4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7081-3511-4B36-ACD8-F72DF20997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9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7081-3511-4B36-ACD8-F72DF20997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6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7081-3511-4B36-ACD8-F72DF20997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2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7081-3511-4B36-ACD8-F72DF20997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5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7081-3511-4B36-ACD8-F72DF20997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7081-3511-4B36-ACD8-F72DF20997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83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7081-3511-4B36-ACD8-F72DF20997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8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1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64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0709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7866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82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610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82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80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58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4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427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1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9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98B2306-DAB8-B993-B332-D294155DF98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1" y="361951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30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4.pn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5" Type="http://schemas.openxmlformats.org/officeDocument/2006/relationships/image" Target="../media/image26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7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4850" y="21205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41861" y="2095113"/>
            <a:ext cx="5989378" cy="6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r>
              <a:rPr lang="vi-VN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3591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307" y="1476865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 – NĂM HỌC 2024 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2025 </a:t>
            </a:r>
            <a:endParaRPr lang="en-US" sz="28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353" y="430904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7370" y="2955155"/>
            <a:ext cx="8830127" cy="738355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8305" y="4290961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pic>
        <p:nvPicPr>
          <p:cNvPr id="1026" name="Picture 2" descr="Review sách ''Búp sen xanh'' - Trường Đại học Quốc tế Hồng Bàng">
            <a:extLst>
              <a:ext uri="{FF2B5EF4-FFF2-40B4-BE49-F238E27FC236}">
                <a16:creationId xmlns:a16="http://schemas.microsoft.com/office/drawing/2014/main" id="{3310150A-1F8F-A13C-5C72-14CFFE32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331114"/>
            <a:ext cx="3810001" cy="63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ác Hồ sống mãi - Những truyện hay về Bác - Tập 3 – Nhà xuất bản Kim Đồng">
            <a:extLst>
              <a:ext uri="{FF2B5EF4-FFF2-40B4-BE49-F238E27FC236}">
                <a16:creationId xmlns:a16="http://schemas.microsoft.com/office/drawing/2014/main" id="{5AF5CC24-5D49-1BE5-C92C-B0A8EEB0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05" y="333374"/>
            <a:ext cx="4275170" cy="62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55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C47CD1-0399-107A-5F16-4D071A73A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274" y="952315"/>
            <a:ext cx="8864352" cy="4267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1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F12956-229C-DA76-9CA2-64FE394F0853}"/>
              </a:ext>
            </a:extLst>
          </p:cNvPr>
          <p:cNvGrpSpPr/>
          <p:nvPr/>
        </p:nvGrpSpPr>
        <p:grpSpPr>
          <a:xfrm>
            <a:off x="1567006" y="1705509"/>
            <a:ext cx="9132431" cy="5238215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434E2CB3-6714-66E9-2DBF-0ED33347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F75F108D-775D-7161-BF98-3571C461488A}"/>
                </a:ext>
              </a:extLst>
            </p:cNvPr>
            <p:cNvSpPr txBox="1"/>
            <p:nvPr/>
          </p:nvSpPr>
          <p:spPr>
            <a:xfrm>
              <a:off x="3253104" y="5059371"/>
              <a:ext cx="6381617" cy="142503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buNone/>
              </a:pP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Chia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sẻ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ước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mơ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của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em</a:t>
              </a:r>
              <a:endParaRPr lang="zh-CN" altLang="en-US" sz="5500" b="1" dirty="0">
                <a:solidFill>
                  <a:srgbClr val="FF0066"/>
                </a:solidFill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207F7C7-F880-5DD9-1FC2-FF640B325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488" y="193041"/>
            <a:ext cx="9370949" cy="2153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99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545639" y="1333500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BBB02F3-1062-37F1-5909-1F0C9D8B08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2970971" y="3429000"/>
            <a:ext cx="6528163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D48CA-F786-85B7-FD83-4F269F5D7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888" y="1884356"/>
            <a:ext cx="5401524" cy="1603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5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C2FCCCA1-A54B-6173-1F51-6DAA0D816925}"/>
              </a:ext>
            </a:extLst>
          </p:cNvPr>
          <p:cNvSpPr/>
          <p:nvPr/>
        </p:nvSpPr>
        <p:spPr>
          <a:xfrm>
            <a:off x="2619376" y="2215276"/>
            <a:ext cx="9268031" cy="1724830"/>
          </a:xfrm>
          <a:prstGeom prst="roundRect">
            <a:avLst/>
          </a:prstGeom>
          <a:solidFill>
            <a:schemeClr val="bg1"/>
          </a:solidFill>
          <a:ln w="6985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55E18-0875-4C3C-986D-86C6C4115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6" y="2133600"/>
            <a:ext cx="2209800" cy="4591050"/>
          </a:xfrm>
          <a:prstGeom prst="rect">
            <a:avLst/>
          </a:prstGeom>
        </p:spPr>
      </p:pic>
      <p:sp>
        <p:nvSpPr>
          <p:cNvPr id="6" name="Hộp Văn bản 11">
            <a:extLst>
              <a:ext uri="{FF2B5EF4-FFF2-40B4-BE49-F238E27FC236}">
                <a16:creationId xmlns:a16="http://schemas.microsoft.com/office/drawing/2014/main" id="{61D6417D-BEA9-A3EE-A4F0-B1B25DD9B65A}"/>
              </a:ext>
            </a:extLst>
          </p:cNvPr>
          <p:cNvSpPr txBox="1"/>
          <p:nvPr/>
        </p:nvSpPr>
        <p:spPr>
          <a:xfrm>
            <a:off x="2870132" y="2215276"/>
            <a:ext cx="8597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1"/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một câu chuyện kể về mơ ước.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8950" y="42913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1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38125" y="88648"/>
            <a:ext cx="11839575" cy="669315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F7EB3-97DE-4134-491B-5BAB590C8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300" y="147637"/>
            <a:ext cx="5010150" cy="6487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1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2486025" y="365459"/>
            <a:ext cx="11221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CB019-3079-5B19-C5EE-CB14D87BF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350" y="1052341"/>
            <a:ext cx="4687777" cy="5548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8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với bạn về ước mơ được nói đ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trong câu chuyện và ý nghĩa của câu chuyện.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E93FBE7-ECA1-57C6-F492-C50FE4B315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7D83215-E7ED-A5C4-0DC7-B03A9ABAEBF6}"/>
              </a:ext>
            </a:extLst>
          </p:cNvPr>
          <p:cNvSpPr/>
          <p:nvPr/>
        </p:nvSpPr>
        <p:spPr>
          <a:xfrm>
            <a:off x="466725" y="3295650"/>
            <a:ext cx="3038475" cy="1143000"/>
          </a:xfrm>
          <a:prstGeom prst="wedgeRoundRectCallout">
            <a:avLst>
              <a:gd name="adj1" fmla="val 65895"/>
              <a:gd name="adj2" fmla="val 39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 truyện, tên tác giả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7FFC1F8-7823-0E4F-5C98-CD8DA3B04803}"/>
              </a:ext>
            </a:extLst>
          </p:cNvPr>
          <p:cNvSpPr/>
          <p:nvPr/>
        </p:nvSpPr>
        <p:spPr>
          <a:xfrm>
            <a:off x="3705225" y="1819275"/>
            <a:ext cx="3038475" cy="1485900"/>
          </a:xfrm>
          <a:prstGeom prst="wedgeRoundRectCallout">
            <a:avLst>
              <a:gd name="adj1" fmla="val -6205"/>
              <a:gd name="adj2" fmla="val 895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câu chuyện nói về điều gì?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0619BA0-2A13-515C-6C51-0A70D24F127E}"/>
              </a:ext>
            </a:extLst>
          </p:cNvPr>
          <p:cNvSpPr/>
          <p:nvPr/>
        </p:nvSpPr>
        <p:spPr>
          <a:xfrm>
            <a:off x="7181851" y="1952624"/>
            <a:ext cx="2628900" cy="1285875"/>
          </a:xfrm>
          <a:prstGeom prst="wedgeRoundRectCallout">
            <a:avLst>
              <a:gd name="adj1" fmla="val -65766"/>
              <a:gd name="adj2" fmla="val 901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chính trong truyện là ai?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A8D2AB-A8D6-3BBE-0D65-CA6849B95A47}"/>
              </a:ext>
            </a:extLst>
          </p:cNvPr>
          <p:cNvSpPr/>
          <p:nvPr/>
        </p:nvSpPr>
        <p:spPr>
          <a:xfrm>
            <a:off x="7858125" y="3438525"/>
            <a:ext cx="3781425" cy="1485900"/>
          </a:xfrm>
          <a:prstGeom prst="wedgeRoundRectCallout">
            <a:avLst>
              <a:gd name="adj1" fmla="val -61232"/>
              <a:gd name="adj2" fmla="val 183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đó có ước mơ gì? Em học hỏi được gì ở người đó?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E80C5FD-0358-E364-6F4F-0A2182118964}"/>
              </a:ext>
            </a:extLst>
          </p:cNvPr>
          <p:cNvSpPr/>
          <p:nvPr/>
        </p:nvSpPr>
        <p:spPr>
          <a:xfrm>
            <a:off x="7981950" y="5238750"/>
            <a:ext cx="3781425" cy="1047750"/>
          </a:xfrm>
          <a:prstGeom prst="wedgeRoundRectCallout">
            <a:avLst>
              <a:gd name="adj1" fmla="val -63499"/>
              <a:gd name="adj2" fmla="val -3421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 nghĩa câu chuyện là gì?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1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445C4692-4B1F-225D-5C98-730F541351BE}"/>
              </a:ext>
            </a:extLst>
          </p:cNvPr>
          <p:cNvSpPr/>
          <p:nvPr/>
        </p:nvSpPr>
        <p:spPr>
          <a:xfrm>
            <a:off x="2109629" y="2587558"/>
            <a:ext cx="2762656" cy="1643975"/>
          </a:xfrm>
          <a:prstGeom prst="wedgeEllipseCallout">
            <a:avLst>
              <a:gd name="adj1" fmla="val 35858"/>
              <a:gd name="adj2" fmla="val 70783"/>
            </a:avLst>
          </a:prstGeom>
          <a:solidFill>
            <a:schemeClr val="bg1"/>
          </a:solidFill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232328" y="0"/>
            <a:ext cx="5108713" cy="2612184"/>
          </a:xfrm>
          <a:prstGeom prst="cloudCallout">
            <a:avLst>
              <a:gd name="adj1" fmla="val -10551"/>
              <a:gd name="adj2" fmla="val 12227"/>
            </a:avLst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E908EEC-E5A1-8879-EBF4-03F8642F9D0E}"/>
              </a:ext>
            </a:extLst>
          </p:cNvPr>
          <p:cNvGrpSpPr/>
          <p:nvPr/>
        </p:nvGrpSpPr>
        <p:grpSpPr>
          <a:xfrm>
            <a:off x="3404244" y="560197"/>
            <a:ext cx="4773681" cy="1025189"/>
            <a:chOff x="4552536" y="2093640"/>
            <a:chExt cx="4773681" cy="1025189"/>
          </a:xfrm>
        </p:grpSpPr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97F56730-DF7C-5F08-8A97-BA4BB45707BF}"/>
                </a:ext>
              </a:extLst>
            </p:cNvPr>
            <p:cNvSpPr txBox="1"/>
            <p:nvPr/>
          </p:nvSpPr>
          <p:spPr>
            <a:xfrm>
              <a:off x="4714461" y="2103166"/>
              <a:ext cx="4611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6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6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F5AE890C-71CF-FCE8-25B9-29FABE5115C4}"/>
                </a:ext>
              </a:extLst>
            </p:cNvPr>
            <p:cNvSpPr txBox="1"/>
            <p:nvPr/>
          </p:nvSpPr>
          <p:spPr>
            <a:xfrm>
              <a:off x="4552536" y="2093640"/>
              <a:ext cx="4611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A383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958A611A-CC21-3CA8-3870-52A66AE2AF1B}"/>
              </a:ext>
            </a:extLst>
          </p:cNvPr>
          <p:cNvSpPr/>
          <p:nvPr/>
        </p:nvSpPr>
        <p:spPr>
          <a:xfrm>
            <a:off x="6959713" y="2289312"/>
            <a:ext cx="2762656" cy="1643975"/>
          </a:xfrm>
          <a:prstGeom prst="wedgeEllipseCallout">
            <a:avLst>
              <a:gd name="adj1" fmla="val -34565"/>
              <a:gd name="adj2" fmla="val 61908"/>
            </a:avLst>
          </a:prstGeom>
          <a:solidFill>
            <a:schemeClr val="bg1"/>
          </a:solidFill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 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324C72-456C-5764-E14B-000C64906D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2546027" y="3356042"/>
            <a:ext cx="7098805" cy="4782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76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5B34F-B03A-90C3-0886-2AE3436EF1AF}"/>
              </a:ext>
            </a:extLst>
          </p:cNvPr>
          <p:cNvSpPr/>
          <p:nvPr/>
        </p:nvSpPr>
        <p:spPr>
          <a:xfrm>
            <a:off x="819150" y="788650"/>
            <a:ext cx="109823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400" b="1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5400" b="1" dirty="0" smtClean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5400" b="1" dirty="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5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5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5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k</a:t>
            </a:r>
            <a:r>
              <a:rPr lang="vi-VN" sz="5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ể </a:t>
            </a:r>
            <a:r>
              <a:rPr lang="vi-VN" sz="5400" b="1" dirty="0">
                <a:latin typeface="Cambria" panose="02040503050406030204" pitchFamily="18" charset="0"/>
                <a:ea typeface="Cambria" panose="02040503050406030204" pitchFamily="18" charset="0"/>
              </a:rPr>
              <a:t>lại cho người thân nghe câu chuyện về Bác Hồ mà em đã đọc </a:t>
            </a:r>
            <a:r>
              <a:rPr lang="vi-VN" sz="5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vi-VN" sz="5400" b="1" dirty="0">
                <a:latin typeface="Cambria" panose="02040503050406030204" pitchFamily="18" charset="0"/>
                <a:ea typeface="Cambria" panose="02040503050406030204" pitchFamily="18" charset="0"/>
              </a:rPr>
              <a:t>chia sẻ suy nghĩ của em về câu chuyện đó.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4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90279C9-801E-4994-8B65-0AF39C6D946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Կ\uFFFD{8075FA74-6F99-4896-A9B9-AF60649E70A0}&quot;,&quot;D:\\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7. Đọc mở rộ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9B11B4-25DE-43B3-82BF-291073C8576D}:5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4273C9-BB2D-4762-88BE-41236764138A}:52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974143-DD57-4D98-AF05-D086214339BD}:5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416E79-FE74-4023-A268-3D1E67717E4E}:5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56F8C3-2A9A-4198-B7A9-1F8C7783C487}:5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DF12BA-2828-40EC-9D5F-043A319B43A7}:4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DB0F2E-263E-40A0-A8EE-0C26CA893F2F}:4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812736-D236-45DD-8500-289FE65691DA}:4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4E1981-A253-4C20-AA9E-2C557A74D92D}:5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67055C-6C2F-4AEE-8017-8E1AE447A94C}:5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BCF558-4038-4CA7-9EF7-28621B6FFDCB}:504"/>
</p:tagLst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191</Words>
  <Application>Microsoft Office PowerPoint</Application>
  <PresentationFormat>Widescreen</PresentationFormat>
  <Paragraphs>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Unicode MS</vt:lpstr>
      <vt:lpstr>Calibri</vt:lpstr>
      <vt:lpstr>Cambria</vt:lpstr>
      <vt:lpstr>等线</vt:lpstr>
      <vt:lpstr>Fredoka One</vt:lpstr>
      <vt:lpstr>Rubik Light</vt:lpstr>
      <vt:lpstr>Tahoma</vt:lpstr>
      <vt:lpstr>Time nes New Roman</vt:lpstr>
      <vt:lpstr>Times New Roman</vt:lpstr>
      <vt:lpstr>字魂108号-新潮卡通体</vt:lpstr>
      <vt:lpstr>阿里巴巴普惠体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T17. Đọc mở rộng</dc:title>
  <dc:creator>Thao Tran</dc:creator>
  <cp:lastModifiedBy>HaiPhong</cp:lastModifiedBy>
  <cp:revision>22</cp:revision>
  <dcterms:created xsi:type="dcterms:W3CDTF">2023-10-16T04:31:59Z</dcterms:created>
  <dcterms:modified xsi:type="dcterms:W3CDTF">2024-12-26T05:05:52Z</dcterms:modified>
</cp:coreProperties>
</file>