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28" r:id="rId3"/>
    <p:sldId id="274" r:id="rId4"/>
    <p:sldId id="281" r:id="rId5"/>
    <p:sldId id="266" r:id="rId6"/>
    <p:sldId id="317" r:id="rId7"/>
    <p:sldId id="272" r:id="rId8"/>
    <p:sldId id="318" r:id="rId9"/>
    <p:sldId id="319" r:id="rId10"/>
    <p:sldId id="298" r:id="rId11"/>
    <p:sldId id="324" r:id="rId12"/>
    <p:sldId id="325" r:id="rId13"/>
    <p:sldId id="326" r:id="rId14"/>
    <p:sldId id="327" r:id="rId15"/>
    <p:sldId id="31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FF"/>
    <a:srgbClr val="0099FF"/>
    <a:srgbClr val="FF0066"/>
    <a:srgbClr val="FF3300"/>
    <a:srgbClr val="FF6600"/>
    <a:srgbClr val="CC0099"/>
    <a:srgbClr val="2E2E2E"/>
    <a:srgbClr val="0099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94291" autoAdjust="0"/>
  </p:normalViewPr>
  <p:slideViewPr>
    <p:cSldViewPr snapToGrid="0">
      <p:cViewPr varScale="1">
        <p:scale>
          <a:sx n="55" d="100"/>
          <a:sy n="55" d="100"/>
        </p:scale>
        <p:origin x="10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02614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900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757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96647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95876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169311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1279023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309112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546895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72421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99023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43508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8646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66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9522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84408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6500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745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07729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2682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4953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12/26/2024</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678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921AFA27-F5C2-2ACE-8876-5BA26F70CD8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8557" y="173404"/>
            <a:ext cx="1668648" cy="1668648"/>
          </a:xfrm>
          <a:prstGeom prst="rect">
            <a:avLst/>
          </a:prstGeom>
        </p:spPr>
      </p:pic>
    </p:spTree>
    <p:extLst>
      <p:ext uri="{BB962C8B-B14F-4D97-AF65-F5344CB8AC3E}">
        <p14:creationId xmlns:p14="http://schemas.microsoft.com/office/powerpoint/2010/main" val="1856798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2F8489-6B76-5930-9CEE-537C4B7C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4D0CE-4EC7-CD51-6C88-831B926DF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8439C-DB55-FF73-F434-693308C22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6C7A8-1282-4CB2-99D6-3DF3FA46177F}" type="datetimeFigureOut">
              <a:rPr lang="en-US" smtClean="0"/>
              <a:t>12/26/2024</a:t>
            </a:fld>
            <a:endParaRPr lang="en-US"/>
          </a:p>
        </p:txBody>
      </p:sp>
      <p:sp>
        <p:nvSpPr>
          <p:cNvPr id="5" name="Footer Placeholder 4">
            <a:extLst>
              <a:ext uri="{FF2B5EF4-FFF2-40B4-BE49-F238E27FC236}">
                <a16:creationId xmlns:a16="http://schemas.microsoft.com/office/drawing/2014/main" id="{6317A469-35B7-3D9A-100C-4101748C1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7BF986-116B-9BC1-BEF9-5A411E244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6A45-EB61-4D43-A9DD-0DC6BAA5691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47D2A3F-13DF-1FFD-CC66-9C8A9C9362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520000" y="0"/>
            <a:ext cx="2520000" cy="2520000"/>
          </a:xfrm>
          <a:prstGeom prst="rect">
            <a:avLst/>
          </a:prstGeom>
        </p:spPr>
      </p:pic>
    </p:spTree>
    <p:extLst>
      <p:ext uri="{BB962C8B-B14F-4D97-AF65-F5344CB8AC3E}">
        <p14:creationId xmlns:p14="http://schemas.microsoft.com/office/powerpoint/2010/main" val="627500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4" name="TextBox 3">
            <a:extLst>
              <a:ext uri="{FF2B5EF4-FFF2-40B4-BE49-F238E27FC236}">
                <a16:creationId xmlns:a16="http://schemas.microsoft.com/office/drawing/2014/main" id="{F3D4F66F-8CC4-F41F-8C8A-FC1988220BD3}"/>
              </a:ext>
            </a:extLst>
          </p:cNvPr>
          <p:cNvSpPr txBox="1"/>
          <p:nvPr/>
        </p:nvSpPr>
        <p:spPr>
          <a:xfrm>
            <a:off x="1" y="922485"/>
            <a:ext cx="12192000" cy="4031873"/>
          </a:xfrm>
          <a:prstGeom prst="rect">
            <a:avLst/>
          </a:prstGeom>
          <a:noFill/>
        </p:spPr>
        <p:txBody>
          <a:bodyPr wrap="square" rtlCol="0">
            <a:spAutoFit/>
          </a:bodyPr>
          <a:lstStyle/>
          <a:p>
            <a:pPr algn="ct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TRƯỜNG TIỂU HỌC QUANG TRUNG</a:t>
            </a:r>
          </a:p>
          <a:p>
            <a:pPr algn="just"/>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MÔN: TIẾNG VIỆT</a:t>
            </a:r>
          </a:p>
          <a:p>
            <a:pPr algn="ct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LUYỆN TỪ VÀ CÂU: KẾT TỪ</a:t>
            </a:r>
          </a:p>
          <a:p>
            <a:pPr algn="ct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LỚP: 5E</a:t>
            </a:r>
          </a:p>
          <a:p>
            <a:pPr algn="ctr"/>
            <a:endPar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GIÁO VIÊN: LÊ THỊ HẠNH</a:t>
            </a:r>
          </a:p>
        </p:txBody>
      </p:sp>
    </p:spTree>
    <p:extLst>
      <p:ext uri="{BB962C8B-B14F-4D97-AF65-F5344CB8AC3E}">
        <p14:creationId xmlns:p14="http://schemas.microsoft.com/office/powerpoint/2010/main" val="1270244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D6C0225-C3FE-D37E-DBF9-40DAAFA24FD8}"/>
              </a:ext>
            </a:extLst>
          </p:cNvPr>
          <p:cNvPicPr>
            <a:picLocks noChangeAspect="1"/>
          </p:cNvPicPr>
          <p:nvPr/>
        </p:nvPicPr>
        <p:blipFill>
          <a:blip r:embed="rId3"/>
          <a:stretch>
            <a:fillRect/>
          </a:stretch>
        </p:blipFill>
        <p:spPr>
          <a:xfrm>
            <a:off x="802141" y="1432152"/>
            <a:ext cx="10529888" cy="3098161"/>
          </a:xfrm>
          <a:prstGeom prst="rect">
            <a:avLst/>
          </a:prstGeom>
        </p:spPr>
      </p:pic>
    </p:spTree>
    <p:extLst>
      <p:ext uri="{BB962C8B-B14F-4D97-AF65-F5344CB8AC3E}">
        <p14:creationId xmlns:p14="http://schemas.microsoft.com/office/powerpoint/2010/main" val="24075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1"/>
                  </a:moveTo>
                  <a:cubicBezTo>
                    <a:pt x="-29472" y="9113"/>
                    <a:pt x="55299" y="10301"/>
                    <a:pt x="225357" y="0"/>
                  </a:cubicBezTo>
                  <a:cubicBezTo>
                    <a:pt x="2309459" y="-92351"/>
                    <a:pt x="5940706" y="104030"/>
                    <a:pt x="11121016" y="0"/>
                  </a:cubicBezTo>
                  <a:cubicBezTo>
                    <a:pt x="11237130" y="5353"/>
                    <a:pt x="11360616" y="22043"/>
                    <a:pt x="11346374" y="82941"/>
                  </a:cubicBezTo>
                  <a:cubicBezTo>
                    <a:pt x="11318904" y="257351"/>
                    <a:pt x="11299960" y="400399"/>
                    <a:pt x="11346374" y="491530"/>
                  </a:cubicBezTo>
                  <a:cubicBezTo>
                    <a:pt x="11343822" y="562605"/>
                    <a:pt x="11218660" y="548352"/>
                    <a:pt x="11121016" y="574473"/>
                  </a:cubicBezTo>
                  <a:cubicBezTo>
                    <a:pt x="6178653" y="1059746"/>
                    <a:pt x="3182368" y="959938"/>
                    <a:pt x="225357" y="574473"/>
                  </a:cubicBezTo>
                  <a:cubicBezTo>
                    <a:pt x="102307" y="559675"/>
                    <a:pt x="11002" y="548660"/>
                    <a:pt x="0" y="491530"/>
                  </a:cubicBezTo>
                  <a:cubicBezTo>
                    <a:pt x="72141" y="447959"/>
                    <a:pt x="-86502" y="185977"/>
                    <a:pt x="0" y="82941"/>
                  </a:cubicBezTo>
                  <a:close/>
                </a:path>
                <a:path w="11346374" h="574473" stroke="0" extrusionOk="0">
                  <a:moveTo>
                    <a:pt x="0" y="82941"/>
                  </a:moveTo>
                  <a:cubicBezTo>
                    <a:pt x="11058" y="68379"/>
                    <a:pt x="86956" y="10623"/>
                    <a:pt x="225357" y="0"/>
                  </a:cubicBezTo>
                  <a:cubicBezTo>
                    <a:pt x="2661247" y="-1252148"/>
                    <a:pt x="7460878" y="-725370"/>
                    <a:pt x="11121016" y="0"/>
                  </a:cubicBezTo>
                  <a:cubicBezTo>
                    <a:pt x="11229326" y="9300"/>
                    <a:pt x="11365287" y="32391"/>
                    <a:pt x="11346374" y="82941"/>
                  </a:cubicBezTo>
                  <a:cubicBezTo>
                    <a:pt x="11341389" y="301120"/>
                    <a:pt x="11215326" y="426058"/>
                    <a:pt x="11346374" y="491530"/>
                  </a:cubicBezTo>
                  <a:cubicBezTo>
                    <a:pt x="11339206" y="555269"/>
                    <a:pt x="11241264" y="583757"/>
                    <a:pt x="11121016" y="574473"/>
                  </a:cubicBezTo>
                  <a:cubicBezTo>
                    <a:pt x="5631189" y="422697"/>
                    <a:pt x="3542783" y="453220"/>
                    <a:pt x="225357" y="574473"/>
                  </a:cubicBezTo>
                  <a:cubicBezTo>
                    <a:pt x="99441" y="588181"/>
                    <a:pt x="9909" y="548977"/>
                    <a:pt x="0" y="491530"/>
                  </a:cubicBezTo>
                  <a:cubicBezTo>
                    <a:pt x="-71198" y="341530"/>
                    <a:pt x="-24152" y="259078"/>
                    <a:pt x="0" y="82941"/>
                  </a:cubicBezTo>
                  <a:close/>
                </a:path>
                <a:path w="11346374" h="574473" fill="none" stroke="0" extrusionOk="0">
                  <a:moveTo>
                    <a:pt x="0" y="82941"/>
                  </a:moveTo>
                  <a:cubicBezTo>
                    <a:pt x="-26914" y="38085"/>
                    <a:pt x="65519" y="-16298"/>
                    <a:pt x="225357" y="0"/>
                  </a:cubicBezTo>
                  <a:cubicBezTo>
                    <a:pt x="5742539" y="-63479"/>
                    <a:pt x="9739350" y="165847"/>
                    <a:pt x="11121016" y="0"/>
                  </a:cubicBezTo>
                  <a:cubicBezTo>
                    <a:pt x="11234148" y="5033"/>
                    <a:pt x="11352709" y="28667"/>
                    <a:pt x="11346374" y="82941"/>
                  </a:cubicBezTo>
                  <a:cubicBezTo>
                    <a:pt x="11332286" y="248823"/>
                    <a:pt x="11319463" y="394986"/>
                    <a:pt x="11346374" y="491530"/>
                  </a:cubicBezTo>
                  <a:cubicBezTo>
                    <a:pt x="11341518" y="545955"/>
                    <a:pt x="11228989" y="579991"/>
                    <a:pt x="11121016" y="574473"/>
                  </a:cubicBezTo>
                  <a:cubicBezTo>
                    <a:pt x="6390625" y="708538"/>
                    <a:pt x="2996899" y="817021"/>
                    <a:pt x="225357" y="574473"/>
                  </a:cubicBezTo>
                  <a:cubicBezTo>
                    <a:pt x="98356" y="569096"/>
                    <a:pt x="8456" y="545807"/>
                    <a:pt x="0" y="491530"/>
                  </a:cubicBezTo>
                  <a:cubicBezTo>
                    <a:pt x="86302" y="417640"/>
                    <a:pt x="-67759" y="172518"/>
                    <a:pt x="0" y="82941"/>
                  </a:cubicBezTo>
                  <a:close/>
                </a:path>
                <a:path w="11346374" h="574473" fill="none" stroke="0" extrusionOk="0">
                  <a:moveTo>
                    <a:pt x="0" y="82941"/>
                  </a:moveTo>
                  <a:cubicBezTo>
                    <a:pt x="-20943" y="25939"/>
                    <a:pt x="66761" y="-4681"/>
                    <a:pt x="225357" y="0"/>
                  </a:cubicBezTo>
                  <a:cubicBezTo>
                    <a:pt x="3664180" y="-168373"/>
                    <a:pt x="7875403" y="-141978"/>
                    <a:pt x="11121016" y="0"/>
                  </a:cubicBezTo>
                  <a:cubicBezTo>
                    <a:pt x="11234243" y="8681"/>
                    <a:pt x="11360200" y="26746"/>
                    <a:pt x="11346374" y="82941"/>
                  </a:cubicBezTo>
                  <a:cubicBezTo>
                    <a:pt x="11329652" y="251421"/>
                    <a:pt x="11293576" y="413470"/>
                    <a:pt x="11346374" y="491530"/>
                  </a:cubicBezTo>
                  <a:cubicBezTo>
                    <a:pt x="11343411" y="555175"/>
                    <a:pt x="11241193" y="570069"/>
                    <a:pt x="11121016" y="574473"/>
                  </a:cubicBezTo>
                  <a:cubicBezTo>
                    <a:pt x="6277466" y="736847"/>
                    <a:pt x="2827389" y="950560"/>
                    <a:pt x="225357" y="574473"/>
                  </a:cubicBezTo>
                  <a:cubicBezTo>
                    <a:pt x="98478" y="571090"/>
                    <a:pt x="14468" y="552480"/>
                    <a:pt x="0" y="491530"/>
                  </a:cubicBezTo>
                  <a:cubicBezTo>
                    <a:pt x="86440" y="427972"/>
                    <a:pt x="-79259" y="173287"/>
                    <a:pt x="0" y="82941"/>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3.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Tìm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từ</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phù</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hợp</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thay</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mỗi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bông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hoa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những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sau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0" i="0" u="none" strike="noStrike" kern="1200" cap="none" spc="0" normalizeH="0" baseline="0" noProof="0" dirty="0">
                <a:ln w="0"/>
                <a:solidFill>
                  <a:srgbClr val="4C7716"/>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38FB65CB-A635-775A-C436-0E3C3E8B4F6F}"/>
              </a:ext>
            </a:extLst>
          </p:cNvPr>
          <p:cNvSpPr txBox="1"/>
          <p:nvPr/>
        </p:nvSpPr>
        <p:spPr>
          <a:xfrm>
            <a:off x="849085" y="1219199"/>
            <a:ext cx="11103429" cy="5264646"/>
          </a:xfrm>
          <a:prstGeom prst="rect">
            <a:avLst/>
          </a:prstGeom>
          <a:noFill/>
        </p:spPr>
        <p:txBody>
          <a:bodyPr wrap="square" rtlCol="0">
            <a:spAutoFit/>
          </a:bodyPr>
          <a:lstStyle/>
          <a:p>
            <a:pPr algn="just">
              <a:lnSpc>
                <a:spcPct val="150000"/>
              </a:lnSpc>
            </a:pPr>
            <a:r>
              <a:rPr lang="vi-VN" sz="3800" b="0" i="0" dirty="0">
                <a:solidFill>
                  <a:srgbClr val="000000"/>
                </a:solidFill>
                <a:effectLst/>
                <a:latin typeface="+mj-lt"/>
                <a:cs typeface="Calibri" panose="020F0502020204030204" pitchFamily="34" charset="0"/>
              </a:rPr>
              <a:t>a. Cậu thích xem phim hài </a:t>
            </a:r>
            <a:r>
              <a:rPr lang="vi-VN" sz="3800" b="1" i="0" dirty="0">
                <a:solidFill>
                  <a:srgbClr val="000000"/>
                </a:solidFill>
                <a:effectLst/>
                <a:latin typeface="+mj-lt"/>
                <a:cs typeface="Calibri" panose="020F0502020204030204" pitchFamily="34" charset="0"/>
              </a:rPr>
              <a:t>hay</a:t>
            </a:r>
            <a:r>
              <a:rPr lang="vi-VN" sz="3800" b="0" i="0" dirty="0">
                <a:solidFill>
                  <a:srgbClr val="000000"/>
                </a:solidFill>
                <a:effectLst/>
                <a:latin typeface="+mj-lt"/>
                <a:cs typeface="Calibri" panose="020F0502020204030204" pitchFamily="34" charset="0"/>
              </a:rPr>
              <a:t> phim hành động?</a:t>
            </a:r>
          </a:p>
          <a:p>
            <a:pPr algn="just">
              <a:lnSpc>
                <a:spcPct val="150000"/>
              </a:lnSpc>
            </a:pPr>
            <a:r>
              <a:rPr lang="vi-VN" sz="3800" b="0" i="0" dirty="0">
                <a:solidFill>
                  <a:srgbClr val="000000"/>
                </a:solidFill>
                <a:effectLst/>
                <a:latin typeface="+mj-lt"/>
                <a:cs typeface="Calibri" panose="020F0502020204030204" pitchFamily="34" charset="0"/>
              </a:rPr>
              <a:t>b. Tranh Đông Hồ giản dị </a:t>
            </a:r>
            <a:r>
              <a:rPr lang="vi-VN" sz="3800" b="1" i="0" dirty="0">
                <a:solidFill>
                  <a:srgbClr val="000000"/>
                </a:solidFill>
                <a:effectLst/>
                <a:latin typeface="+mj-lt"/>
                <a:cs typeface="Calibri" panose="020F0502020204030204" pitchFamily="34" charset="0"/>
              </a:rPr>
              <a:t>mà</a:t>
            </a:r>
            <a:r>
              <a:rPr lang="vi-VN" sz="3800" b="0" i="0" dirty="0">
                <a:solidFill>
                  <a:srgbClr val="000000"/>
                </a:solidFill>
                <a:effectLst/>
                <a:latin typeface="+mj-lt"/>
                <a:cs typeface="Calibri" panose="020F0502020204030204" pitchFamily="34" charset="0"/>
              </a:rPr>
              <a:t> tinh tế.</a:t>
            </a:r>
          </a:p>
          <a:p>
            <a:pPr algn="just">
              <a:lnSpc>
                <a:spcPct val="150000"/>
              </a:lnSpc>
            </a:pPr>
            <a:r>
              <a:rPr lang="vi-VN" sz="3800" b="0" i="0" dirty="0">
                <a:solidFill>
                  <a:srgbClr val="000000"/>
                </a:solidFill>
                <a:effectLst/>
                <a:latin typeface="+mj-lt"/>
                <a:cs typeface="Calibri" panose="020F0502020204030204" pitchFamily="34" charset="0"/>
              </a:rPr>
              <a:t>c. </a:t>
            </a:r>
            <a:r>
              <a:rPr lang="vi-VN" sz="3800" b="1" i="0" dirty="0">
                <a:solidFill>
                  <a:srgbClr val="000000"/>
                </a:solidFill>
                <a:effectLst/>
                <a:latin typeface="+mj-lt"/>
                <a:cs typeface="Calibri" panose="020F0502020204030204" pitchFamily="34" charset="0"/>
              </a:rPr>
              <a:t>Nếu</a:t>
            </a:r>
            <a:r>
              <a:rPr lang="vi-VN" sz="3800" b="0" i="0" dirty="0">
                <a:solidFill>
                  <a:srgbClr val="000000"/>
                </a:solidFill>
                <a:effectLst/>
                <a:latin typeface="+mj-lt"/>
                <a:cs typeface="Calibri" panose="020F0502020204030204" pitchFamily="34" charset="0"/>
              </a:rPr>
              <a:t> bạn muốn chơi pi-a-nô thành thạo </a:t>
            </a:r>
            <a:r>
              <a:rPr lang="vi-VN" sz="3800" b="1" i="0" dirty="0">
                <a:solidFill>
                  <a:srgbClr val="000000"/>
                </a:solidFill>
                <a:effectLst/>
                <a:latin typeface="+mj-lt"/>
                <a:cs typeface="Calibri" panose="020F0502020204030204" pitchFamily="34" charset="0"/>
              </a:rPr>
              <a:t>thì</a:t>
            </a:r>
            <a:r>
              <a:rPr lang="vi-VN" sz="3800" b="0" i="0" dirty="0">
                <a:solidFill>
                  <a:srgbClr val="000000"/>
                </a:solidFill>
                <a:effectLst/>
                <a:latin typeface="+mj-lt"/>
                <a:cs typeface="Calibri" panose="020F0502020204030204" pitchFamily="34" charset="0"/>
              </a:rPr>
              <a:t> bạn phải kiên trì.</a:t>
            </a:r>
          </a:p>
          <a:p>
            <a:pPr algn="just">
              <a:lnSpc>
                <a:spcPct val="150000"/>
              </a:lnSpc>
            </a:pPr>
            <a:r>
              <a:rPr lang="vi-VN" sz="3800" b="0" i="0" dirty="0">
                <a:solidFill>
                  <a:srgbClr val="000000"/>
                </a:solidFill>
                <a:effectLst/>
                <a:latin typeface="+mj-lt"/>
                <a:cs typeface="Calibri" panose="020F0502020204030204" pitchFamily="34" charset="0"/>
              </a:rPr>
              <a:t>d. </a:t>
            </a:r>
            <a:r>
              <a:rPr lang="vi-VN" sz="3800" b="1" i="0" dirty="0">
                <a:solidFill>
                  <a:srgbClr val="000000"/>
                </a:solidFill>
                <a:effectLst/>
                <a:latin typeface="+mj-lt"/>
                <a:cs typeface="Calibri" panose="020F0502020204030204" pitchFamily="34" charset="0"/>
              </a:rPr>
              <a:t>Nhờ</a:t>
            </a:r>
            <a:r>
              <a:rPr lang="vi-VN" sz="3800" b="0" i="0" dirty="0">
                <a:solidFill>
                  <a:srgbClr val="000000"/>
                </a:solidFill>
                <a:effectLst/>
                <a:latin typeface="+mj-lt"/>
                <a:cs typeface="Calibri" panose="020F0502020204030204" pitchFamily="34" charset="0"/>
              </a:rPr>
              <a:t> khổ công luyện tập </a:t>
            </a:r>
            <a:r>
              <a:rPr lang="vi-VN" sz="3800" b="1" i="0" dirty="0">
                <a:solidFill>
                  <a:srgbClr val="000000"/>
                </a:solidFill>
                <a:effectLst/>
                <a:latin typeface="+mj-lt"/>
                <a:cs typeface="Calibri" panose="020F0502020204030204" pitchFamily="34" charset="0"/>
              </a:rPr>
              <a:t>mà</a:t>
            </a:r>
            <a:r>
              <a:rPr lang="vi-VN" sz="3800" b="0" i="0" dirty="0">
                <a:solidFill>
                  <a:srgbClr val="000000"/>
                </a:solidFill>
                <a:effectLst/>
                <a:latin typeface="+mj-lt"/>
                <a:cs typeface="Calibri" panose="020F0502020204030204" pitchFamily="34" charset="0"/>
              </a:rPr>
              <a:t> Lê-ô-nác-đô đa Vin-xi đã trở thành một danh hoạ kiệt xuất của thế giới.</a:t>
            </a:r>
          </a:p>
        </p:txBody>
      </p:sp>
      <p:pic>
        <p:nvPicPr>
          <p:cNvPr id="1026" name="Picture 2" descr="Hình ảnh Bằng Tay Hoa Trang Trí PNG , Bông Hoa, Năm Bông Hoa, Hồng PNG miễn  phí tải tập tin PSDComment và Vector">
            <a:extLst>
              <a:ext uri="{FF2B5EF4-FFF2-40B4-BE49-F238E27FC236}">
                <a16:creationId xmlns:a16="http://schemas.microsoft.com/office/drawing/2014/main" id="{50F82349-F5D0-06AE-6171-2C562B1C922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45990" y="1060955"/>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Hồng PNG miễn  phí tải tập tin PSDComment và Vector">
            <a:extLst>
              <a:ext uri="{FF2B5EF4-FFF2-40B4-BE49-F238E27FC236}">
                <a16:creationId xmlns:a16="http://schemas.microsoft.com/office/drawing/2014/main" id="{35BC6482-A9B4-7D87-EA29-DA9C10999E1B}"/>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98670" y="1921327"/>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Hồng PNG miễn  phí tải tập tin PSDComment và Vector">
            <a:extLst>
              <a:ext uri="{FF2B5EF4-FFF2-40B4-BE49-F238E27FC236}">
                <a16:creationId xmlns:a16="http://schemas.microsoft.com/office/drawing/2014/main" id="{734A96B6-D7C0-3B8D-F288-305EBAF85A21}"/>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7137"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Hồng PNG miễn  phí tải tập tin PSDComment và Vector">
            <a:extLst>
              <a:ext uri="{FF2B5EF4-FFF2-40B4-BE49-F238E27FC236}">
                <a16:creationId xmlns:a16="http://schemas.microsoft.com/office/drawing/2014/main" id="{56E0A3EB-3E92-2934-7B4E-F991B7A8854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799"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ằng Tay Hoa Trang Trí PNG , Bông Hoa, Năm Bông Hoa, Hồng PNG miễn  phí tải tập tin PSDComment và Vector">
            <a:extLst>
              <a:ext uri="{FF2B5EF4-FFF2-40B4-BE49-F238E27FC236}">
                <a16:creationId xmlns:a16="http://schemas.microsoft.com/office/drawing/2014/main" id="{E3C6DCDA-5C7D-F849-60C0-2E346F20ED53}"/>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7138" y="4473948"/>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Hồng PNG miễn  phí tải tập tin PSDComment và Vector">
            <a:extLst>
              <a:ext uri="{FF2B5EF4-FFF2-40B4-BE49-F238E27FC236}">
                <a16:creationId xmlns:a16="http://schemas.microsoft.com/office/drawing/2014/main" id="{89CDB7E1-A999-7A90-A2B8-22BD7FD9E39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21185" y="4511972"/>
            <a:ext cx="1404257" cy="1404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1"/>
                  </a:moveTo>
                  <a:cubicBezTo>
                    <a:pt x="-29472" y="9113"/>
                    <a:pt x="55299" y="10301"/>
                    <a:pt x="225357" y="0"/>
                  </a:cubicBezTo>
                  <a:cubicBezTo>
                    <a:pt x="2309459" y="-92351"/>
                    <a:pt x="5940706" y="104030"/>
                    <a:pt x="11121016" y="0"/>
                  </a:cubicBezTo>
                  <a:cubicBezTo>
                    <a:pt x="11237130" y="5353"/>
                    <a:pt x="11360616" y="22043"/>
                    <a:pt x="11346374" y="82941"/>
                  </a:cubicBezTo>
                  <a:cubicBezTo>
                    <a:pt x="11318904" y="257351"/>
                    <a:pt x="11299960" y="400399"/>
                    <a:pt x="11346374" y="491530"/>
                  </a:cubicBezTo>
                  <a:cubicBezTo>
                    <a:pt x="11343822" y="562605"/>
                    <a:pt x="11218660" y="548352"/>
                    <a:pt x="11121016" y="574473"/>
                  </a:cubicBezTo>
                  <a:cubicBezTo>
                    <a:pt x="6178653" y="1059746"/>
                    <a:pt x="3182368" y="959938"/>
                    <a:pt x="225357" y="574473"/>
                  </a:cubicBezTo>
                  <a:cubicBezTo>
                    <a:pt x="102307" y="559675"/>
                    <a:pt x="11002" y="548660"/>
                    <a:pt x="0" y="491530"/>
                  </a:cubicBezTo>
                  <a:cubicBezTo>
                    <a:pt x="72141" y="447959"/>
                    <a:pt x="-86502" y="185977"/>
                    <a:pt x="0" y="82941"/>
                  </a:cubicBezTo>
                  <a:close/>
                </a:path>
                <a:path w="11346374" h="574473" stroke="0" extrusionOk="0">
                  <a:moveTo>
                    <a:pt x="0" y="82941"/>
                  </a:moveTo>
                  <a:cubicBezTo>
                    <a:pt x="11058" y="68379"/>
                    <a:pt x="86956" y="10623"/>
                    <a:pt x="225357" y="0"/>
                  </a:cubicBezTo>
                  <a:cubicBezTo>
                    <a:pt x="2661247" y="-1252148"/>
                    <a:pt x="7460878" y="-725370"/>
                    <a:pt x="11121016" y="0"/>
                  </a:cubicBezTo>
                  <a:cubicBezTo>
                    <a:pt x="11229326" y="9300"/>
                    <a:pt x="11365287" y="32391"/>
                    <a:pt x="11346374" y="82941"/>
                  </a:cubicBezTo>
                  <a:cubicBezTo>
                    <a:pt x="11341389" y="301120"/>
                    <a:pt x="11215326" y="426058"/>
                    <a:pt x="11346374" y="491530"/>
                  </a:cubicBezTo>
                  <a:cubicBezTo>
                    <a:pt x="11339206" y="555269"/>
                    <a:pt x="11241264" y="583757"/>
                    <a:pt x="11121016" y="574473"/>
                  </a:cubicBezTo>
                  <a:cubicBezTo>
                    <a:pt x="5631189" y="422697"/>
                    <a:pt x="3542783" y="453220"/>
                    <a:pt x="225357" y="574473"/>
                  </a:cubicBezTo>
                  <a:cubicBezTo>
                    <a:pt x="99441" y="588181"/>
                    <a:pt x="9909" y="548977"/>
                    <a:pt x="0" y="491530"/>
                  </a:cubicBezTo>
                  <a:cubicBezTo>
                    <a:pt x="-71198" y="341530"/>
                    <a:pt x="-24152" y="259078"/>
                    <a:pt x="0" y="82941"/>
                  </a:cubicBezTo>
                  <a:close/>
                </a:path>
                <a:path w="11346374" h="574473" fill="none" stroke="0" extrusionOk="0">
                  <a:moveTo>
                    <a:pt x="0" y="82941"/>
                  </a:moveTo>
                  <a:cubicBezTo>
                    <a:pt x="-26914" y="38085"/>
                    <a:pt x="65519" y="-16298"/>
                    <a:pt x="225357" y="0"/>
                  </a:cubicBezTo>
                  <a:cubicBezTo>
                    <a:pt x="5742539" y="-63479"/>
                    <a:pt x="9739350" y="165847"/>
                    <a:pt x="11121016" y="0"/>
                  </a:cubicBezTo>
                  <a:cubicBezTo>
                    <a:pt x="11234148" y="5033"/>
                    <a:pt x="11352709" y="28667"/>
                    <a:pt x="11346374" y="82941"/>
                  </a:cubicBezTo>
                  <a:cubicBezTo>
                    <a:pt x="11332286" y="248823"/>
                    <a:pt x="11319463" y="394986"/>
                    <a:pt x="11346374" y="491530"/>
                  </a:cubicBezTo>
                  <a:cubicBezTo>
                    <a:pt x="11341518" y="545955"/>
                    <a:pt x="11228989" y="579991"/>
                    <a:pt x="11121016" y="574473"/>
                  </a:cubicBezTo>
                  <a:cubicBezTo>
                    <a:pt x="6390625" y="708538"/>
                    <a:pt x="2996899" y="817021"/>
                    <a:pt x="225357" y="574473"/>
                  </a:cubicBezTo>
                  <a:cubicBezTo>
                    <a:pt x="98356" y="569096"/>
                    <a:pt x="8456" y="545807"/>
                    <a:pt x="0" y="491530"/>
                  </a:cubicBezTo>
                  <a:cubicBezTo>
                    <a:pt x="86302" y="417640"/>
                    <a:pt x="-67759" y="172518"/>
                    <a:pt x="0" y="82941"/>
                  </a:cubicBezTo>
                  <a:close/>
                </a:path>
                <a:path w="11346374" h="574473" fill="none" stroke="0" extrusionOk="0">
                  <a:moveTo>
                    <a:pt x="0" y="82941"/>
                  </a:moveTo>
                  <a:cubicBezTo>
                    <a:pt x="-20943" y="25939"/>
                    <a:pt x="66761" y="-4681"/>
                    <a:pt x="225357" y="0"/>
                  </a:cubicBezTo>
                  <a:cubicBezTo>
                    <a:pt x="3664180" y="-168373"/>
                    <a:pt x="7875403" y="-141978"/>
                    <a:pt x="11121016" y="0"/>
                  </a:cubicBezTo>
                  <a:cubicBezTo>
                    <a:pt x="11234243" y="8681"/>
                    <a:pt x="11360200" y="26746"/>
                    <a:pt x="11346374" y="82941"/>
                  </a:cubicBezTo>
                  <a:cubicBezTo>
                    <a:pt x="11329652" y="251421"/>
                    <a:pt x="11293576" y="413470"/>
                    <a:pt x="11346374" y="491530"/>
                  </a:cubicBezTo>
                  <a:cubicBezTo>
                    <a:pt x="11343411" y="555175"/>
                    <a:pt x="11241193" y="570069"/>
                    <a:pt x="11121016" y="574473"/>
                  </a:cubicBezTo>
                  <a:cubicBezTo>
                    <a:pt x="6277466" y="736847"/>
                    <a:pt x="2827389" y="950560"/>
                    <a:pt x="225357" y="574473"/>
                  </a:cubicBezTo>
                  <a:cubicBezTo>
                    <a:pt x="98478" y="571090"/>
                    <a:pt x="14468" y="552480"/>
                    <a:pt x="0" y="491530"/>
                  </a:cubicBezTo>
                  <a:cubicBezTo>
                    <a:pt x="86440" y="427972"/>
                    <a:pt x="-79259" y="173287"/>
                    <a:pt x="0" y="82941"/>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4.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Viết 2 – 3 câu có kết từ để giới thiệu về một trong những bức tranh, bức ảnh dưới đây:</a:t>
              </a:r>
              <a:endParaRPr kumimoji="0" lang="en-US" sz="3600" b="0" i="0" u="none" strike="noStrike" kern="1200" cap="none" spc="0" normalizeH="0" baseline="0" noProof="0" dirty="0">
                <a:ln w="0"/>
                <a:solidFill>
                  <a:srgbClr val="4C7716"/>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9" name="Picture 8">
            <a:extLst>
              <a:ext uri="{FF2B5EF4-FFF2-40B4-BE49-F238E27FC236}">
                <a16:creationId xmlns:a16="http://schemas.microsoft.com/office/drawing/2014/main" id="{9B93882B-C656-4CAE-0C68-13C2EF939A35}"/>
              </a:ext>
            </a:extLst>
          </p:cNvPr>
          <p:cNvPicPr>
            <a:picLocks noChangeAspect="1"/>
          </p:cNvPicPr>
          <p:nvPr/>
        </p:nvPicPr>
        <p:blipFill>
          <a:blip r:embed="rId4"/>
          <a:stretch>
            <a:fillRect/>
          </a:stretch>
        </p:blipFill>
        <p:spPr>
          <a:xfrm>
            <a:off x="2914649" y="1302883"/>
            <a:ext cx="6185807" cy="5008947"/>
          </a:xfrm>
          <a:prstGeom prst="rect">
            <a:avLst/>
          </a:prstGeom>
        </p:spPr>
      </p:pic>
    </p:spTree>
    <p:extLst>
      <p:ext uri="{BB962C8B-B14F-4D97-AF65-F5344CB8AC3E}">
        <p14:creationId xmlns:p14="http://schemas.microsoft.com/office/powerpoint/2010/main" val="369180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DF2C130-F875-D887-976E-E6C330D0548C}"/>
              </a:ext>
            </a:extLst>
          </p:cNvPr>
          <p:cNvPicPr>
            <a:picLocks noChangeAspect="1"/>
          </p:cNvPicPr>
          <p:nvPr/>
        </p:nvPicPr>
        <p:blipFill>
          <a:blip r:embed="rId3"/>
          <a:stretch>
            <a:fillRect/>
          </a:stretch>
        </p:blipFill>
        <p:spPr>
          <a:xfrm>
            <a:off x="574221" y="1588634"/>
            <a:ext cx="4076700" cy="3571875"/>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63C300A4-B7DA-D0AD-9FDB-183EE1DC93D9}"/>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4822371" y="806313"/>
            <a:ext cx="6912429" cy="5246143"/>
          </a:xfrm>
          <a:prstGeom prst="rect">
            <a:avLst/>
          </a:prstGeom>
        </p:spPr>
      </p:pic>
      <p:sp>
        <p:nvSpPr>
          <p:cNvPr id="12" name="TextBox 11">
            <a:extLst>
              <a:ext uri="{FF2B5EF4-FFF2-40B4-BE49-F238E27FC236}">
                <a16:creationId xmlns:a16="http://schemas.microsoft.com/office/drawing/2014/main" id="{311FB829-3A0F-D4E0-412B-0C68DD6A4BDC}"/>
              </a:ext>
            </a:extLst>
          </p:cNvPr>
          <p:cNvSpPr txBox="1"/>
          <p:nvPr/>
        </p:nvSpPr>
        <p:spPr>
          <a:xfrm>
            <a:off x="5148942" y="1088571"/>
            <a:ext cx="6368143" cy="4031873"/>
          </a:xfrm>
          <a:prstGeom prst="rect">
            <a:avLst/>
          </a:prstGeom>
          <a:noFill/>
        </p:spPr>
        <p:txBody>
          <a:bodyPr wrap="square" rtlCol="0">
            <a:spAutoFit/>
          </a:bodyPr>
          <a:lstStyle/>
          <a:p>
            <a:pPr algn="just"/>
            <a:r>
              <a:rPr lang="vi-VN" sz="3200" dirty="0">
                <a:solidFill>
                  <a:schemeClr val="bg1"/>
                </a:solidFill>
                <a:latin typeface="+mj-lt"/>
              </a:rPr>
              <a:t>Tác phẩm điêu khắc Những người tắm biển của Pi-cát-xô thật độc đáo. Ông thể hiện ý tưởng người đi tắm biển chỉ bằng các hình tam giác, hình chữ nhật hoặc hình tròn. Đây là sự sáng tạo của riêng ông, trừu tượng, khó hiểu nhưng hấp dẫn. (Kết từ: của, bằng, hoặc, nhưng)</a:t>
            </a:r>
            <a:endParaRPr lang="en-US" sz="3200" dirty="0">
              <a:solidFill>
                <a:schemeClr val="bg1"/>
              </a:solidFill>
              <a:latin typeface="+mj-lt"/>
            </a:endParaRPr>
          </a:p>
        </p:txBody>
      </p:sp>
    </p:spTree>
    <p:extLst>
      <p:ext uri="{BB962C8B-B14F-4D97-AF65-F5344CB8AC3E}">
        <p14:creationId xmlns:p14="http://schemas.microsoft.com/office/powerpoint/2010/main" val="167366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nvGrpSpPr>
          <p:cNvPr id="45" name="Group 44">
            <a:extLst>
              <a:ext uri="{FF2B5EF4-FFF2-40B4-BE49-F238E27FC236}">
                <a16:creationId xmlns:a16="http://schemas.microsoft.com/office/drawing/2014/main" id="{1CA14B3C-87C3-2122-95F1-9B89E7B57F4B}"/>
              </a:ext>
            </a:extLst>
          </p:cNvPr>
          <p:cNvGrpSpPr/>
          <p:nvPr/>
        </p:nvGrpSpPr>
        <p:grpSpPr>
          <a:xfrm>
            <a:off x="5125666" y="135771"/>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 VIẾT</a:t>
              </a:r>
            </a:p>
          </p:txBody>
        </p:sp>
      </p:grpSp>
      <p:grpSp>
        <p:nvGrpSpPr>
          <p:cNvPr id="8" name="Group 7"/>
          <p:cNvGrpSpPr/>
          <p:nvPr/>
        </p:nvGrpSpPr>
        <p:grpSpPr>
          <a:xfrm>
            <a:off x="2754929" y="1368216"/>
            <a:ext cx="2203648" cy="4608000"/>
            <a:chOff x="2418461" y="1530511"/>
            <a:chExt cx="2203648" cy="4608000"/>
          </a:xfrm>
        </p:grpSpPr>
        <p:pic>
          <p:nvPicPr>
            <p:cNvPr id="9" name="Picture 8">
              <a:extLst>
                <a:ext uri="{FF2B5EF4-FFF2-40B4-BE49-F238E27FC236}">
                  <a16:creationId xmlns:a16="http://schemas.microsoft.com/office/drawing/2014/main"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0" name="图片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a:extLst>
              <a:ext uri="{FF2B5EF4-FFF2-40B4-BE49-F238E27FC236}">
                <a16:creationId xmlns:a16="http://schemas.microsoft.com/office/drawing/2014/main" id="{68396756-F867-7C17-7E69-EDCEA2D2D7C5}"/>
              </a:ext>
            </a:extLst>
          </p:cNvPr>
          <p:cNvPicPr>
            <a:picLocks noChangeAspect="1"/>
          </p:cNvPicPr>
          <p:nvPr/>
        </p:nvPicPr>
        <p:blipFill>
          <a:blip r:embed="rId7"/>
          <a:stretch>
            <a:fillRect/>
          </a:stretch>
        </p:blipFill>
        <p:spPr>
          <a:xfrm>
            <a:off x="6482918" y="1514756"/>
            <a:ext cx="4102964" cy="2304488"/>
          </a:xfrm>
          <a:prstGeom prst="rect">
            <a:avLst/>
          </a:prstGeom>
        </p:spPr>
      </p:pic>
    </p:spTree>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683" y="918000"/>
            <a:ext cx="5940000"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3" name="Picture 2">
            <a:extLst>
              <a:ext uri="{FF2B5EF4-FFF2-40B4-BE49-F238E27FC236}">
                <a16:creationId xmlns:a16="http://schemas.microsoft.com/office/drawing/2014/main" id="{D5C02FEA-9A6D-07AF-8CE5-659B05F27364}"/>
              </a:ext>
            </a:extLst>
          </p:cNvPr>
          <p:cNvPicPr>
            <a:picLocks noChangeAspect="1"/>
          </p:cNvPicPr>
          <p:nvPr/>
        </p:nvPicPr>
        <p:blipFill>
          <a:blip r:embed="rId6"/>
          <a:stretch>
            <a:fillRect/>
          </a:stretch>
        </p:blipFill>
        <p:spPr>
          <a:xfrm>
            <a:off x="4898891" y="2136544"/>
            <a:ext cx="6011177" cy="2402032"/>
          </a:xfrm>
          <a:prstGeom prst="rect">
            <a:avLst/>
          </a:prstGeom>
        </p:spPr>
      </p:pic>
    </p:spTree>
    <p:extLst>
      <p:ext uri="{BB962C8B-B14F-4D97-AF65-F5344CB8AC3E}">
        <p14:creationId xmlns:p14="http://schemas.microsoft.com/office/powerpoint/2010/main" val="328648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705947" y="13729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368984" y="953082"/>
              <a:ext cx="2750904" cy="1754326"/>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Kể</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những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loại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em</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đã</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học</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6"/>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7"/>
          <a:stretch>
            <a:fillRect/>
          </a:stretch>
        </p:blipFill>
        <p:spPr>
          <a:xfrm>
            <a:off x="8420024" y="1791000"/>
            <a:ext cx="2215936" cy="4608000"/>
          </a:xfrm>
          <a:prstGeom prst="rect">
            <a:avLst/>
          </a:prstGeom>
        </p:spPr>
      </p:pic>
      <p:sp>
        <p:nvSpPr>
          <p:cNvPr id="2" name="TextBox 1">
            <a:extLst>
              <a:ext uri="{FF2B5EF4-FFF2-40B4-BE49-F238E27FC236}">
                <a16:creationId xmlns:a16="http://schemas.microsoft.com/office/drawing/2014/main" id="{B8E5BE70-27D2-9A96-598A-FED283151C89}"/>
              </a:ext>
            </a:extLst>
          </p:cNvPr>
          <p:cNvSpPr txBox="1"/>
          <p:nvPr/>
        </p:nvSpPr>
        <p:spPr>
          <a:xfrm>
            <a:off x="803357" y="3419057"/>
            <a:ext cx="6933874" cy="1569660"/>
          </a:xfrm>
          <a:custGeom>
            <a:avLst/>
            <a:gdLst>
              <a:gd name="connsiteX0" fmla="*/ 0 w 6933874"/>
              <a:gd name="connsiteY0" fmla="*/ 261615 h 1569660"/>
              <a:gd name="connsiteX1" fmla="*/ 225126 w 6933874"/>
              <a:gd name="connsiteY1" fmla="*/ 0 h 1569660"/>
              <a:gd name="connsiteX2" fmla="*/ 945528 w 6933874"/>
              <a:gd name="connsiteY2" fmla="*/ 0 h 1569660"/>
              <a:gd name="connsiteX3" fmla="*/ 1730767 w 6933874"/>
              <a:gd name="connsiteY3" fmla="*/ 0 h 1569660"/>
              <a:gd name="connsiteX4" fmla="*/ 2580842 w 6933874"/>
              <a:gd name="connsiteY4" fmla="*/ 0 h 1569660"/>
              <a:gd name="connsiteX5" fmla="*/ 3171571 w 6933874"/>
              <a:gd name="connsiteY5" fmla="*/ 0 h 1569660"/>
              <a:gd name="connsiteX6" fmla="*/ 4021647 w 6933874"/>
              <a:gd name="connsiteY6" fmla="*/ 0 h 1569660"/>
              <a:gd name="connsiteX7" fmla="*/ 4742049 w 6933874"/>
              <a:gd name="connsiteY7" fmla="*/ 0 h 1569660"/>
              <a:gd name="connsiteX8" fmla="*/ 5397614 w 6933874"/>
              <a:gd name="connsiteY8" fmla="*/ 0 h 1569660"/>
              <a:gd name="connsiteX9" fmla="*/ 6708747 w 6933874"/>
              <a:gd name="connsiteY9" fmla="*/ 0 h 1569660"/>
              <a:gd name="connsiteX10" fmla="*/ 6933874 w 6933874"/>
              <a:gd name="connsiteY10" fmla="*/ 261615 h 1569660"/>
              <a:gd name="connsiteX11" fmla="*/ 6933874 w 6933874"/>
              <a:gd name="connsiteY11" fmla="*/ 795293 h 1569660"/>
              <a:gd name="connsiteX12" fmla="*/ 6933874 w 6933874"/>
              <a:gd name="connsiteY12" fmla="*/ 1308044 h 1569660"/>
              <a:gd name="connsiteX13" fmla="*/ 6708747 w 6933874"/>
              <a:gd name="connsiteY13" fmla="*/ 1569660 h 1569660"/>
              <a:gd name="connsiteX14" fmla="*/ 6053181 w 6933874"/>
              <a:gd name="connsiteY14" fmla="*/ 1569660 h 1569660"/>
              <a:gd name="connsiteX15" fmla="*/ 5462450 w 6933874"/>
              <a:gd name="connsiteY15" fmla="*/ 1569660 h 1569660"/>
              <a:gd name="connsiteX16" fmla="*/ 4871721 w 6933874"/>
              <a:gd name="connsiteY16" fmla="*/ 1569660 h 1569660"/>
              <a:gd name="connsiteX17" fmla="*/ 4280991 w 6933874"/>
              <a:gd name="connsiteY17" fmla="*/ 1569660 h 1569660"/>
              <a:gd name="connsiteX18" fmla="*/ 3625425 w 6933874"/>
              <a:gd name="connsiteY18" fmla="*/ 1569660 h 1569660"/>
              <a:gd name="connsiteX19" fmla="*/ 3099531 w 6933874"/>
              <a:gd name="connsiteY19" fmla="*/ 1569660 h 1569660"/>
              <a:gd name="connsiteX20" fmla="*/ 2249457 w 6933874"/>
              <a:gd name="connsiteY20" fmla="*/ 1569660 h 1569660"/>
              <a:gd name="connsiteX21" fmla="*/ 1593890 w 6933874"/>
              <a:gd name="connsiteY21" fmla="*/ 1569660 h 1569660"/>
              <a:gd name="connsiteX22" fmla="*/ 225126 w 6933874"/>
              <a:gd name="connsiteY22" fmla="*/ 1569660 h 1569660"/>
              <a:gd name="connsiteX23" fmla="*/ 0 w 6933874"/>
              <a:gd name="connsiteY23" fmla="*/ 1308044 h 1569660"/>
              <a:gd name="connsiteX24" fmla="*/ 0 w 6933874"/>
              <a:gd name="connsiteY24" fmla="*/ 805759 h 1569660"/>
              <a:gd name="connsiteX25" fmla="*/ 0 w 6933874"/>
              <a:gd name="connsiteY25" fmla="*/ 261615 h 1569660"/>
              <a:gd name="connsiteX0" fmla="*/ 0 w 6933874"/>
              <a:gd name="connsiteY0" fmla="*/ 261615 h 1569660"/>
              <a:gd name="connsiteX1" fmla="*/ 225126 w 6933874"/>
              <a:gd name="connsiteY1" fmla="*/ 0 h 1569660"/>
              <a:gd name="connsiteX2" fmla="*/ 945528 w 6933874"/>
              <a:gd name="connsiteY2" fmla="*/ 0 h 1569660"/>
              <a:gd name="connsiteX3" fmla="*/ 1795604 w 6933874"/>
              <a:gd name="connsiteY3" fmla="*/ 0 h 1569660"/>
              <a:gd name="connsiteX4" fmla="*/ 2645678 w 6933874"/>
              <a:gd name="connsiteY4" fmla="*/ 0 h 1569660"/>
              <a:gd name="connsiteX5" fmla="*/ 3171571 w 6933874"/>
              <a:gd name="connsiteY5" fmla="*/ 0 h 1569660"/>
              <a:gd name="connsiteX6" fmla="*/ 3762302 w 6933874"/>
              <a:gd name="connsiteY6" fmla="*/ 0 h 1569660"/>
              <a:gd name="connsiteX7" fmla="*/ 4417868 w 6933874"/>
              <a:gd name="connsiteY7" fmla="*/ 0 h 1569660"/>
              <a:gd name="connsiteX8" fmla="*/ 5073433 w 6933874"/>
              <a:gd name="connsiteY8" fmla="*/ 0 h 1569660"/>
              <a:gd name="connsiteX9" fmla="*/ 5599328 w 6933874"/>
              <a:gd name="connsiteY9" fmla="*/ 0 h 1569660"/>
              <a:gd name="connsiteX10" fmla="*/ 6708747 w 6933874"/>
              <a:gd name="connsiteY10" fmla="*/ 0 h 1569660"/>
              <a:gd name="connsiteX11" fmla="*/ 6933874 w 6933874"/>
              <a:gd name="connsiteY11" fmla="*/ 261615 h 1569660"/>
              <a:gd name="connsiteX12" fmla="*/ 6933874 w 6933874"/>
              <a:gd name="connsiteY12" fmla="*/ 763900 h 1569660"/>
              <a:gd name="connsiteX13" fmla="*/ 6933874 w 6933874"/>
              <a:gd name="connsiteY13" fmla="*/ 1308044 h 1569660"/>
              <a:gd name="connsiteX14" fmla="*/ 6708747 w 6933874"/>
              <a:gd name="connsiteY14" fmla="*/ 1569660 h 1569660"/>
              <a:gd name="connsiteX15" fmla="*/ 5858673 w 6933874"/>
              <a:gd name="connsiteY15" fmla="*/ 1569660 h 1569660"/>
              <a:gd name="connsiteX16" fmla="*/ 5138269 w 6933874"/>
              <a:gd name="connsiteY16" fmla="*/ 1569660 h 1569660"/>
              <a:gd name="connsiteX17" fmla="*/ 4612376 w 6933874"/>
              <a:gd name="connsiteY17" fmla="*/ 1569660 h 1569660"/>
              <a:gd name="connsiteX18" fmla="*/ 4086483 w 6933874"/>
              <a:gd name="connsiteY18" fmla="*/ 1569660 h 1569660"/>
              <a:gd name="connsiteX19" fmla="*/ 3430916 w 6933874"/>
              <a:gd name="connsiteY19" fmla="*/ 1569660 h 1569660"/>
              <a:gd name="connsiteX20" fmla="*/ 2840186 w 6933874"/>
              <a:gd name="connsiteY20" fmla="*/ 1569660 h 1569660"/>
              <a:gd name="connsiteX21" fmla="*/ 2054948 w 6933874"/>
              <a:gd name="connsiteY21" fmla="*/ 1569660 h 1569660"/>
              <a:gd name="connsiteX22" fmla="*/ 1529054 w 6933874"/>
              <a:gd name="connsiteY22" fmla="*/ 1569660 h 1569660"/>
              <a:gd name="connsiteX23" fmla="*/ 938324 w 6933874"/>
              <a:gd name="connsiteY23" fmla="*/ 1569660 h 1569660"/>
              <a:gd name="connsiteX24" fmla="*/ 225126 w 6933874"/>
              <a:gd name="connsiteY24" fmla="*/ 1569660 h 1569660"/>
              <a:gd name="connsiteX25" fmla="*/ 0 w 6933874"/>
              <a:gd name="connsiteY25" fmla="*/ 1308044 h 1569660"/>
              <a:gd name="connsiteX26" fmla="*/ 0 w 6933874"/>
              <a:gd name="connsiteY26" fmla="*/ 774366 h 1569660"/>
              <a:gd name="connsiteX27" fmla="*/ 0 w 6933874"/>
              <a:gd name="connsiteY27" fmla="*/ 261615 h 1569660"/>
              <a:gd name="connsiteX0" fmla="*/ 0 w 6933874"/>
              <a:gd name="connsiteY0" fmla="*/ 261615 h 1569660"/>
              <a:gd name="connsiteX1" fmla="*/ 225126 w 6933874"/>
              <a:gd name="connsiteY1" fmla="*/ 0 h 1569660"/>
              <a:gd name="connsiteX2" fmla="*/ 945528 w 6933874"/>
              <a:gd name="connsiteY2" fmla="*/ 0 h 1569660"/>
              <a:gd name="connsiteX3" fmla="*/ 1730767 w 6933874"/>
              <a:gd name="connsiteY3" fmla="*/ 0 h 1569660"/>
              <a:gd name="connsiteX4" fmla="*/ 2580842 w 6933874"/>
              <a:gd name="connsiteY4" fmla="*/ 0 h 1569660"/>
              <a:gd name="connsiteX5" fmla="*/ 3171571 w 6933874"/>
              <a:gd name="connsiteY5" fmla="*/ 0 h 1569660"/>
              <a:gd name="connsiteX6" fmla="*/ 4021647 w 6933874"/>
              <a:gd name="connsiteY6" fmla="*/ 0 h 1569660"/>
              <a:gd name="connsiteX7" fmla="*/ 4742049 w 6933874"/>
              <a:gd name="connsiteY7" fmla="*/ 0 h 1569660"/>
              <a:gd name="connsiteX8" fmla="*/ 5397614 w 6933874"/>
              <a:gd name="connsiteY8" fmla="*/ 0 h 1569660"/>
              <a:gd name="connsiteX9" fmla="*/ 6708747 w 6933874"/>
              <a:gd name="connsiteY9" fmla="*/ 0 h 1569660"/>
              <a:gd name="connsiteX10" fmla="*/ 6933874 w 6933874"/>
              <a:gd name="connsiteY10" fmla="*/ 261615 h 1569660"/>
              <a:gd name="connsiteX11" fmla="*/ 6933874 w 6933874"/>
              <a:gd name="connsiteY11" fmla="*/ 795293 h 1569660"/>
              <a:gd name="connsiteX12" fmla="*/ 6933874 w 6933874"/>
              <a:gd name="connsiteY12" fmla="*/ 1308044 h 1569660"/>
              <a:gd name="connsiteX13" fmla="*/ 6708747 w 6933874"/>
              <a:gd name="connsiteY13" fmla="*/ 1569660 h 1569660"/>
              <a:gd name="connsiteX14" fmla="*/ 6053181 w 6933874"/>
              <a:gd name="connsiteY14" fmla="*/ 1569660 h 1569660"/>
              <a:gd name="connsiteX15" fmla="*/ 5462450 w 6933874"/>
              <a:gd name="connsiteY15" fmla="*/ 1569660 h 1569660"/>
              <a:gd name="connsiteX16" fmla="*/ 4871721 w 6933874"/>
              <a:gd name="connsiteY16" fmla="*/ 1569660 h 1569660"/>
              <a:gd name="connsiteX17" fmla="*/ 4280991 w 6933874"/>
              <a:gd name="connsiteY17" fmla="*/ 1569660 h 1569660"/>
              <a:gd name="connsiteX18" fmla="*/ 3625425 w 6933874"/>
              <a:gd name="connsiteY18" fmla="*/ 1569660 h 1569660"/>
              <a:gd name="connsiteX19" fmla="*/ 3099531 w 6933874"/>
              <a:gd name="connsiteY19" fmla="*/ 1569660 h 1569660"/>
              <a:gd name="connsiteX20" fmla="*/ 2249457 w 6933874"/>
              <a:gd name="connsiteY20" fmla="*/ 1569660 h 1569660"/>
              <a:gd name="connsiteX21" fmla="*/ 1593890 w 6933874"/>
              <a:gd name="connsiteY21" fmla="*/ 1569660 h 1569660"/>
              <a:gd name="connsiteX22" fmla="*/ 225126 w 6933874"/>
              <a:gd name="connsiteY22" fmla="*/ 1569660 h 1569660"/>
              <a:gd name="connsiteX23" fmla="*/ 0 w 6933874"/>
              <a:gd name="connsiteY23" fmla="*/ 1308044 h 1569660"/>
              <a:gd name="connsiteX24" fmla="*/ 0 w 6933874"/>
              <a:gd name="connsiteY24" fmla="*/ 805759 h 1569660"/>
              <a:gd name="connsiteX25" fmla="*/ 0 w 6933874"/>
              <a:gd name="connsiteY25"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33874" h="1569660" fill="none" extrusionOk="0">
                <a:moveTo>
                  <a:pt x="0" y="261615"/>
                </a:moveTo>
                <a:cubicBezTo>
                  <a:pt x="47808" y="127211"/>
                  <a:pt x="101865" y="24814"/>
                  <a:pt x="225126" y="0"/>
                </a:cubicBezTo>
                <a:cubicBezTo>
                  <a:pt x="605598" y="-28566"/>
                  <a:pt x="729011" y="139760"/>
                  <a:pt x="945528" y="0"/>
                </a:cubicBezTo>
                <a:cubicBezTo>
                  <a:pt x="1103068" y="-63980"/>
                  <a:pt x="1408227" y="61933"/>
                  <a:pt x="1730767" y="0"/>
                </a:cubicBezTo>
                <a:cubicBezTo>
                  <a:pt x="2016563" y="-101086"/>
                  <a:pt x="2363414" y="41586"/>
                  <a:pt x="2580842" y="0"/>
                </a:cubicBezTo>
                <a:cubicBezTo>
                  <a:pt x="2716668" y="-73671"/>
                  <a:pt x="2887302" y="69969"/>
                  <a:pt x="3171571" y="0"/>
                </a:cubicBezTo>
                <a:cubicBezTo>
                  <a:pt x="3475934" y="28530"/>
                  <a:pt x="3587189" y="19864"/>
                  <a:pt x="4021647" y="0"/>
                </a:cubicBezTo>
                <a:cubicBezTo>
                  <a:pt x="4380488" y="-93254"/>
                  <a:pt x="4438945" y="19948"/>
                  <a:pt x="4742049" y="0"/>
                </a:cubicBezTo>
                <a:cubicBezTo>
                  <a:pt x="5138695" y="-76848"/>
                  <a:pt x="5084449" y="32694"/>
                  <a:pt x="5397614" y="0"/>
                </a:cubicBezTo>
                <a:cubicBezTo>
                  <a:pt x="5625217" y="-293083"/>
                  <a:pt x="6133685" y="268305"/>
                  <a:pt x="6708747" y="0"/>
                </a:cubicBezTo>
                <a:cubicBezTo>
                  <a:pt x="6823048" y="860"/>
                  <a:pt x="6892776" y="109185"/>
                  <a:pt x="6933874" y="261615"/>
                </a:cubicBezTo>
                <a:cubicBezTo>
                  <a:pt x="6989511" y="482098"/>
                  <a:pt x="6905993" y="552313"/>
                  <a:pt x="6933874" y="795293"/>
                </a:cubicBezTo>
                <a:cubicBezTo>
                  <a:pt x="7020929" y="1025340"/>
                  <a:pt x="6896750" y="1031690"/>
                  <a:pt x="6933874" y="1308044"/>
                </a:cubicBezTo>
                <a:cubicBezTo>
                  <a:pt x="6880015" y="1449469"/>
                  <a:pt x="6799128" y="1610341"/>
                  <a:pt x="6708747" y="1569660"/>
                </a:cubicBezTo>
                <a:cubicBezTo>
                  <a:pt x="6419954" y="1675376"/>
                  <a:pt x="6392529" y="1475994"/>
                  <a:pt x="6053181" y="1569660"/>
                </a:cubicBezTo>
                <a:cubicBezTo>
                  <a:pt x="5776741" y="1637177"/>
                  <a:pt x="5758203" y="1578758"/>
                  <a:pt x="5462450" y="1569660"/>
                </a:cubicBezTo>
                <a:cubicBezTo>
                  <a:pt x="5155053" y="1613537"/>
                  <a:pt x="5144508" y="1545953"/>
                  <a:pt x="4871721" y="1569660"/>
                </a:cubicBezTo>
                <a:cubicBezTo>
                  <a:pt x="4581687" y="1595662"/>
                  <a:pt x="4493303" y="1572897"/>
                  <a:pt x="4280991" y="1569660"/>
                </a:cubicBezTo>
                <a:cubicBezTo>
                  <a:pt x="4119696" y="1647921"/>
                  <a:pt x="3887901" y="1466059"/>
                  <a:pt x="3625425" y="1569660"/>
                </a:cubicBezTo>
                <a:cubicBezTo>
                  <a:pt x="3292598" y="1629829"/>
                  <a:pt x="3315479" y="1522048"/>
                  <a:pt x="3099531" y="1569660"/>
                </a:cubicBezTo>
                <a:cubicBezTo>
                  <a:pt x="2904553" y="1569438"/>
                  <a:pt x="2382842" y="1561965"/>
                  <a:pt x="2249457" y="1569660"/>
                </a:cubicBezTo>
                <a:cubicBezTo>
                  <a:pt x="2106333" y="1686733"/>
                  <a:pt x="1787150" y="1494817"/>
                  <a:pt x="1593890" y="1569660"/>
                </a:cubicBezTo>
                <a:cubicBezTo>
                  <a:pt x="1472685" y="1499999"/>
                  <a:pt x="599651" y="1540682"/>
                  <a:pt x="225126" y="1569660"/>
                </a:cubicBezTo>
                <a:cubicBezTo>
                  <a:pt x="105792" y="1560289"/>
                  <a:pt x="-15000" y="1416941"/>
                  <a:pt x="0" y="1308044"/>
                </a:cubicBezTo>
                <a:cubicBezTo>
                  <a:pt x="1504" y="1066028"/>
                  <a:pt x="57215" y="963477"/>
                  <a:pt x="0" y="805759"/>
                </a:cubicBezTo>
                <a:cubicBezTo>
                  <a:pt x="9496" y="625420"/>
                  <a:pt x="26488" y="544316"/>
                  <a:pt x="0" y="261615"/>
                </a:cubicBezTo>
                <a:close/>
              </a:path>
              <a:path w="6933874" h="1569660" stroke="0" extrusionOk="0">
                <a:moveTo>
                  <a:pt x="0" y="261615"/>
                </a:moveTo>
                <a:cubicBezTo>
                  <a:pt x="30365" y="103723"/>
                  <a:pt x="136531" y="30458"/>
                  <a:pt x="225126" y="0"/>
                </a:cubicBezTo>
                <a:cubicBezTo>
                  <a:pt x="415514" y="-63558"/>
                  <a:pt x="674910" y="-14064"/>
                  <a:pt x="945528" y="0"/>
                </a:cubicBezTo>
                <a:cubicBezTo>
                  <a:pt x="1217261" y="31873"/>
                  <a:pt x="1543804" y="127569"/>
                  <a:pt x="1795604" y="0"/>
                </a:cubicBezTo>
                <a:cubicBezTo>
                  <a:pt x="1935605" y="-137084"/>
                  <a:pt x="2214990" y="23567"/>
                  <a:pt x="2645678" y="0"/>
                </a:cubicBezTo>
                <a:cubicBezTo>
                  <a:pt x="3006889" y="-130383"/>
                  <a:pt x="3056079" y="-653"/>
                  <a:pt x="3171571" y="0"/>
                </a:cubicBezTo>
                <a:cubicBezTo>
                  <a:pt x="3422540" y="-44927"/>
                  <a:pt x="3556357" y="43417"/>
                  <a:pt x="3762302" y="0"/>
                </a:cubicBezTo>
                <a:cubicBezTo>
                  <a:pt x="4062235" y="-77196"/>
                  <a:pt x="4222008" y="51900"/>
                  <a:pt x="4417868" y="0"/>
                </a:cubicBezTo>
                <a:cubicBezTo>
                  <a:pt x="4685865" y="-128487"/>
                  <a:pt x="4883943" y="14522"/>
                  <a:pt x="5073433" y="0"/>
                </a:cubicBezTo>
                <a:cubicBezTo>
                  <a:pt x="5364920" y="-96800"/>
                  <a:pt x="5439058" y="60039"/>
                  <a:pt x="5599328" y="0"/>
                </a:cubicBezTo>
                <a:cubicBezTo>
                  <a:pt x="5811155" y="-164165"/>
                  <a:pt x="6390490" y="96279"/>
                  <a:pt x="6708747" y="0"/>
                </a:cubicBezTo>
                <a:cubicBezTo>
                  <a:pt x="6807163" y="-17754"/>
                  <a:pt x="6934627" y="165815"/>
                  <a:pt x="6933874" y="261615"/>
                </a:cubicBezTo>
                <a:cubicBezTo>
                  <a:pt x="6944130" y="411670"/>
                  <a:pt x="6872100" y="653912"/>
                  <a:pt x="6933874" y="763900"/>
                </a:cubicBezTo>
                <a:cubicBezTo>
                  <a:pt x="6979120" y="954821"/>
                  <a:pt x="6872151" y="1115893"/>
                  <a:pt x="6933874" y="1308044"/>
                </a:cubicBezTo>
                <a:cubicBezTo>
                  <a:pt x="6967771" y="1435298"/>
                  <a:pt x="6829465" y="1488512"/>
                  <a:pt x="6708747" y="1569660"/>
                </a:cubicBezTo>
                <a:cubicBezTo>
                  <a:pt x="6328534" y="1658363"/>
                  <a:pt x="6097645" y="1527279"/>
                  <a:pt x="5858673" y="1569660"/>
                </a:cubicBezTo>
                <a:cubicBezTo>
                  <a:pt x="5569652" y="1625080"/>
                  <a:pt x="5291717" y="1511686"/>
                  <a:pt x="5138269" y="1569660"/>
                </a:cubicBezTo>
                <a:cubicBezTo>
                  <a:pt x="4863563" y="1649482"/>
                  <a:pt x="4811626" y="1501122"/>
                  <a:pt x="4612376" y="1569660"/>
                </a:cubicBezTo>
                <a:cubicBezTo>
                  <a:pt x="4333029" y="1643983"/>
                  <a:pt x="4210825" y="1539190"/>
                  <a:pt x="4086483" y="1569660"/>
                </a:cubicBezTo>
                <a:cubicBezTo>
                  <a:pt x="3892791" y="1646403"/>
                  <a:pt x="3740676" y="1579473"/>
                  <a:pt x="3430916" y="1569660"/>
                </a:cubicBezTo>
                <a:cubicBezTo>
                  <a:pt x="3285926" y="1580691"/>
                  <a:pt x="3106978" y="1552564"/>
                  <a:pt x="2840186" y="1569660"/>
                </a:cubicBezTo>
                <a:cubicBezTo>
                  <a:pt x="2669345" y="1542393"/>
                  <a:pt x="2397756" y="1509133"/>
                  <a:pt x="2054948" y="1569660"/>
                </a:cubicBezTo>
                <a:cubicBezTo>
                  <a:pt x="1729963" y="1682232"/>
                  <a:pt x="1676148" y="1564330"/>
                  <a:pt x="1529054" y="1569660"/>
                </a:cubicBezTo>
                <a:cubicBezTo>
                  <a:pt x="1462174" y="1630062"/>
                  <a:pt x="1087564" y="1580075"/>
                  <a:pt x="938324" y="1569660"/>
                </a:cubicBezTo>
                <a:cubicBezTo>
                  <a:pt x="706748" y="1582744"/>
                  <a:pt x="431340" y="1560411"/>
                  <a:pt x="225126" y="1569660"/>
                </a:cubicBezTo>
                <a:cubicBezTo>
                  <a:pt x="102188" y="1572257"/>
                  <a:pt x="-53347" y="1450567"/>
                  <a:pt x="0" y="1308044"/>
                </a:cubicBezTo>
                <a:cubicBezTo>
                  <a:pt x="-93786" y="1218567"/>
                  <a:pt x="65853" y="1045648"/>
                  <a:pt x="0" y="774366"/>
                </a:cubicBezTo>
                <a:cubicBezTo>
                  <a:pt x="-39585" y="480125"/>
                  <a:pt x="44990" y="497464"/>
                  <a:pt x="0" y="261615"/>
                </a:cubicBezTo>
                <a:close/>
              </a:path>
              <a:path w="6933874" h="1569660" fill="none" stroke="0" extrusionOk="0">
                <a:moveTo>
                  <a:pt x="0" y="261615"/>
                </a:moveTo>
                <a:cubicBezTo>
                  <a:pt x="14594" y="132623"/>
                  <a:pt x="86548" y="20306"/>
                  <a:pt x="225126" y="0"/>
                </a:cubicBezTo>
                <a:cubicBezTo>
                  <a:pt x="614033" y="-13736"/>
                  <a:pt x="774737" y="46310"/>
                  <a:pt x="945528" y="0"/>
                </a:cubicBezTo>
                <a:cubicBezTo>
                  <a:pt x="1126362" y="-38833"/>
                  <a:pt x="1484701" y="71015"/>
                  <a:pt x="1730767" y="0"/>
                </a:cubicBezTo>
                <a:cubicBezTo>
                  <a:pt x="2026126" y="-127896"/>
                  <a:pt x="2353458" y="193233"/>
                  <a:pt x="2580842" y="0"/>
                </a:cubicBezTo>
                <a:cubicBezTo>
                  <a:pt x="2732282" y="-53903"/>
                  <a:pt x="2944920" y="77771"/>
                  <a:pt x="3171571" y="0"/>
                </a:cubicBezTo>
                <a:cubicBezTo>
                  <a:pt x="3366528" y="5565"/>
                  <a:pt x="3577276" y="75224"/>
                  <a:pt x="4021647" y="0"/>
                </a:cubicBezTo>
                <a:cubicBezTo>
                  <a:pt x="4423872" y="-96102"/>
                  <a:pt x="4431644" y="36650"/>
                  <a:pt x="4742049" y="0"/>
                </a:cubicBezTo>
                <a:cubicBezTo>
                  <a:pt x="5073642" y="-110026"/>
                  <a:pt x="5119572" y="75303"/>
                  <a:pt x="5397614" y="0"/>
                </a:cubicBezTo>
                <a:cubicBezTo>
                  <a:pt x="5804319" y="-46493"/>
                  <a:pt x="6372492" y="192972"/>
                  <a:pt x="6708747" y="0"/>
                </a:cubicBezTo>
                <a:cubicBezTo>
                  <a:pt x="6824631" y="51009"/>
                  <a:pt x="6941908" y="160514"/>
                  <a:pt x="6933874" y="261615"/>
                </a:cubicBezTo>
                <a:cubicBezTo>
                  <a:pt x="6970385" y="437131"/>
                  <a:pt x="6863868" y="589428"/>
                  <a:pt x="6933874" y="795293"/>
                </a:cubicBezTo>
                <a:cubicBezTo>
                  <a:pt x="6994245" y="1026943"/>
                  <a:pt x="6919034" y="1038759"/>
                  <a:pt x="6933874" y="1308044"/>
                </a:cubicBezTo>
                <a:cubicBezTo>
                  <a:pt x="6933607" y="1450987"/>
                  <a:pt x="6814293" y="1590544"/>
                  <a:pt x="6708747" y="1569660"/>
                </a:cubicBezTo>
                <a:cubicBezTo>
                  <a:pt x="6448283" y="1615837"/>
                  <a:pt x="6251802" y="1519173"/>
                  <a:pt x="6053181" y="1569660"/>
                </a:cubicBezTo>
                <a:cubicBezTo>
                  <a:pt x="5807768" y="1677269"/>
                  <a:pt x="5747067" y="1534750"/>
                  <a:pt x="5462450" y="1569660"/>
                </a:cubicBezTo>
                <a:cubicBezTo>
                  <a:pt x="5152711" y="1582613"/>
                  <a:pt x="5124078" y="1551063"/>
                  <a:pt x="4871721" y="1569660"/>
                </a:cubicBezTo>
                <a:cubicBezTo>
                  <a:pt x="4569951" y="1607006"/>
                  <a:pt x="4461351" y="1544320"/>
                  <a:pt x="4280991" y="1569660"/>
                </a:cubicBezTo>
                <a:cubicBezTo>
                  <a:pt x="4157841" y="1639627"/>
                  <a:pt x="3972650" y="1498867"/>
                  <a:pt x="3625425" y="1569660"/>
                </a:cubicBezTo>
                <a:cubicBezTo>
                  <a:pt x="3322283" y="1623209"/>
                  <a:pt x="3304719" y="1546231"/>
                  <a:pt x="3099531" y="1569660"/>
                </a:cubicBezTo>
                <a:cubicBezTo>
                  <a:pt x="2821700" y="1596139"/>
                  <a:pt x="2451471" y="1498767"/>
                  <a:pt x="2249457" y="1569660"/>
                </a:cubicBezTo>
                <a:cubicBezTo>
                  <a:pt x="2107841" y="1658377"/>
                  <a:pt x="1832471" y="1503036"/>
                  <a:pt x="1593890" y="1569660"/>
                </a:cubicBezTo>
                <a:cubicBezTo>
                  <a:pt x="1292396" y="1638334"/>
                  <a:pt x="754741" y="1372688"/>
                  <a:pt x="225126" y="1569660"/>
                </a:cubicBezTo>
                <a:cubicBezTo>
                  <a:pt x="112062" y="1582606"/>
                  <a:pt x="-8628" y="1459858"/>
                  <a:pt x="0" y="1308044"/>
                </a:cubicBezTo>
                <a:cubicBezTo>
                  <a:pt x="-25401" y="1061184"/>
                  <a:pt x="33711" y="969995"/>
                  <a:pt x="0" y="805759"/>
                </a:cubicBezTo>
                <a:cubicBezTo>
                  <a:pt x="-43339" y="616046"/>
                  <a:pt x="38370" y="490333"/>
                  <a:pt x="0" y="261615"/>
                </a:cubicBezTo>
                <a:close/>
              </a:path>
              <a:path w="6933874" h="1569660" fill="none" stroke="0" extrusionOk="0">
                <a:moveTo>
                  <a:pt x="0" y="261615"/>
                </a:moveTo>
                <a:cubicBezTo>
                  <a:pt x="44349" y="135412"/>
                  <a:pt x="98128" y="49920"/>
                  <a:pt x="225126" y="0"/>
                </a:cubicBezTo>
                <a:cubicBezTo>
                  <a:pt x="577451" y="-33507"/>
                  <a:pt x="746915" y="90235"/>
                  <a:pt x="945528" y="0"/>
                </a:cubicBezTo>
                <a:cubicBezTo>
                  <a:pt x="1159974" y="-54201"/>
                  <a:pt x="1486669" y="79182"/>
                  <a:pt x="1730767" y="0"/>
                </a:cubicBezTo>
                <a:cubicBezTo>
                  <a:pt x="1993448" y="-70927"/>
                  <a:pt x="2347889" y="109104"/>
                  <a:pt x="2580842" y="0"/>
                </a:cubicBezTo>
                <a:cubicBezTo>
                  <a:pt x="2708294" y="-82221"/>
                  <a:pt x="2889904" y="87492"/>
                  <a:pt x="3171571" y="0"/>
                </a:cubicBezTo>
                <a:cubicBezTo>
                  <a:pt x="3462876" y="-8443"/>
                  <a:pt x="3616414" y="67469"/>
                  <a:pt x="4021647" y="0"/>
                </a:cubicBezTo>
                <a:cubicBezTo>
                  <a:pt x="4379086" y="-101165"/>
                  <a:pt x="4425237" y="46102"/>
                  <a:pt x="4742049" y="0"/>
                </a:cubicBezTo>
                <a:cubicBezTo>
                  <a:pt x="5100388" y="-75830"/>
                  <a:pt x="5101808" y="47615"/>
                  <a:pt x="5397614" y="0"/>
                </a:cubicBezTo>
                <a:cubicBezTo>
                  <a:pt x="5797728" y="-229159"/>
                  <a:pt x="6178818" y="230773"/>
                  <a:pt x="6708747" y="0"/>
                </a:cubicBezTo>
                <a:cubicBezTo>
                  <a:pt x="6807450" y="39266"/>
                  <a:pt x="6898221" y="112666"/>
                  <a:pt x="6933874" y="261615"/>
                </a:cubicBezTo>
                <a:cubicBezTo>
                  <a:pt x="6993603" y="454608"/>
                  <a:pt x="6898744" y="567890"/>
                  <a:pt x="6933874" y="795293"/>
                </a:cubicBezTo>
                <a:cubicBezTo>
                  <a:pt x="6997741" y="1019642"/>
                  <a:pt x="6897257" y="1033612"/>
                  <a:pt x="6933874" y="1308044"/>
                </a:cubicBezTo>
                <a:cubicBezTo>
                  <a:pt x="6895278" y="1452462"/>
                  <a:pt x="6793608" y="1595321"/>
                  <a:pt x="6708747" y="1569660"/>
                </a:cubicBezTo>
                <a:cubicBezTo>
                  <a:pt x="6428529" y="1653874"/>
                  <a:pt x="6332410" y="1476012"/>
                  <a:pt x="6053181" y="1569660"/>
                </a:cubicBezTo>
                <a:cubicBezTo>
                  <a:pt x="5780169" y="1661651"/>
                  <a:pt x="5755063" y="1566551"/>
                  <a:pt x="5462450" y="1569660"/>
                </a:cubicBezTo>
                <a:cubicBezTo>
                  <a:pt x="5146615" y="1606775"/>
                  <a:pt x="5151392" y="1547440"/>
                  <a:pt x="4871721" y="1569660"/>
                </a:cubicBezTo>
                <a:cubicBezTo>
                  <a:pt x="4575079" y="1596418"/>
                  <a:pt x="4473064" y="1556345"/>
                  <a:pt x="4280991" y="1569660"/>
                </a:cubicBezTo>
                <a:cubicBezTo>
                  <a:pt x="4112685" y="1665062"/>
                  <a:pt x="3929655" y="1477207"/>
                  <a:pt x="3625425" y="1569660"/>
                </a:cubicBezTo>
                <a:cubicBezTo>
                  <a:pt x="3313405" y="1623855"/>
                  <a:pt x="3323848" y="1536883"/>
                  <a:pt x="3099531" y="1569660"/>
                </a:cubicBezTo>
                <a:cubicBezTo>
                  <a:pt x="2861003" y="1581730"/>
                  <a:pt x="2432499" y="1569638"/>
                  <a:pt x="2249457" y="1569660"/>
                </a:cubicBezTo>
                <a:cubicBezTo>
                  <a:pt x="2121031" y="1700115"/>
                  <a:pt x="1779730" y="1561447"/>
                  <a:pt x="1593890" y="1569660"/>
                </a:cubicBezTo>
                <a:cubicBezTo>
                  <a:pt x="1441450" y="1599362"/>
                  <a:pt x="649638" y="1489078"/>
                  <a:pt x="225126" y="1569660"/>
                </a:cubicBezTo>
                <a:cubicBezTo>
                  <a:pt x="111560" y="1575069"/>
                  <a:pt x="-22889" y="1415757"/>
                  <a:pt x="0" y="1308044"/>
                </a:cubicBezTo>
                <a:cubicBezTo>
                  <a:pt x="-21292" y="1050663"/>
                  <a:pt x="52939" y="973990"/>
                  <a:pt x="0" y="805759"/>
                </a:cubicBezTo>
                <a:cubicBezTo>
                  <a:pt x="-39847" y="629702"/>
                  <a:pt x="17205" y="536726"/>
                  <a:pt x="0" y="261615"/>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768479"/>
                      <a:gd name="connsiteY0" fmla="*/ 261615 h 1569660"/>
                      <a:gd name="connsiteX1" fmla="*/ 187289 w 5768479"/>
                      <a:gd name="connsiteY1" fmla="*/ 0 h 1569660"/>
                      <a:gd name="connsiteX2" fmla="*/ 786611 w 5768479"/>
                      <a:gd name="connsiteY2" fmla="*/ 0 h 1569660"/>
                      <a:gd name="connsiteX3" fmla="*/ 1439873 w 5768479"/>
                      <a:gd name="connsiteY3" fmla="*/ 0 h 1569660"/>
                      <a:gd name="connsiteX4" fmla="*/ 2147073 w 5768479"/>
                      <a:gd name="connsiteY4" fmla="*/ 0 h 1569660"/>
                      <a:gd name="connsiteX5" fmla="*/ 2638517 w 5768479"/>
                      <a:gd name="connsiteY5" fmla="*/ 0 h 1569660"/>
                      <a:gd name="connsiteX6" fmla="*/ 3345718 w 5768479"/>
                      <a:gd name="connsiteY6" fmla="*/ 0 h 1569660"/>
                      <a:gd name="connsiteX7" fmla="*/ 3945040 w 5768479"/>
                      <a:gd name="connsiteY7" fmla="*/ 0 h 1569660"/>
                      <a:gd name="connsiteX8" fmla="*/ 4490423 w 5768479"/>
                      <a:gd name="connsiteY8" fmla="*/ 0 h 1569660"/>
                      <a:gd name="connsiteX9" fmla="*/ 5581190 w 5768479"/>
                      <a:gd name="connsiteY9" fmla="*/ 0 h 1569660"/>
                      <a:gd name="connsiteX10" fmla="*/ 5768479 w 5768479"/>
                      <a:gd name="connsiteY10" fmla="*/ 261615 h 1569660"/>
                      <a:gd name="connsiteX11" fmla="*/ 5768479 w 5768479"/>
                      <a:gd name="connsiteY11" fmla="*/ 795293 h 1569660"/>
                      <a:gd name="connsiteX12" fmla="*/ 5768479 w 5768479"/>
                      <a:gd name="connsiteY12" fmla="*/ 1308044 h 1569660"/>
                      <a:gd name="connsiteX13" fmla="*/ 5581190 w 5768479"/>
                      <a:gd name="connsiteY13" fmla="*/ 1569660 h 1569660"/>
                      <a:gd name="connsiteX14" fmla="*/ 5035807 w 5768479"/>
                      <a:gd name="connsiteY14" fmla="*/ 1569660 h 1569660"/>
                      <a:gd name="connsiteX15" fmla="*/ 4544362 w 5768479"/>
                      <a:gd name="connsiteY15" fmla="*/ 1569660 h 1569660"/>
                      <a:gd name="connsiteX16" fmla="*/ 4052918 w 5768479"/>
                      <a:gd name="connsiteY16" fmla="*/ 1569660 h 1569660"/>
                      <a:gd name="connsiteX17" fmla="*/ 3561474 w 5768479"/>
                      <a:gd name="connsiteY17" fmla="*/ 1569660 h 1569660"/>
                      <a:gd name="connsiteX18" fmla="*/ 3016090 w 5768479"/>
                      <a:gd name="connsiteY18" fmla="*/ 1569660 h 1569660"/>
                      <a:gd name="connsiteX19" fmla="*/ 2578585 w 5768479"/>
                      <a:gd name="connsiteY19" fmla="*/ 1569660 h 1569660"/>
                      <a:gd name="connsiteX20" fmla="*/ 1871385 w 5768479"/>
                      <a:gd name="connsiteY20" fmla="*/ 1569660 h 1569660"/>
                      <a:gd name="connsiteX21" fmla="*/ 1326001 w 5768479"/>
                      <a:gd name="connsiteY21" fmla="*/ 1569660 h 1569660"/>
                      <a:gd name="connsiteX22" fmla="*/ 187289 w 5768479"/>
                      <a:gd name="connsiteY22" fmla="*/ 1569660 h 1569660"/>
                      <a:gd name="connsiteX23" fmla="*/ 0 w 5768479"/>
                      <a:gd name="connsiteY23" fmla="*/ 1308044 h 1569660"/>
                      <a:gd name="connsiteX24" fmla="*/ 0 w 5768479"/>
                      <a:gd name="connsiteY24" fmla="*/ 805759 h 1569660"/>
                      <a:gd name="connsiteX25" fmla="*/ 0 w 5768479"/>
                      <a:gd name="connsiteY25" fmla="*/ 261615 h 1569660"/>
                      <a:gd name="connsiteX0" fmla="*/ 0 w 5768479"/>
                      <a:gd name="connsiteY0" fmla="*/ 261615 h 1569660"/>
                      <a:gd name="connsiteX1" fmla="*/ 187289 w 5768479"/>
                      <a:gd name="connsiteY1" fmla="*/ 0 h 1569660"/>
                      <a:gd name="connsiteX2" fmla="*/ 786611 w 5768479"/>
                      <a:gd name="connsiteY2" fmla="*/ 0 h 1569660"/>
                      <a:gd name="connsiteX3" fmla="*/ 1493812 w 5768479"/>
                      <a:gd name="connsiteY3" fmla="*/ 0 h 1569660"/>
                      <a:gd name="connsiteX4" fmla="*/ 2201012 w 5768479"/>
                      <a:gd name="connsiteY4" fmla="*/ 0 h 1569660"/>
                      <a:gd name="connsiteX5" fmla="*/ 2638517 w 5768479"/>
                      <a:gd name="connsiteY5" fmla="*/ 0 h 1569660"/>
                      <a:gd name="connsiteX6" fmla="*/ 3129962 w 5768479"/>
                      <a:gd name="connsiteY6" fmla="*/ 0 h 1569660"/>
                      <a:gd name="connsiteX7" fmla="*/ 3675345 w 5768479"/>
                      <a:gd name="connsiteY7" fmla="*/ 0 h 1569660"/>
                      <a:gd name="connsiteX8" fmla="*/ 4220728 w 5768479"/>
                      <a:gd name="connsiteY8" fmla="*/ 0 h 1569660"/>
                      <a:gd name="connsiteX9" fmla="*/ 4658234 w 5768479"/>
                      <a:gd name="connsiteY9" fmla="*/ 0 h 1569660"/>
                      <a:gd name="connsiteX10" fmla="*/ 5581190 w 5768479"/>
                      <a:gd name="connsiteY10" fmla="*/ 0 h 1569660"/>
                      <a:gd name="connsiteX11" fmla="*/ 5768479 w 5768479"/>
                      <a:gd name="connsiteY11" fmla="*/ 261615 h 1569660"/>
                      <a:gd name="connsiteX12" fmla="*/ 5768479 w 5768479"/>
                      <a:gd name="connsiteY12" fmla="*/ 763900 h 1569660"/>
                      <a:gd name="connsiteX13" fmla="*/ 5768479 w 5768479"/>
                      <a:gd name="connsiteY13" fmla="*/ 1308044 h 1569660"/>
                      <a:gd name="connsiteX14" fmla="*/ 5581190 w 5768479"/>
                      <a:gd name="connsiteY14" fmla="*/ 1569660 h 1569660"/>
                      <a:gd name="connsiteX15" fmla="*/ 4873990 w 5768479"/>
                      <a:gd name="connsiteY15" fmla="*/ 1569660 h 1569660"/>
                      <a:gd name="connsiteX16" fmla="*/ 4274667 w 5768479"/>
                      <a:gd name="connsiteY16" fmla="*/ 1569660 h 1569660"/>
                      <a:gd name="connsiteX17" fmla="*/ 3837162 w 5768479"/>
                      <a:gd name="connsiteY17" fmla="*/ 1569660 h 1569660"/>
                      <a:gd name="connsiteX18" fmla="*/ 3399657 w 5768479"/>
                      <a:gd name="connsiteY18" fmla="*/ 1569660 h 1569660"/>
                      <a:gd name="connsiteX19" fmla="*/ 2854273 w 5768479"/>
                      <a:gd name="connsiteY19" fmla="*/ 1569660 h 1569660"/>
                      <a:gd name="connsiteX20" fmla="*/ 2362829 w 5768479"/>
                      <a:gd name="connsiteY20" fmla="*/ 1569660 h 1569660"/>
                      <a:gd name="connsiteX21" fmla="*/ 1709568 w 5768479"/>
                      <a:gd name="connsiteY21" fmla="*/ 1569660 h 1569660"/>
                      <a:gd name="connsiteX22" fmla="*/ 1272062 w 5768479"/>
                      <a:gd name="connsiteY22" fmla="*/ 1569660 h 1569660"/>
                      <a:gd name="connsiteX23" fmla="*/ 780618 w 5768479"/>
                      <a:gd name="connsiteY23" fmla="*/ 1569660 h 1569660"/>
                      <a:gd name="connsiteX24" fmla="*/ 187289 w 5768479"/>
                      <a:gd name="connsiteY24" fmla="*/ 1569660 h 1569660"/>
                      <a:gd name="connsiteX25" fmla="*/ 0 w 5768479"/>
                      <a:gd name="connsiteY25" fmla="*/ 1308044 h 1569660"/>
                      <a:gd name="connsiteX26" fmla="*/ 0 w 5768479"/>
                      <a:gd name="connsiteY26" fmla="*/ 774366 h 1569660"/>
                      <a:gd name="connsiteX27" fmla="*/ 0 w 5768479"/>
                      <a:gd name="connsiteY27"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8479" h="1569660" fill="none" extrusionOk="0">
                        <a:moveTo>
                          <a:pt x="0" y="261615"/>
                        </a:moveTo>
                        <a:cubicBezTo>
                          <a:pt x="28229" y="124678"/>
                          <a:pt x="76630" y="22499"/>
                          <a:pt x="187289" y="0"/>
                        </a:cubicBezTo>
                        <a:cubicBezTo>
                          <a:pt x="465257" y="-35318"/>
                          <a:pt x="623619" y="99377"/>
                          <a:pt x="786611" y="0"/>
                        </a:cubicBezTo>
                        <a:cubicBezTo>
                          <a:pt x="925134" y="-62738"/>
                          <a:pt x="1189581" y="57716"/>
                          <a:pt x="1439873" y="0"/>
                        </a:cubicBezTo>
                        <a:cubicBezTo>
                          <a:pt x="1657625" y="-60637"/>
                          <a:pt x="1982691" y="84952"/>
                          <a:pt x="2147073" y="0"/>
                        </a:cubicBezTo>
                        <a:cubicBezTo>
                          <a:pt x="2265141" y="-77221"/>
                          <a:pt x="2438483" y="42906"/>
                          <a:pt x="2638517" y="0"/>
                        </a:cubicBezTo>
                        <a:cubicBezTo>
                          <a:pt x="2864757" y="3363"/>
                          <a:pt x="3023399" y="46232"/>
                          <a:pt x="3345718" y="0"/>
                        </a:cubicBezTo>
                        <a:cubicBezTo>
                          <a:pt x="3630424" y="-78563"/>
                          <a:pt x="3690245" y="35570"/>
                          <a:pt x="3945040" y="0"/>
                        </a:cubicBezTo>
                        <a:cubicBezTo>
                          <a:pt x="4245483" y="-71551"/>
                          <a:pt x="4230390" y="50173"/>
                          <a:pt x="4490423" y="0"/>
                        </a:cubicBezTo>
                        <a:cubicBezTo>
                          <a:pt x="4720280" y="-153052"/>
                          <a:pt x="5132708" y="239468"/>
                          <a:pt x="5581190" y="0"/>
                        </a:cubicBezTo>
                        <a:cubicBezTo>
                          <a:pt x="5686275" y="17423"/>
                          <a:pt x="5743400" y="114371"/>
                          <a:pt x="5768479" y="261615"/>
                        </a:cubicBezTo>
                        <a:cubicBezTo>
                          <a:pt x="5800354" y="457464"/>
                          <a:pt x="5739289" y="564290"/>
                          <a:pt x="5768479" y="795293"/>
                        </a:cubicBezTo>
                        <a:cubicBezTo>
                          <a:pt x="5819288" y="1011064"/>
                          <a:pt x="5737121" y="1039897"/>
                          <a:pt x="5768479" y="1308044"/>
                        </a:cubicBezTo>
                        <a:cubicBezTo>
                          <a:pt x="5748964" y="1455643"/>
                          <a:pt x="5660907" y="1610095"/>
                          <a:pt x="5581190" y="1569660"/>
                        </a:cubicBezTo>
                        <a:cubicBezTo>
                          <a:pt x="5341383" y="1648473"/>
                          <a:pt x="5273560" y="1483034"/>
                          <a:pt x="5035807" y="1569660"/>
                        </a:cubicBezTo>
                        <a:cubicBezTo>
                          <a:pt x="4819770" y="1643007"/>
                          <a:pt x="4789127" y="1570323"/>
                          <a:pt x="4544362" y="1569660"/>
                        </a:cubicBezTo>
                        <a:cubicBezTo>
                          <a:pt x="4293458" y="1602904"/>
                          <a:pt x="4272106" y="1541821"/>
                          <a:pt x="4052918" y="1569660"/>
                        </a:cubicBezTo>
                        <a:cubicBezTo>
                          <a:pt x="3824848" y="1599183"/>
                          <a:pt x="3711430" y="1551304"/>
                          <a:pt x="3561474" y="1569660"/>
                        </a:cubicBezTo>
                        <a:cubicBezTo>
                          <a:pt x="3425272" y="1636502"/>
                          <a:pt x="3260803" y="1516303"/>
                          <a:pt x="3016090" y="1569660"/>
                        </a:cubicBezTo>
                        <a:cubicBezTo>
                          <a:pt x="2754635" y="1615885"/>
                          <a:pt x="2769594" y="1528790"/>
                          <a:pt x="2578585" y="1569660"/>
                        </a:cubicBezTo>
                        <a:cubicBezTo>
                          <a:pt x="2413851" y="1573229"/>
                          <a:pt x="2006622" y="1531780"/>
                          <a:pt x="1871385" y="1569660"/>
                        </a:cubicBezTo>
                        <a:cubicBezTo>
                          <a:pt x="1740107" y="1673088"/>
                          <a:pt x="1495696" y="1515579"/>
                          <a:pt x="1326001" y="1569660"/>
                        </a:cubicBezTo>
                        <a:cubicBezTo>
                          <a:pt x="1200648" y="1543403"/>
                          <a:pt x="533979" y="1502973"/>
                          <a:pt x="187289" y="1569660"/>
                        </a:cubicBezTo>
                        <a:cubicBezTo>
                          <a:pt x="86569" y="1579614"/>
                          <a:pt x="-9773" y="1426736"/>
                          <a:pt x="0" y="1308044"/>
                        </a:cubicBezTo>
                        <a:cubicBezTo>
                          <a:pt x="-360" y="1065208"/>
                          <a:pt x="32131" y="978121"/>
                          <a:pt x="0" y="805759"/>
                        </a:cubicBezTo>
                        <a:cubicBezTo>
                          <a:pt x="-10387" y="623782"/>
                          <a:pt x="25289" y="537361"/>
                          <a:pt x="0" y="261615"/>
                        </a:cubicBezTo>
                        <a:close/>
                      </a:path>
                      <a:path w="5768479" h="1569660" stroke="0" extrusionOk="0">
                        <a:moveTo>
                          <a:pt x="0" y="261615"/>
                        </a:moveTo>
                        <a:cubicBezTo>
                          <a:pt x="16811" y="127023"/>
                          <a:pt x="100016" y="34204"/>
                          <a:pt x="187289" y="0"/>
                        </a:cubicBezTo>
                        <a:cubicBezTo>
                          <a:pt x="346745" y="-49493"/>
                          <a:pt x="537106" y="14221"/>
                          <a:pt x="786611" y="0"/>
                        </a:cubicBezTo>
                        <a:cubicBezTo>
                          <a:pt x="1026613" y="5099"/>
                          <a:pt x="1290320" y="121659"/>
                          <a:pt x="1493812" y="0"/>
                        </a:cubicBezTo>
                        <a:cubicBezTo>
                          <a:pt x="1675072" y="-119792"/>
                          <a:pt x="1854217" y="37935"/>
                          <a:pt x="2201012" y="0"/>
                        </a:cubicBezTo>
                        <a:cubicBezTo>
                          <a:pt x="2503133" y="-106999"/>
                          <a:pt x="2533222" y="7340"/>
                          <a:pt x="2638517" y="0"/>
                        </a:cubicBezTo>
                        <a:cubicBezTo>
                          <a:pt x="2801400" y="-30759"/>
                          <a:pt x="2963068" y="43654"/>
                          <a:pt x="3129962" y="0"/>
                        </a:cubicBezTo>
                        <a:cubicBezTo>
                          <a:pt x="3330738" y="-59981"/>
                          <a:pt x="3500829" y="74457"/>
                          <a:pt x="3675345" y="0"/>
                        </a:cubicBezTo>
                        <a:cubicBezTo>
                          <a:pt x="3877309" y="-103442"/>
                          <a:pt x="4059277" y="22810"/>
                          <a:pt x="4220728" y="0"/>
                        </a:cubicBezTo>
                        <a:cubicBezTo>
                          <a:pt x="4426380" y="-75967"/>
                          <a:pt x="4530845" y="61373"/>
                          <a:pt x="4658234" y="0"/>
                        </a:cubicBezTo>
                        <a:cubicBezTo>
                          <a:pt x="4785116" y="-89980"/>
                          <a:pt x="5304396" y="81572"/>
                          <a:pt x="5581190" y="0"/>
                        </a:cubicBezTo>
                        <a:cubicBezTo>
                          <a:pt x="5669788" y="-3615"/>
                          <a:pt x="5777182" y="147708"/>
                          <a:pt x="5768479" y="261615"/>
                        </a:cubicBezTo>
                        <a:cubicBezTo>
                          <a:pt x="5783916" y="412910"/>
                          <a:pt x="5739363" y="647691"/>
                          <a:pt x="5768479" y="763900"/>
                        </a:cubicBezTo>
                        <a:cubicBezTo>
                          <a:pt x="5795079" y="921632"/>
                          <a:pt x="5729677" y="1152542"/>
                          <a:pt x="5768479" y="1308044"/>
                        </a:cubicBezTo>
                        <a:cubicBezTo>
                          <a:pt x="5783316" y="1451295"/>
                          <a:pt x="5673567" y="1518322"/>
                          <a:pt x="5581190" y="1569660"/>
                        </a:cubicBezTo>
                        <a:cubicBezTo>
                          <a:pt x="5272085" y="1659563"/>
                          <a:pt x="5068916" y="1522681"/>
                          <a:pt x="4873990" y="1569660"/>
                        </a:cubicBezTo>
                        <a:cubicBezTo>
                          <a:pt x="4670934" y="1630929"/>
                          <a:pt x="4412310" y="1482642"/>
                          <a:pt x="4274667" y="1569660"/>
                        </a:cubicBezTo>
                        <a:cubicBezTo>
                          <a:pt x="4085002" y="1657241"/>
                          <a:pt x="4018384" y="1517284"/>
                          <a:pt x="3837162" y="1569660"/>
                        </a:cubicBezTo>
                        <a:cubicBezTo>
                          <a:pt x="3615843" y="1630932"/>
                          <a:pt x="3514911" y="1531382"/>
                          <a:pt x="3399657" y="1569660"/>
                        </a:cubicBezTo>
                        <a:cubicBezTo>
                          <a:pt x="3257669" y="1624897"/>
                          <a:pt x="3054482" y="1560475"/>
                          <a:pt x="2854273" y="1569660"/>
                        </a:cubicBezTo>
                        <a:cubicBezTo>
                          <a:pt x="2712336" y="1584807"/>
                          <a:pt x="2570972" y="1547948"/>
                          <a:pt x="2362829" y="1569660"/>
                        </a:cubicBezTo>
                        <a:cubicBezTo>
                          <a:pt x="2208722" y="1555630"/>
                          <a:pt x="1997596" y="1491344"/>
                          <a:pt x="1709568" y="1569660"/>
                        </a:cubicBezTo>
                        <a:cubicBezTo>
                          <a:pt x="1425039" y="1666400"/>
                          <a:pt x="1377681" y="1558672"/>
                          <a:pt x="1272062" y="1569660"/>
                        </a:cubicBezTo>
                        <a:cubicBezTo>
                          <a:pt x="1204308" y="1611384"/>
                          <a:pt x="938004" y="1539637"/>
                          <a:pt x="780618" y="1569660"/>
                        </a:cubicBezTo>
                        <a:cubicBezTo>
                          <a:pt x="611616" y="1597951"/>
                          <a:pt x="341900" y="1544093"/>
                          <a:pt x="187289" y="1569660"/>
                        </a:cubicBezTo>
                        <a:cubicBezTo>
                          <a:pt x="74225" y="1562822"/>
                          <a:pt x="-15239" y="1463729"/>
                          <a:pt x="0" y="1308044"/>
                        </a:cubicBezTo>
                        <a:cubicBezTo>
                          <a:pt x="-46472" y="1206087"/>
                          <a:pt x="43652" y="1040628"/>
                          <a:pt x="0" y="774366"/>
                        </a:cubicBezTo>
                        <a:cubicBezTo>
                          <a:pt x="-27572" y="500542"/>
                          <a:pt x="33048" y="491593"/>
                          <a:pt x="0" y="261615"/>
                        </a:cubicBezTo>
                        <a:close/>
                      </a:path>
                      <a:path w="5768479" h="1569660" fill="none" stroke="0" extrusionOk="0">
                        <a:moveTo>
                          <a:pt x="0" y="261615"/>
                        </a:moveTo>
                        <a:cubicBezTo>
                          <a:pt x="11032" y="129587"/>
                          <a:pt x="72857" y="32064"/>
                          <a:pt x="187289" y="0"/>
                        </a:cubicBezTo>
                        <a:cubicBezTo>
                          <a:pt x="492626" y="-33385"/>
                          <a:pt x="641006" y="56276"/>
                          <a:pt x="786611" y="0"/>
                        </a:cubicBezTo>
                        <a:cubicBezTo>
                          <a:pt x="953837" y="-57840"/>
                          <a:pt x="1245309" y="56595"/>
                          <a:pt x="1439873" y="0"/>
                        </a:cubicBezTo>
                        <a:cubicBezTo>
                          <a:pt x="1655963" y="-100206"/>
                          <a:pt x="1945143" y="130539"/>
                          <a:pt x="2147073" y="0"/>
                        </a:cubicBezTo>
                        <a:cubicBezTo>
                          <a:pt x="2296732" y="-102834"/>
                          <a:pt x="2431973" y="58577"/>
                          <a:pt x="2638517" y="0"/>
                        </a:cubicBezTo>
                        <a:cubicBezTo>
                          <a:pt x="2847334" y="-48120"/>
                          <a:pt x="3034976" y="112038"/>
                          <a:pt x="3345718" y="0"/>
                        </a:cubicBezTo>
                        <a:cubicBezTo>
                          <a:pt x="3646585" y="-107249"/>
                          <a:pt x="3664677" y="85102"/>
                          <a:pt x="3945040" y="0"/>
                        </a:cubicBezTo>
                        <a:cubicBezTo>
                          <a:pt x="4192000" y="-86931"/>
                          <a:pt x="4257238" y="64022"/>
                          <a:pt x="4490423" y="0"/>
                        </a:cubicBezTo>
                        <a:cubicBezTo>
                          <a:pt x="4763266" y="-76275"/>
                          <a:pt x="5228680" y="160316"/>
                          <a:pt x="5581190" y="0"/>
                        </a:cubicBezTo>
                        <a:cubicBezTo>
                          <a:pt x="5674697" y="37763"/>
                          <a:pt x="5767149" y="126188"/>
                          <a:pt x="5768479" y="261615"/>
                        </a:cubicBezTo>
                        <a:cubicBezTo>
                          <a:pt x="5813214" y="440828"/>
                          <a:pt x="5726596" y="621498"/>
                          <a:pt x="5768479" y="795293"/>
                        </a:cubicBezTo>
                        <a:cubicBezTo>
                          <a:pt x="5817107" y="1027960"/>
                          <a:pt x="5739903" y="1037347"/>
                          <a:pt x="5768479" y="1308044"/>
                        </a:cubicBezTo>
                        <a:cubicBezTo>
                          <a:pt x="5752396" y="1456150"/>
                          <a:pt x="5669222" y="1587093"/>
                          <a:pt x="5581190" y="1569660"/>
                        </a:cubicBezTo>
                        <a:cubicBezTo>
                          <a:pt x="5359002" y="1655540"/>
                          <a:pt x="5220752" y="1478742"/>
                          <a:pt x="5035807" y="1569660"/>
                        </a:cubicBezTo>
                        <a:cubicBezTo>
                          <a:pt x="4825700" y="1672696"/>
                          <a:pt x="4773381" y="1523553"/>
                          <a:pt x="4544362" y="1569660"/>
                        </a:cubicBezTo>
                        <a:cubicBezTo>
                          <a:pt x="4287164" y="1590204"/>
                          <a:pt x="4271073" y="1539870"/>
                          <a:pt x="4052918" y="1569660"/>
                        </a:cubicBezTo>
                        <a:cubicBezTo>
                          <a:pt x="3823089" y="1601469"/>
                          <a:pt x="3716133" y="1552311"/>
                          <a:pt x="3561474" y="1569660"/>
                        </a:cubicBezTo>
                        <a:cubicBezTo>
                          <a:pt x="3408512" y="1634614"/>
                          <a:pt x="3274925" y="1507614"/>
                          <a:pt x="3016090" y="1569660"/>
                        </a:cubicBezTo>
                        <a:cubicBezTo>
                          <a:pt x="2765160" y="1617464"/>
                          <a:pt x="2767254" y="1537611"/>
                          <a:pt x="2578585" y="1569660"/>
                        </a:cubicBezTo>
                        <a:cubicBezTo>
                          <a:pt x="2357208" y="1615084"/>
                          <a:pt x="2041499" y="1505447"/>
                          <a:pt x="1871385" y="1569660"/>
                        </a:cubicBezTo>
                        <a:cubicBezTo>
                          <a:pt x="1724667" y="1658538"/>
                          <a:pt x="1491309" y="1546367"/>
                          <a:pt x="1326001" y="1569660"/>
                        </a:cubicBezTo>
                        <a:cubicBezTo>
                          <a:pt x="1150267" y="1666920"/>
                          <a:pt x="581375" y="1442391"/>
                          <a:pt x="187289" y="1569660"/>
                        </a:cubicBezTo>
                        <a:cubicBezTo>
                          <a:pt x="116238" y="1566353"/>
                          <a:pt x="-18014" y="1429151"/>
                          <a:pt x="0" y="1308044"/>
                        </a:cubicBezTo>
                        <a:cubicBezTo>
                          <a:pt x="-14603" y="1057746"/>
                          <a:pt x="39762" y="982422"/>
                          <a:pt x="0" y="805759"/>
                        </a:cubicBezTo>
                        <a:cubicBezTo>
                          <a:pt x="-30379" y="625574"/>
                          <a:pt x="32071" y="515322"/>
                          <a:pt x="0" y="261615"/>
                        </a:cubicBezTo>
                        <a:close/>
                      </a:path>
                    </a:pathLst>
                  </a:custGeom>
                  <ask:type>
                    <ask:lineSketchScribble/>
                  </ask:type>
                </ask:lineSketchStyleProps>
              </a:ext>
            </a:extLst>
          </a:ln>
        </p:spPr>
        <p:txBody>
          <a:bodyPr wrap="square">
            <a:spAutoFit/>
          </a:bodyPr>
          <a:lstStyle/>
          <a:p>
            <a:pPr algn="just"/>
            <a:r>
              <a:rPr lang="en-US" sz="4800" b="1" dirty="0">
                <a:solidFill>
                  <a:srgbClr val="FF0066"/>
                </a:solidFill>
                <a:latin typeface="Times New Roman" panose="02020603050405020304" pitchFamily="18" charset="0"/>
                <a:cs typeface="Times New Roman" panose="02020603050405020304" pitchFamily="18" charset="0"/>
              </a:rPr>
              <a:t>Danh </a:t>
            </a:r>
            <a:r>
              <a:rPr lang="en-US" sz="4800" b="1" dirty="0" err="1">
                <a:solidFill>
                  <a:srgbClr val="FF0066"/>
                </a:solidFill>
                <a:latin typeface="Times New Roman" panose="02020603050405020304" pitchFamily="18" charset="0"/>
                <a:cs typeface="Times New Roman" panose="02020603050405020304" pitchFamily="18" charset="0"/>
              </a:rPr>
              <a:t>từ</a:t>
            </a:r>
            <a:r>
              <a:rPr lang="en-US" sz="4800" b="1" dirty="0">
                <a:solidFill>
                  <a:srgbClr val="FF0066"/>
                </a:solidFill>
                <a:latin typeface="Times New Roman" panose="02020603050405020304" pitchFamily="18" charset="0"/>
                <a:cs typeface="Times New Roman" panose="02020603050405020304" pitchFamily="18" charset="0"/>
              </a:rPr>
              <a:t>, </a:t>
            </a:r>
            <a:r>
              <a:rPr lang="en-US" sz="4800" b="1" dirty="0" err="1">
                <a:solidFill>
                  <a:srgbClr val="FF0066"/>
                </a:solidFill>
                <a:latin typeface="Times New Roman" panose="02020603050405020304" pitchFamily="18" charset="0"/>
                <a:cs typeface="Times New Roman" panose="02020603050405020304" pitchFamily="18" charset="0"/>
              </a:rPr>
              <a:t>động</a:t>
            </a:r>
            <a:r>
              <a:rPr lang="en-US" sz="4800" b="1" dirty="0">
                <a:solidFill>
                  <a:srgbClr val="FF0066"/>
                </a:solidFill>
                <a:latin typeface="Times New Roman" panose="02020603050405020304" pitchFamily="18" charset="0"/>
                <a:cs typeface="Times New Roman" panose="02020603050405020304" pitchFamily="18" charset="0"/>
              </a:rPr>
              <a:t> </a:t>
            </a:r>
            <a:r>
              <a:rPr lang="en-US" sz="4800" b="1" dirty="0" err="1">
                <a:solidFill>
                  <a:srgbClr val="FF0066"/>
                </a:solidFill>
                <a:latin typeface="Times New Roman" panose="02020603050405020304" pitchFamily="18" charset="0"/>
                <a:cs typeface="Times New Roman" panose="02020603050405020304" pitchFamily="18" charset="0"/>
              </a:rPr>
              <a:t>từ</a:t>
            </a:r>
            <a:r>
              <a:rPr lang="en-US" sz="4800" b="1" dirty="0">
                <a:solidFill>
                  <a:srgbClr val="FF0066"/>
                </a:solidFill>
                <a:latin typeface="Times New Roman" panose="02020603050405020304" pitchFamily="18" charset="0"/>
                <a:cs typeface="Times New Roman" panose="02020603050405020304" pitchFamily="18" charset="0"/>
              </a:rPr>
              <a:t>, </a:t>
            </a:r>
            <a:r>
              <a:rPr lang="en-US" sz="4800" b="1" dirty="0" err="1">
                <a:solidFill>
                  <a:srgbClr val="FF0066"/>
                </a:solidFill>
                <a:latin typeface="Times New Roman" panose="02020603050405020304" pitchFamily="18" charset="0"/>
                <a:cs typeface="Times New Roman" panose="02020603050405020304" pitchFamily="18" charset="0"/>
              </a:rPr>
              <a:t>tính</a:t>
            </a:r>
            <a:r>
              <a:rPr lang="en-US" sz="4800" b="1" dirty="0">
                <a:solidFill>
                  <a:srgbClr val="FF0066"/>
                </a:solidFill>
                <a:latin typeface="Times New Roman" panose="02020603050405020304" pitchFamily="18" charset="0"/>
                <a:cs typeface="Times New Roman" panose="02020603050405020304" pitchFamily="18" charset="0"/>
              </a:rPr>
              <a:t> </a:t>
            </a:r>
            <a:r>
              <a:rPr lang="en-US" sz="4800" b="1" dirty="0" err="1">
                <a:solidFill>
                  <a:srgbClr val="FF0066"/>
                </a:solidFill>
                <a:latin typeface="Times New Roman" panose="02020603050405020304" pitchFamily="18" charset="0"/>
                <a:cs typeface="Times New Roman" panose="02020603050405020304" pitchFamily="18" charset="0"/>
              </a:rPr>
              <a:t>từ</a:t>
            </a:r>
            <a:r>
              <a:rPr lang="en-US" sz="4800" b="1" dirty="0">
                <a:solidFill>
                  <a:srgbClr val="FF0066"/>
                </a:solidFill>
                <a:latin typeface="Times New Roman" panose="02020603050405020304" pitchFamily="18" charset="0"/>
                <a:cs typeface="Times New Roman" panose="02020603050405020304" pitchFamily="18" charset="0"/>
              </a:rPr>
              <a:t>, </a:t>
            </a:r>
            <a:r>
              <a:rPr lang="en-US" sz="4800" b="1" dirty="0" err="1">
                <a:solidFill>
                  <a:srgbClr val="FF0066"/>
                </a:solidFill>
                <a:latin typeface="Times New Roman" panose="02020603050405020304" pitchFamily="18" charset="0"/>
                <a:cs typeface="Times New Roman" panose="02020603050405020304" pitchFamily="18" charset="0"/>
              </a:rPr>
              <a:t>đại</a:t>
            </a:r>
            <a:r>
              <a:rPr lang="en-US" sz="4800" b="1" dirty="0">
                <a:solidFill>
                  <a:srgbClr val="FF0066"/>
                </a:solidFill>
                <a:latin typeface="Times New Roman" panose="02020603050405020304" pitchFamily="18" charset="0"/>
                <a:cs typeface="Times New Roman" panose="02020603050405020304" pitchFamily="18" charset="0"/>
              </a:rPr>
              <a:t> </a:t>
            </a:r>
            <a:r>
              <a:rPr lang="en-US" sz="4800" b="1" dirty="0" err="1">
                <a:solidFill>
                  <a:srgbClr val="FF0066"/>
                </a:solidFill>
                <a:latin typeface="Times New Roman" panose="02020603050405020304" pitchFamily="18" charset="0"/>
                <a:cs typeface="Times New Roman" panose="02020603050405020304" pitchFamily="18" charset="0"/>
              </a:rPr>
              <a:t>từ</a:t>
            </a:r>
            <a:r>
              <a:rPr lang="en-US" sz="4800" b="1" dirty="0">
                <a:solidFill>
                  <a:srgbClr val="FF0066"/>
                </a:solidFill>
                <a:latin typeface="Times New Roman" panose="02020603050405020304" pitchFamily="18" charset="0"/>
                <a:cs typeface="Times New Roman" panose="02020603050405020304" pitchFamily="18" charset="0"/>
              </a:rPr>
              <a:t>.</a:t>
            </a:r>
            <a:endParaRPr lang="vi-VN" sz="48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2844800" y="135770"/>
            <a:ext cx="9211634" cy="6518247"/>
          </a:xfrm>
          <a:prstGeom prst="rect">
            <a:avLst/>
          </a:prstGeom>
        </p:spPr>
      </p:pic>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id="{38D8016B-AC90-B90D-D578-DBB30740986E}"/>
                </a:ext>
              </a:extLst>
            </p:cNvPr>
            <p:cNvPicPr>
              <a:picLocks noChangeAspect="1"/>
            </p:cNvPicPr>
            <p:nvPr/>
          </p:nvPicPr>
          <p:blipFill>
            <a:blip r:embed="rId4"/>
            <a:stretch>
              <a:fillRect/>
            </a:stretch>
          </p:blipFill>
          <p:spPr>
            <a:xfrm>
              <a:off x="2418461" y="1530511"/>
              <a:ext cx="2203648" cy="4608000"/>
            </a:xfrm>
            <a:prstGeom prst="rect">
              <a:avLst/>
            </a:prstGeom>
          </p:spPr>
        </p:pic>
        <p:pic>
          <p:nvPicPr>
            <p:cNvPr id="16"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id="{9B3D0CD7-AD0C-5C66-45C5-AB53080F863A}"/>
              </a:ext>
            </a:extLst>
          </p:cNvPr>
          <p:cNvPicPr>
            <a:picLocks noChangeAspect="1"/>
          </p:cNvPicPr>
          <p:nvPr/>
        </p:nvPicPr>
        <p:blipFill>
          <a:blip r:embed="rId6"/>
          <a:stretch>
            <a:fillRect/>
          </a:stretch>
        </p:blipFill>
        <p:spPr>
          <a:xfrm>
            <a:off x="5083878" y="686781"/>
            <a:ext cx="4279763" cy="810838"/>
          </a:xfrm>
          <a:prstGeom prst="rect">
            <a:avLst/>
          </a:prstGeom>
        </p:spPr>
      </p:pic>
      <p:pic>
        <p:nvPicPr>
          <p:cNvPr id="8" name="Picture 7">
            <a:extLst>
              <a:ext uri="{FF2B5EF4-FFF2-40B4-BE49-F238E27FC236}">
                <a16:creationId xmlns:a16="http://schemas.microsoft.com/office/drawing/2014/main" id="{D1D309DD-5A1D-5B69-6DDD-B0AD0D2AE957}"/>
              </a:ext>
            </a:extLst>
          </p:cNvPr>
          <p:cNvPicPr>
            <a:picLocks noChangeAspect="1"/>
          </p:cNvPicPr>
          <p:nvPr/>
        </p:nvPicPr>
        <p:blipFill>
          <a:blip r:embed="rId7"/>
          <a:stretch>
            <a:fillRect/>
          </a:stretch>
        </p:blipFill>
        <p:spPr>
          <a:xfrm>
            <a:off x="7956158" y="5068797"/>
            <a:ext cx="3188484" cy="621846"/>
          </a:xfrm>
          <a:prstGeom prst="rect">
            <a:avLst/>
          </a:prstGeom>
        </p:spPr>
      </p:pic>
      <p:pic>
        <p:nvPicPr>
          <p:cNvPr id="9" name="Picture 8">
            <a:extLst>
              <a:ext uri="{FF2B5EF4-FFF2-40B4-BE49-F238E27FC236}">
                <a16:creationId xmlns:a16="http://schemas.microsoft.com/office/drawing/2014/main" id="{479A591B-CBC3-B9C7-7772-B3D9C475BD54}"/>
              </a:ext>
            </a:extLst>
          </p:cNvPr>
          <p:cNvPicPr>
            <a:picLocks noChangeAspect="1"/>
          </p:cNvPicPr>
          <p:nvPr/>
        </p:nvPicPr>
        <p:blipFill>
          <a:blip r:embed="rId8"/>
          <a:stretch>
            <a:fillRect/>
          </a:stretch>
        </p:blipFill>
        <p:spPr>
          <a:xfrm>
            <a:off x="2578208" y="798345"/>
            <a:ext cx="9230144" cy="5322269"/>
          </a:xfrm>
          <a:prstGeom prst="rect">
            <a:avLst/>
          </a:prstGeom>
        </p:spPr>
      </p:pic>
    </p:spTree>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320" y="918000"/>
            <a:ext cx="6997363"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7" name="图片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6" name="Picture 5" descr="A neon colored word on a black background&#10;&#10;Description automatically generated">
            <a:extLst>
              <a:ext uri="{FF2B5EF4-FFF2-40B4-BE49-F238E27FC236}">
                <a16:creationId xmlns:a16="http://schemas.microsoft.com/office/drawing/2014/main" id="{EB8800E9-FE11-6B0D-978A-2A4CE1DFA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48" y="2275840"/>
            <a:ext cx="5490969" cy="1866546"/>
          </a:xfrm>
          <a:prstGeom prst="rect">
            <a:avLst/>
          </a:prstGeom>
        </p:spPr>
      </p:pic>
    </p:spTree>
    <p:extLst>
      <p:ext uri="{BB962C8B-B14F-4D97-AF65-F5344CB8AC3E}">
        <p14:creationId xmlns:p14="http://schemas.microsoft.com/office/powerpoint/2010/main" val="193358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925" y="30161"/>
                    <a:pt x="24504" y="4303"/>
                    <a:pt x="82942" y="0"/>
                  </a:cubicBezTo>
                  <a:cubicBezTo>
                    <a:pt x="2430546" y="138694"/>
                    <a:pt x="8824574" y="-158229"/>
                    <a:pt x="11263432" y="0"/>
                  </a:cubicBezTo>
                  <a:cubicBezTo>
                    <a:pt x="11303839" y="6314"/>
                    <a:pt x="11352052" y="25708"/>
                    <a:pt x="11346374" y="82942"/>
                  </a:cubicBezTo>
                  <a:cubicBezTo>
                    <a:pt x="11335203" y="252108"/>
                    <a:pt x="11327300" y="395105"/>
                    <a:pt x="11346374" y="491531"/>
                  </a:cubicBezTo>
                  <a:cubicBezTo>
                    <a:pt x="11345890" y="544541"/>
                    <a:pt x="11300967" y="562029"/>
                    <a:pt x="11263432" y="574473"/>
                  </a:cubicBezTo>
                  <a:cubicBezTo>
                    <a:pt x="6682188" y="583546"/>
                    <a:pt x="1695908" y="745211"/>
                    <a:pt x="82942" y="574473"/>
                  </a:cubicBezTo>
                  <a:cubicBezTo>
                    <a:pt x="37856" y="560385"/>
                    <a:pt x="5578" y="547932"/>
                    <a:pt x="0" y="491531"/>
                  </a:cubicBezTo>
                  <a:cubicBezTo>
                    <a:pt x="25933" y="417098"/>
                    <a:pt x="-40308" y="186811"/>
                    <a:pt x="0" y="82942"/>
                  </a:cubicBezTo>
                  <a:close/>
                </a:path>
                <a:path w="11346374" h="574473" stroke="0" extrusionOk="0">
                  <a:moveTo>
                    <a:pt x="0" y="82942"/>
                  </a:moveTo>
                  <a:cubicBezTo>
                    <a:pt x="431" y="38840"/>
                    <a:pt x="32285" y="-2895"/>
                    <a:pt x="82942" y="0"/>
                  </a:cubicBezTo>
                  <a:cubicBezTo>
                    <a:pt x="3682128" y="-508488"/>
                    <a:pt x="8460063" y="-384920"/>
                    <a:pt x="11263432" y="0"/>
                  </a:cubicBezTo>
                  <a:cubicBezTo>
                    <a:pt x="11303899" y="4421"/>
                    <a:pt x="11350548" y="35256"/>
                    <a:pt x="11346374" y="82942"/>
                  </a:cubicBezTo>
                  <a:cubicBezTo>
                    <a:pt x="11340902" y="288572"/>
                    <a:pt x="11303729" y="428948"/>
                    <a:pt x="11346374" y="491531"/>
                  </a:cubicBezTo>
                  <a:cubicBezTo>
                    <a:pt x="11343226" y="546379"/>
                    <a:pt x="11310867" y="578428"/>
                    <a:pt x="11263432" y="574473"/>
                  </a:cubicBezTo>
                  <a:cubicBezTo>
                    <a:pt x="7213916" y="616199"/>
                    <a:pt x="2156994" y="564277"/>
                    <a:pt x="82942" y="574473"/>
                  </a:cubicBezTo>
                  <a:cubicBezTo>
                    <a:pt x="34983" y="582497"/>
                    <a:pt x="4376" y="544302"/>
                    <a:pt x="0" y="491531"/>
                  </a:cubicBezTo>
                  <a:cubicBezTo>
                    <a:pt x="-20652" y="362537"/>
                    <a:pt x="-4933" y="257878"/>
                    <a:pt x="0" y="82942"/>
                  </a:cubicBezTo>
                  <a:close/>
                </a:path>
                <a:path w="11346374" h="574473" fill="none" stroke="0" extrusionOk="0">
                  <a:moveTo>
                    <a:pt x="0" y="82942"/>
                  </a:moveTo>
                  <a:cubicBezTo>
                    <a:pt x="-3228" y="36386"/>
                    <a:pt x="27674" y="738"/>
                    <a:pt x="82942" y="0"/>
                  </a:cubicBezTo>
                  <a:cubicBezTo>
                    <a:pt x="1828215" y="156631"/>
                    <a:pt x="9089352" y="359658"/>
                    <a:pt x="11263432" y="0"/>
                  </a:cubicBezTo>
                  <a:cubicBezTo>
                    <a:pt x="11305725" y="4087"/>
                    <a:pt x="11357339" y="25748"/>
                    <a:pt x="11346374" y="82942"/>
                  </a:cubicBezTo>
                  <a:cubicBezTo>
                    <a:pt x="11340981" y="247267"/>
                    <a:pt x="11330663" y="387616"/>
                    <a:pt x="11346374" y="491531"/>
                  </a:cubicBezTo>
                  <a:cubicBezTo>
                    <a:pt x="11345085" y="544294"/>
                    <a:pt x="11308159" y="569298"/>
                    <a:pt x="11263432" y="574473"/>
                  </a:cubicBezTo>
                  <a:cubicBezTo>
                    <a:pt x="6918816" y="281588"/>
                    <a:pt x="1603184" y="646070"/>
                    <a:pt x="82942" y="574473"/>
                  </a:cubicBezTo>
                  <a:cubicBezTo>
                    <a:pt x="36841" y="568089"/>
                    <a:pt x="6186" y="547450"/>
                    <a:pt x="0" y="491531"/>
                  </a:cubicBezTo>
                  <a:cubicBezTo>
                    <a:pt x="31726" y="407431"/>
                    <a:pt x="-25630" y="178482"/>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822960" y="1432560"/>
            <a:ext cx="6593840" cy="5016758"/>
          </a:xfrm>
          <a:prstGeom prst="rect">
            <a:avLst/>
          </a:prstGeom>
          <a:noFill/>
        </p:spPr>
        <p:txBody>
          <a:bodyPr wrap="square" rtlCol="0">
            <a:spAutoFit/>
          </a:bodyPr>
          <a:lstStyle/>
          <a:p>
            <a:pPr algn="just"/>
            <a:r>
              <a:rPr lang="en-US" sz="3200" b="0" i="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3200" b="0" i="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Em Thuý</a:t>
            </a:r>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là bức tranh sơn dầu </a:t>
            </a:r>
            <a:r>
              <a:rPr lang="vi-VN"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do</a:t>
            </a:r>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hoạ sĩ Trần Văn Cần sáng tác </a:t>
            </a:r>
            <a:r>
              <a:rPr lang="vi-VN"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vào</a:t>
            </a:r>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năm 1943. Bức tranh về một bé gái 8 tuổi, có mái tóc ngắn, đôi mắt mở to, trong sáng </a:t>
            </a:r>
            <a:r>
              <a:rPr lang="vi-VN"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và</a:t>
            </a:r>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nét mặt thơ ngày. Bức tranh được coi là một </a:t>
            </a:r>
            <a:r>
              <a:rPr lang="vi-VN"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trong</a:t>
            </a:r>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những tác phẩm xuất sắc nhất </a:t>
            </a:r>
            <a:r>
              <a:rPr lang="vi-VN" sz="32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của</a:t>
            </a:r>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tranh chân dung Việt Nam thế kỉ XX.</a:t>
            </a:r>
          </a:p>
          <a:p>
            <a:pPr algn="r"/>
            <a:r>
              <a:rPr lang="vi-VN" sz="32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(Hà Phan)</a:t>
            </a:r>
          </a:p>
          <a:p>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DA299128-A772-862A-B9AF-B78B524C4128}"/>
              </a:ext>
            </a:extLst>
          </p:cNvPr>
          <p:cNvPicPr>
            <a:picLocks noChangeAspect="1"/>
          </p:cNvPicPr>
          <p:nvPr/>
        </p:nvPicPr>
        <p:blipFill>
          <a:blip r:embed="rId4"/>
          <a:stretch>
            <a:fillRect/>
          </a:stretch>
        </p:blipFill>
        <p:spPr>
          <a:xfrm>
            <a:off x="7987665" y="1284922"/>
            <a:ext cx="3267942" cy="4790758"/>
          </a:xfrm>
          <a:prstGeom prst="rect">
            <a:avLst/>
          </a:prstGeom>
        </p:spPr>
      </p:pic>
    </p:spTree>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925" y="30161"/>
                    <a:pt x="24504" y="4303"/>
                    <a:pt x="82942" y="0"/>
                  </a:cubicBezTo>
                  <a:cubicBezTo>
                    <a:pt x="2430546" y="138694"/>
                    <a:pt x="8824574" y="-158229"/>
                    <a:pt x="11263432" y="0"/>
                  </a:cubicBezTo>
                  <a:cubicBezTo>
                    <a:pt x="11303839" y="6314"/>
                    <a:pt x="11352052" y="25708"/>
                    <a:pt x="11346374" y="82942"/>
                  </a:cubicBezTo>
                  <a:cubicBezTo>
                    <a:pt x="11335203" y="252108"/>
                    <a:pt x="11327300" y="395105"/>
                    <a:pt x="11346374" y="491531"/>
                  </a:cubicBezTo>
                  <a:cubicBezTo>
                    <a:pt x="11345890" y="544541"/>
                    <a:pt x="11300967" y="562029"/>
                    <a:pt x="11263432" y="574473"/>
                  </a:cubicBezTo>
                  <a:cubicBezTo>
                    <a:pt x="6682188" y="583546"/>
                    <a:pt x="1695908" y="745211"/>
                    <a:pt x="82942" y="574473"/>
                  </a:cubicBezTo>
                  <a:cubicBezTo>
                    <a:pt x="37856" y="560385"/>
                    <a:pt x="5578" y="547932"/>
                    <a:pt x="0" y="491531"/>
                  </a:cubicBezTo>
                  <a:cubicBezTo>
                    <a:pt x="25933" y="417098"/>
                    <a:pt x="-40308" y="186811"/>
                    <a:pt x="0" y="82942"/>
                  </a:cubicBezTo>
                  <a:close/>
                </a:path>
                <a:path w="11346374" h="574473" stroke="0" extrusionOk="0">
                  <a:moveTo>
                    <a:pt x="0" y="82942"/>
                  </a:moveTo>
                  <a:cubicBezTo>
                    <a:pt x="431" y="38840"/>
                    <a:pt x="32285" y="-2895"/>
                    <a:pt x="82942" y="0"/>
                  </a:cubicBezTo>
                  <a:cubicBezTo>
                    <a:pt x="3682128" y="-508488"/>
                    <a:pt x="8460063" y="-384920"/>
                    <a:pt x="11263432" y="0"/>
                  </a:cubicBezTo>
                  <a:cubicBezTo>
                    <a:pt x="11303899" y="4421"/>
                    <a:pt x="11350548" y="35256"/>
                    <a:pt x="11346374" y="82942"/>
                  </a:cubicBezTo>
                  <a:cubicBezTo>
                    <a:pt x="11340902" y="288572"/>
                    <a:pt x="11303729" y="428948"/>
                    <a:pt x="11346374" y="491531"/>
                  </a:cubicBezTo>
                  <a:cubicBezTo>
                    <a:pt x="11343226" y="546379"/>
                    <a:pt x="11310867" y="578428"/>
                    <a:pt x="11263432" y="574473"/>
                  </a:cubicBezTo>
                  <a:cubicBezTo>
                    <a:pt x="7213916" y="616199"/>
                    <a:pt x="2156994" y="564277"/>
                    <a:pt x="82942" y="574473"/>
                  </a:cubicBezTo>
                  <a:cubicBezTo>
                    <a:pt x="34983" y="582497"/>
                    <a:pt x="4376" y="544302"/>
                    <a:pt x="0" y="491531"/>
                  </a:cubicBezTo>
                  <a:cubicBezTo>
                    <a:pt x="-20652" y="362537"/>
                    <a:pt x="-4933" y="257878"/>
                    <a:pt x="0" y="82942"/>
                  </a:cubicBezTo>
                  <a:close/>
                </a:path>
                <a:path w="11346374" h="574473" fill="none" stroke="0" extrusionOk="0">
                  <a:moveTo>
                    <a:pt x="0" y="82942"/>
                  </a:moveTo>
                  <a:cubicBezTo>
                    <a:pt x="-3228" y="36386"/>
                    <a:pt x="27674" y="738"/>
                    <a:pt x="82942" y="0"/>
                  </a:cubicBezTo>
                  <a:cubicBezTo>
                    <a:pt x="1828215" y="156631"/>
                    <a:pt x="9089352" y="359658"/>
                    <a:pt x="11263432" y="0"/>
                  </a:cubicBezTo>
                  <a:cubicBezTo>
                    <a:pt x="11305725" y="4087"/>
                    <a:pt x="11357339" y="25748"/>
                    <a:pt x="11346374" y="82942"/>
                  </a:cubicBezTo>
                  <a:cubicBezTo>
                    <a:pt x="11340981" y="247267"/>
                    <a:pt x="11330663" y="387616"/>
                    <a:pt x="11346374" y="491531"/>
                  </a:cubicBezTo>
                  <a:cubicBezTo>
                    <a:pt x="11345085" y="544294"/>
                    <a:pt x="11308159" y="569298"/>
                    <a:pt x="11263432" y="574473"/>
                  </a:cubicBezTo>
                  <a:cubicBezTo>
                    <a:pt x="6918816" y="281588"/>
                    <a:pt x="1603184" y="646070"/>
                    <a:pt x="82942" y="574473"/>
                  </a:cubicBezTo>
                  <a:cubicBezTo>
                    <a:pt x="36841" y="568089"/>
                    <a:pt x="6186" y="547450"/>
                    <a:pt x="0" y="491531"/>
                  </a:cubicBezTo>
                  <a:cubicBezTo>
                    <a:pt x="31726" y="407431"/>
                    <a:pt x="-25630" y="178482"/>
                    <a:pt x="0" y="82942"/>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1. C</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ác từ in đậm dưới đây được dùng để làm gì?</a:t>
              </a:r>
              <a:endParaRPr kumimoji="0" lang="en-US" sz="3600" b="0" i="0" u="none" strike="noStrike" kern="1200" cap="none" spc="0" normalizeH="0" baseline="0" noProof="0" dirty="0">
                <a:ln w="0"/>
                <a:solidFill>
                  <a:srgbClr val="4C7716"/>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589280" y="1432560"/>
            <a:ext cx="590296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800" b="0" i="1"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Em Thuý</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là bức tranh sơn dầu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do</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hoạ sĩ Trần Văn Cần sáng tác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vào</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năm 1943. Bức tranh về một bé gái 8 tuổi, có mái tóc ngắn, đôi mắt mở to, trong sáng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nét mặt thơ ngày. Bức tranh được coi là một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những tác phẩm xuất sắc nhất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tranh chân dung Việt Nam thế kỉ XX.</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(Hà Phan)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141714-D734-B92F-6255-CD870E3CB1D2}"/>
              </a:ext>
            </a:extLst>
          </p:cNvPr>
          <p:cNvSpPr txBox="1"/>
          <p:nvPr/>
        </p:nvSpPr>
        <p:spPr>
          <a:xfrm>
            <a:off x="6644641" y="1590256"/>
            <a:ext cx="5252720" cy="954107"/>
          </a:xfrm>
          <a:custGeom>
            <a:avLst/>
            <a:gdLst>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 name="connsiteX0" fmla="*/ 0 w 5252720"/>
              <a:gd name="connsiteY0" fmla="*/ 159020 h 954107"/>
              <a:gd name="connsiteX1" fmla="*/ 154358 w 5252720"/>
              <a:gd name="connsiteY1" fmla="*/ 0 h 954107"/>
              <a:gd name="connsiteX2" fmla="*/ 648758 w 5252720"/>
              <a:gd name="connsiteY2" fmla="*/ 0 h 954107"/>
              <a:gd name="connsiteX3" fmla="*/ 1242038 w 5252720"/>
              <a:gd name="connsiteY3" fmla="*/ 0 h 954107"/>
              <a:gd name="connsiteX4" fmla="*/ 1835319 w 5252720"/>
              <a:gd name="connsiteY4" fmla="*/ 0 h 954107"/>
              <a:gd name="connsiteX5" fmla="*/ 2181399 w 5252720"/>
              <a:gd name="connsiteY5" fmla="*/ 0 h 954107"/>
              <a:gd name="connsiteX6" fmla="*/ 2576919 w 5252720"/>
              <a:gd name="connsiteY6" fmla="*/ 0 h 954107"/>
              <a:gd name="connsiteX7" fmla="*/ 3021880 w 5252720"/>
              <a:gd name="connsiteY7" fmla="*/ 0 h 954107"/>
              <a:gd name="connsiteX8" fmla="*/ 3466840 w 5252720"/>
              <a:gd name="connsiteY8" fmla="*/ 0 h 954107"/>
              <a:gd name="connsiteX9" fmla="*/ 3812920 w 5252720"/>
              <a:gd name="connsiteY9" fmla="*/ 0 h 954107"/>
              <a:gd name="connsiteX10" fmla="*/ 4208441 w 5252720"/>
              <a:gd name="connsiteY10" fmla="*/ 0 h 954107"/>
              <a:gd name="connsiteX11" fmla="*/ 5098361 w 5252720"/>
              <a:gd name="connsiteY11" fmla="*/ 0 h 954107"/>
              <a:gd name="connsiteX12" fmla="*/ 5252720 w 5252720"/>
              <a:gd name="connsiteY12" fmla="*/ 159020 h 954107"/>
              <a:gd name="connsiteX13" fmla="*/ 5252720 w 5252720"/>
              <a:gd name="connsiteY13" fmla="*/ 457971 h 954107"/>
              <a:gd name="connsiteX14" fmla="*/ 5252720 w 5252720"/>
              <a:gd name="connsiteY14" fmla="*/ 795086 h 954107"/>
              <a:gd name="connsiteX15" fmla="*/ 5098361 w 5252720"/>
              <a:gd name="connsiteY15" fmla="*/ 954107 h 954107"/>
              <a:gd name="connsiteX16" fmla="*/ 4603961 w 5252720"/>
              <a:gd name="connsiteY16" fmla="*/ 954107 h 954107"/>
              <a:gd name="connsiteX17" fmla="*/ 4257881 w 5252720"/>
              <a:gd name="connsiteY17" fmla="*/ 954107 h 954107"/>
              <a:gd name="connsiteX18" fmla="*/ 3911801 w 5252720"/>
              <a:gd name="connsiteY18" fmla="*/ 954107 h 954107"/>
              <a:gd name="connsiteX19" fmla="*/ 3466840 w 5252720"/>
              <a:gd name="connsiteY19" fmla="*/ 954107 h 954107"/>
              <a:gd name="connsiteX20" fmla="*/ 3071320 w 5252720"/>
              <a:gd name="connsiteY20" fmla="*/ 954107 h 954107"/>
              <a:gd name="connsiteX21" fmla="*/ 2527480 w 5252720"/>
              <a:gd name="connsiteY21" fmla="*/ 954107 h 954107"/>
              <a:gd name="connsiteX22" fmla="*/ 2181399 w 5252720"/>
              <a:gd name="connsiteY22" fmla="*/ 954107 h 954107"/>
              <a:gd name="connsiteX23" fmla="*/ 1785879 w 5252720"/>
              <a:gd name="connsiteY23" fmla="*/ 954107 h 954107"/>
              <a:gd name="connsiteX24" fmla="*/ 1390359 w 5252720"/>
              <a:gd name="connsiteY24" fmla="*/ 954107 h 954107"/>
              <a:gd name="connsiteX25" fmla="*/ 846518 w 5252720"/>
              <a:gd name="connsiteY25" fmla="*/ 954107 h 954107"/>
              <a:gd name="connsiteX26" fmla="*/ 154358 w 5252720"/>
              <a:gd name="connsiteY26" fmla="*/ 954107 h 954107"/>
              <a:gd name="connsiteX27" fmla="*/ 0 w 5252720"/>
              <a:gd name="connsiteY27" fmla="*/ 795086 h 954107"/>
              <a:gd name="connsiteX28" fmla="*/ 0 w 5252720"/>
              <a:gd name="connsiteY28" fmla="*/ 464331 h 954107"/>
              <a:gd name="connsiteX29" fmla="*/ 0 w 5252720"/>
              <a:gd name="connsiteY29" fmla="*/ 159020 h 954107"/>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52720" h="954107" fill="none" extrusionOk="0">
                <a:moveTo>
                  <a:pt x="0" y="159020"/>
                </a:moveTo>
                <a:cubicBezTo>
                  <a:pt x="-23986" y="70748"/>
                  <a:pt x="27726" y="20571"/>
                  <a:pt x="154358" y="0"/>
                </a:cubicBezTo>
                <a:cubicBezTo>
                  <a:pt x="411969" y="-63345"/>
                  <a:pt x="486987" y="10075"/>
                  <a:pt x="747638" y="0"/>
                </a:cubicBezTo>
                <a:cubicBezTo>
                  <a:pt x="979794" y="-55413"/>
                  <a:pt x="988366" y="23376"/>
                  <a:pt x="1143158" y="0"/>
                </a:cubicBezTo>
                <a:cubicBezTo>
                  <a:pt x="1339053" y="41507"/>
                  <a:pt x="1485472" y="6321"/>
                  <a:pt x="1736439" y="0"/>
                </a:cubicBezTo>
                <a:cubicBezTo>
                  <a:pt x="1962451" y="-52882"/>
                  <a:pt x="2032051" y="-13827"/>
                  <a:pt x="2230839" y="0"/>
                </a:cubicBezTo>
                <a:cubicBezTo>
                  <a:pt x="2458921" y="-8126"/>
                  <a:pt x="2520311" y="-1559"/>
                  <a:pt x="2675800" y="0"/>
                </a:cubicBezTo>
                <a:cubicBezTo>
                  <a:pt x="2805550" y="-82348"/>
                  <a:pt x="2966146" y="57751"/>
                  <a:pt x="3269080" y="0"/>
                </a:cubicBezTo>
                <a:cubicBezTo>
                  <a:pt x="3487452" y="-40391"/>
                  <a:pt x="3613913" y="7729"/>
                  <a:pt x="3812920" y="0"/>
                </a:cubicBezTo>
                <a:cubicBezTo>
                  <a:pt x="4012343" y="28837"/>
                  <a:pt x="4160616" y="-10592"/>
                  <a:pt x="4307320" y="0"/>
                </a:cubicBezTo>
                <a:cubicBezTo>
                  <a:pt x="4561198" y="30794"/>
                  <a:pt x="4850051" y="-82466"/>
                  <a:pt x="5098361" y="0"/>
                </a:cubicBezTo>
                <a:cubicBezTo>
                  <a:pt x="5164972" y="-15484"/>
                  <a:pt x="5212718" y="77902"/>
                  <a:pt x="5252720" y="159020"/>
                </a:cubicBezTo>
                <a:cubicBezTo>
                  <a:pt x="5252719" y="263725"/>
                  <a:pt x="5248586" y="333770"/>
                  <a:pt x="5252720" y="457971"/>
                </a:cubicBezTo>
                <a:cubicBezTo>
                  <a:pt x="5258778" y="568242"/>
                  <a:pt x="5256026" y="722173"/>
                  <a:pt x="5252720" y="795086"/>
                </a:cubicBezTo>
                <a:cubicBezTo>
                  <a:pt x="5250235" y="928869"/>
                  <a:pt x="5208434" y="962668"/>
                  <a:pt x="5098361" y="954107"/>
                </a:cubicBezTo>
                <a:cubicBezTo>
                  <a:pt x="4940457" y="985831"/>
                  <a:pt x="4902017" y="960060"/>
                  <a:pt x="4752281" y="954107"/>
                </a:cubicBezTo>
                <a:cubicBezTo>
                  <a:pt x="4644989" y="1026557"/>
                  <a:pt x="4422624" y="852569"/>
                  <a:pt x="4307320" y="954107"/>
                </a:cubicBezTo>
                <a:cubicBezTo>
                  <a:pt x="4124394" y="1001305"/>
                  <a:pt x="4018813" y="927583"/>
                  <a:pt x="3961240" y="954107"/>
                </a:cubicBezTo>
                <a:cubicBezTo>
                  <a:pt x="3902800" y="927579"/>
                  <a:pt x="3559707" y="1016002"/>
                  <a:pt x="3367960" y="954107"/>
                </a:cubicBezTo>
                <a:cubicBezTo>
                  <a:pt x="3122275" y="973364"/>
                  <a:pt x="3089803" y="910697"/>
                  <a:pt x="2923000" y="954107"/>
                </a:cubicBezTo>
                <a:cubicBezTo>
                  <a:pt x="2761291" y="960466"/>
                  <a:pt x="2473789" y="938685"/>
                  <a:pt x="2379159" y="954107"/>
                </a:cubicBezTo>
                <a:cubicBezTo>
                  <a:pt x="2265530" y="903441"/>
                  <a:pt x="2041314" y="894661"/>
                  <a:pt x="1785879" y="954107"/>
                </a:cubicBezTo>
                <a:cubicBezTo>
                  <a:pt x="1532900" y="973010"/>
                  <a:pt x="1498844" y="891663"/>
                  <a:pt x="1291479" y="954107"/>
                </a:cubicBezTo>
                <a:cubicBezTo>
                  <a:pt x="1171859" y="1014330"/>
                  <a:pt x="914668" y="925644"/>
                  <a:pt x="698198" y="954107"/>
                </a:cubicBezTo>
                <a:cubicBezTo>
                  <a:pt x="486432" y="958781"/>
                  <a:pt x="416756" y="896593"/>
                  <a:pt x="154358" y="954107"/>
                </a:cubicBezTo>
                <a:cubicBezTo>
                  <a:pt x="75951" y="939565"/>
                  <a:pt x="10941" y="850387"/>
                  <a:pt x="0" y="795086"/>
                </a:cubicBezTo>
                <a:cubicBezTo>
                  <a:pt x="-37691" y="729749"/>
                  <a:pt x="7118" y="564560"/>
                  <a:pt x="0" y="477053"/>
                </a:cubicBezTo>
                <a:cubicBezTo>
                  <a:pt x="-51570" y="391398"/>
                  <a:pt x="3657" y="214924"/>
                  <a:pt x="0" y="159020"/>
                </a:cubicBezTo>
                <a:close/>
              </a:path>
              <a:path w="5252720" h="954107" stroke="0" extrusionOk="0">
                <a:moveTo>
                  <a:pt x="0" y="159020"/>
                </a:moveTo>
                <a:cubicBezTo>
                  <a:pt x="9174" y="64255"/>
                  <a:pt x="92630" y="8687"/>
                  <a:pt x="154358" y="0"/>
                </a:cubicBezTo>
                <a:cubicBezTo>
                  <a:pt x="287257" y="-20038"/>
                  <a:pt x="407336" y="57287"/>
                  <a:pt x="648758" y="0"/>
                </a:cubicBezTo>
                <a:cubicBezTo>
                  <a:pt x="910206" y="-79172"/>
                  <a:pt x="995800" y="57090"/>
                  <a:pt x="1242038" y="0"/>
                </a:cubicBezTo>
                <a:cubicBezTo>
                  <a:pt x="1560897" y="-133809"/>
                  <a:pt x="1702999" y="18292"/>
                  <a:pt x="1835319" y="0"/>
                </a:cubicBezTo>
                <a:cubicBezTo>
                  <a:pt x="2025245" y="-80341"/>
                  <a:pt x="2093583" y="28161"/>
                  <a:pt x="2181399" y="0"/>
                </a:cubicBezTo>
                <a:cubicBezTo>
                  <a:pt x="2270665" y="-48259"/>
                  <a:pt x="2482368" y="40740"/>
                  <a:pt x="2576919" y="0"/>
                </a:cubicBezTo>
                <a:cubicBezTo>
                  <a:pt x="2659237" y="-76310"/>
                  <a:pt x="2865809" y="36018"/>
                  <a:pt x="3021880" y="0"/>
                </a:cubicBezTo>
                <a:cubicBezTo>
                  <a:pt x="3126264" y="-15254"/>
                  <a:pt x="3206943" y="47237"/>
                  <a:pt x="3466840" y="0"/>
                </a:cubicBezTo>
                <a:cubicBezTo>
                  <a:pt x="3686295" y="-31001"/>
                  <a:pt x="3657062" y="11506"/>
                  <a:pt x="3812920" y="0"/>
                </a:cubicBezTo>
                <a:cubicBezTo>
                  <a:pt x="3987940" y="-42148"/>
                  <a:pt x="4039975" y="13613"/>
                  <a:pt x="4208441" y="0"/>
                </a:cubicBezTo>
                <a:cubicBezTo>
                  <a:pt x="4260479" y="-45717"/>
                  <a:pt x="4828298" y="109433"/>
                  <a:pt x="5098361" y="0"/>
                </a:cubicBezTo>
                <a:cubicBezTo>
                  <a:pt x="5154401" y="4514"/>
                  <a:pt x="5221359" y="84042"/>
                  <a:pt x="5252720" y="159020"/>
                </a:cubicBezTo>
                <a:cubicBezTo>
                  <a:pt x="5237457" y="263187"/>
                  <a:pt x="5226028" y="355900"/>
                  <a:pt x="5252720" y="457971"/>
                </a:cubicBezTo>
                <a:cubicBezTo>
                  <a:pt x="5243846" y="547395"/>
                  <a:pt x="5202209" y="638712"/>
                  <a:pt x="5252720" y="795086"/>
                </a:cubicBezTo>
                <a:cubicBezTo>
                  <a:pt x="5226259" y="889322"/>
                  <a:pt x="5198558" y="947266"/>
                  <a:pt x="5098361" y="954107"/>
                </a:cubicBezTo>
                <a:cubicBezTo>
                  <a:pt x="5041830" y="997688"/>
                  <a:pt x="4817648" y="935527"/>
                  <a:pt x="4603961" y="954107"/>
                </a:cubicBezTo>
                <a:cubicBezTo>
                  <a:pt x="4455526" y="979326"/>
                  <a:pt x="4334144" y="965394"/>
                  <a:pt x="4257881" y="954107"/>
                </a:cubicBezTo>
                <a:cubicBezTo>
                  <a:pt x="4210863" y="1002504"/>
                  <a:pt x="4091497" y="930970"/>
                  <a:pt x="3911801" y="954107"/>
                </a:cubicBezTo>
                <a:cubicBezTo>
                  <a:pt x="3777879" y="1017810"/>
                  <a:pt x="3613564" y="967922"/>
                  <a:pt x="3466840" y="954107"/>
                </a:cubicBezTo>
                <a:cubicBezTo>
                  <a:pt x="3267461" y="978327"/>
                  <a:pt x="3273641" y="929853"/>
                  <a:pt x="3071320" y="954107"/>
                </a:cubicBezTo>
                <a:cubicBezTo>
                  <a:pt x="2937332" y="1028670"/>
                  <a:pt x="2721354" y="902853"/>
                  <a:pt x="2527480" y="954107"/>
                </a:cubicBezTo>
                <a:cubicBezTo>
                  <a:pt x="2275418" y="997041"/>
                  <a:pt x="2296879" y="936067"/>
                  <a:pt x="2181399" y="954107"/>
                </a:cubicBezTo>
                <a:cubicBezTo>
                  <a:pt x="2069072" y="935952"/>
                  <a:pt x="1922789" y="931123"/>
                  <a:pt x="1785879" y="954107"/>
                </a:cubicBezTo>
                <a:cubicBezTo>
                  <a:pt x="1689801" y="1045598"/>
                  <a:pt x="1543239" y="891594"/>
                  <a:pt x="1390359" y="954107"/>
                </a:cubicBezTo>
                <a:cubicBezTo>
                  <a:pt x="1262509" y="1019691"/>
                  <a:pt x="990821" y="873864"/>
                  <a:pt x="846518" y="954107"/>
                </a:cubicBezTo>
                <a:cubicBezTo>
                  <a:pt x="656568" y="1055776"/>
                  <a:pt x="409952" y="992057"/>
                  <a:pt x="154358" y="954107"/>
                </a:cubicBezTo>
                <a:cubicBezTo>
                  <a:pt x="99078" y="907483"/>
                  <a:pt x="1436" y="897483"/>
                  <a:pt x="0" y="795086"/>
                </a:cubicBezTo>
                <a:cubicBezTo>
                  <a:pt x="-55669" y="723661"/>
                  <a:pt x="71803" y="620478"/>
                  <a:pt x="0" y="464331"/>
                </a:cubicBezTo>
                <a:cubicBezTo>
                  <a:pt x="-66870" y="370274"/>
                  <a:pt x="15356" y="271543"/>
                  <a:pt x="0" y="159020"/>
                </a:cubicBezTo>
                <a:close/>
              </a:path>
              <a:path w="5252720" h="954107" fill="none" stroke="0" extrusionOk="0">
                <a:moveTo>
                  <a:pt x="0" y="159020"/>
                </a:moveTo>
                <a:cubicBezTo>
                  <a:pt x="24170" y="82686"/>
                  <a:pt x="75330" y="2626"/>
                  <a:pt x="154358" y="0"/>
                </a:cubicBezTo>
                <a:cubicBezTo>
                  <a:pt x="457276" y="-61716"/>
                  <a:pt x="500228" y="33260"/>
                  <a:pt x="747638" y="0"/>
                </a:cubicBezTo>
                <a:cubicBezTo>
                  <a:pt x="1004024" y="-54938"/>
                  <a:pt x="1024378" y="13430"/>
                  <a:pt x="1143158" y="0"/>
                </a:cubicBezTo>
                <a:cubicBezTo>
                  <a:pt x="1293661" y="35231"/>
                  <a:pt x="1503914" y="65986"/>
                  <a:pt x="1736439" y="0"/>
                </a:cubicBezTo>
                <a:cubicBezTo>
                  <a:pt x="1897785" y="-44722"/>
                  <a:pt x="2006846" y="-18035"/>
                  <a:pt x="2230839" y="0"/>
                </a:cubicBezTo>
                <a:cubicBezTo>
                  <a:pt x="2446321" y="-12045"/>
                  <a:pt x="2522878" y="22285"/>
                  <a:pt x="2675800" y="0"/>
                </a:cubicBezTo>
                <a:cubicBezTo>
                  <a:pt x="2886233" y="-36391"/>
                  <a:pt x="2994101" y="50782"/>
                  <a:pt x="3269080" y="0"/>
                </a:cubicBezTo>
                <a:cubicBezTo>
                  <a:pt x="3499090" y="-83353"/>
                  <a:pt x="3651280" y="38489"/>
                  <a:pt x="3812920" y="0"/>
                </a:cubicBezTo>
                <a:cubicBezTo>
                  <a:pt x="4038234" y="-28661"/>
                  <a:pt x="4184179" y="17297"/>
                  <a:pt x="4307320" y="0"/>
                </a:cubicBezTo>
                <a:cubicBezTo>
                  <a:pt x="4442873" y="-90629"/>
                  <a:pt x="4770043" y="10713"/>
                  <a:pt x="5098361" y="0"/>
                </a:cubicBezTo>
                <a:cubicBezTo>
                  <a:pt x="5170387" y="-10077"/>
                  <a:pt x="5241762" y="81000"/>
                  <a:pt x="5252720" y="159020"/>
                </a:cubicBezTo>
                <a:cubicBezTo>
                  <a:pt x="5274191" y="253314"/>
                  <a:pt x="5226422" y="330631"/>
                  <a:pt x="5252720" y="457971"/>
                </a:cubicBezTo>
                <a:cubicBezTo>
                  <a:pt x="5262162" y="601749"/>
                  <a:pt x="5214039" y="693801"/>
                  <a:pt x="5252720" y="795086"/>
                </a:cubicBezTo>
                <a:cubicBezTo>
                  <a:pt x="5280119" y="892990"/>
                  <a:pt x="5163227" y="921024"/>
                  <a:pt x="5098361" y="954107"/>
                </a:cubicBezTo>
                <a:cubicBezTo>
                  <a:pt x="4960882" y="1007634"/>
                  <a:pt x="4872734" y="923010"/>
                  <a:pt x="4752281" y="954107"/>
                </a:cubicBezTo>
                <a:cubicBezTo>
                  <a:pt x="4573487" y="975561"/>
                  <a:pt x="4480994" y="919456"/>
                  <a:pt x="4307320" y="954107"/>
                </a:cubicBezTo>
                <a:cubicBezTo>
                  <a:pt x="4124329" y="994419"/>
                  <a:pt x="4055953" y="953266"/>
                  <a:pt x="3961240" y="954107"/>
                </a:cubicBezTo>
                <a:cubicBezTo>
                  <a:pt x="3843586" y="1004035"/>
                  <a:pt x="3588818" y="896427"/>
                  <a:pt x="3367960" y="954107"/>
                </a:cubicBezTo>
                <a:cubicBezTo>
                  <a:pt x="3107146" y="963715"/>
                  <a:pt x="3096500" y="917570"/>
                  <a:pt x="2923000" y="954107"/>
                </a:cubicBezTo>
                <a:cubicBezTo>
                  <a:pt x="2736951" y="981933"/>
                  <a:pt x="2501673" y="941046"/>
                  <a:pt x="2379159" y="954107"/>
                </a:cubicBezTo>
                <a:cubicBezTo>
                  <a:pt x="2212240" y="996229"/>
                  <a:pt x="1969133" y="1004426"/>
                  <a:pt x="1785879" y="954107"/>
                </a:cubicBezTo>
                <a:cubicBezTo>
                  <a:pt x="1490437" y="967738"/>
                  <a:pt x="1493834" y="880255"/>
                  <a:pt x="1291479" y="954107"/>
                </a:cubicBezTo>
                <a:cubicBezTo>
                  <a:pt x="1083896" y="999327"/>
                  <a:pt x="896887" y="922975"/>
                  <a:pt x="698198" y="954107"/>
                </a:cubicBezTo>
                <a:cubicBezTo>
                  <a:pt x="402304" y="1021839"/>
                  <a:pt x="376647" y="907010"/>
                  <a:pt x="154358" y="954107"/>
                </a:cubicBezTo>
                <a:cubicBezTo>
                  <a:pt x="68393" y="958375"/>
                  <a:pt x="-37322" y="862143"/>
                  <a:pt x="0" y="795086"/>
                </a:cubicBezTo>
                <a:cubicBezTo>
                  <a:pt x="-19076" y="707595"/>
                  <a:pt x="4884" y="540698"/>
                  <a:pt x="0" y="477053"/>
                </a:cubicBezTo>
                <a:cubicBezTo>
                  <a:pt x="2024" y="405230"/>
                  <a:pt x="7478" y="236443"/>
                  <a:pt x="0" y="159020"/>
                </a:cubicBezTo>
                <a:close/>
              </a:path>
              <a:path w="5252720" h="954107" fill="none" stroke="0" extrusionOk="0">
                <a:moveTo>
                  <a:pt x="0" y="159020"/>
                </a:moveTo>
                <a:cubicBezTo>
                  <a:pt x="-1063" y="78014"/>
                  <a:pt x="44590" y="24308"/>
                  <a:pt x="154358" y="0"/>
                </a:cubicBezTo>
                <a:cubicBezTo>
                  <a:pt x="424029" y="-58879"/>
                  <a:pt x="491348" y="17644"/>
                  <a:pt x="747638" y="0"/>
                </a:cubicBezTo>
                <a:cubicBezTo>
                  <a:pt x="989921" y="-56627"/>
                  <a:pt x="998846" y="18654"/>
                  <a:pt x="1143158" y="0"/>
                </a:cubicBezTo>
                <a:cubicBezTo>
                  <a:pt x="1305745" y="-9251"/>
                  <a:pt x="1483251" y="34383"/>
                  <a:pt x="1736439" y="0"/>
                </a:cubicBezTo>
                <a:cubicBezTo>
                  <a:pt x="1928584" y="-50683"/>
                  <a:pt x="2019633" y="9684"/>
                  <a:pt x="2230839" y="0"/>
                </a:cubicBezTo>
                <a:cubicBezTo>
                  <a:pt x="2452166" y="-14605"/>
                  <a:pt x="2517414" y="10910"/>
                  <a:pt x="2675800" y="0"/>
                </a:cubicBezTo>
                <a:cubicBezTo>
                  <a:pt x="2833018" y="-71069"/>
                  <a:pt x="2999537" y="32231"/>
                  <a:pt x="3269080" y="0"/>
                </a:cubicBezTo>
                <a:cubicBezTo>
                  <a:pt x="3484621" y="-46228"/>
                  <a:pt x="3666076" y="19143"/>
                  <a:pt x="3812920" y="0"/>
                </a:cubicBezTo>
                <a:cubicBezTo>
                  <a:pt x="4024444" y="-13631"/>
                  <a:pt x="4185055" y="-27991"/>
                  <a:pt x="4307320" y="0"/>
                </a:cubicBezTo>
                <a:cubicBezTo>
                  <a:pt x="4475610" y="20906"/>
                  <a:pt x="4803558" y="-65201"/>
                  <a:pt x="5098361" y="0"/>
                </a:cubicBezTo>
                <a:cubicBezTo>
                  <a:pt x="5192226" y="-15535"/>
                  <a:pt x="5236655" y="87897"/>
                  <a:pt x="5252720" y="159020"/>
                </a:cubicBezTo>
                <a:cubicBezTo>
                  <a:pt x="5256302" y="253688"/>
                  <a:pt x="5226956" y="308503"/>
                  <a:pt x="5252720" y="457971"/>
                </a:cubicBezTo>
                <a:cubicBezTo>
                  <a:pt x="5242254" y="566157"/>
                  <a:pt x="5249728" y="699018"/>
                  <a:pt x="5252720" y="795086"/>
                </a:cubicBezTo>
                <a:cubicBezTo>
                  <a:pt x="5275161" y="921926"/>
                  <a:pt x="5199849" y="957367"/>
                  <a:pt x="5098361" y="954107"/>
                </a:cubicBezTo>
                <a:cubicBezTo>
                  <a:pt x="4941867" y="993559"/>
                  <a:pt x="4888110" y="943115"/>
                  <a:pt x="4752281" y="954107"/>
                </a:cubicBezTo>
                <a:cubicBezTo>
                  <a:pt x="4622206" y="995276"/>
                  <a:pt x="4446667" y="886068"/>
                  <a:pt x="4307320" y="954107"/>
                </a:cubicBezTo>
                <a:cubicBezTo>
                  <a:pt x="4127698" y="993840"/>
                  <a:pt x="4036404" y="935657"/>
                  <a:pt x="3961240" y="954107"/>
                </a:cubicBezTo>
                <a:cubicBezTo>
                  <a:pt x="3892372" y="955289"/>
                  <a:pt x="3615389" y="924245"/>
                  <a:pt x="3367960" y="954107"/>
                </a:cubicBezTo>
                <a:cubicBezTo>
                  <a:pt x="3116517" y="969091"/>
                  <a:pt x="3087313" y="928463"/>
                  <a:pt x="2923000" y="954107"/>
                </a:cubicBezTo>
                <a:cubicBezTo>
                  <a:pt x="2724974" y="974595"/>
                  <a:pt x="2492302" y="940720"/>
                  <a:pt x="2379159" y="954107"/>
                </a:cubicBezTo>
                <a:cubicBezTo>
                  <a:pt x="2277192" y="980106"/>
                  <a:pt x="2041807" y="970965"/>
                  <a:pt x="1785879" y="954107"/>
                </a:cubicBezTo>
                <a:cubicBezTo>
                  <a:pt x="1521227" y="985987"/>
                  <a:pt x="1496654" y="892202"/>
                  <a:pt x="1291479" y="954107"/>
                </a:cubicBezTo>
                <a:cubicBezTo>
                  <a:pt x="1119042" y="1006028"/>
                  <a:pt x="912101" y="887380"/>
                  <a:pt x="698198" y="954107"/>
                </a:cubicBezTo>
                <a:cubicBezTo>
                  <a:pt x="448905" y="969962"/>
                  <a:pt x="405396" y="898768"/>
                  <a:pt x="154358" y="954107"/>
                </a:cubicBezTo>
                <a:cubicBezTo>
                  <a:pt x="69448" y="951971"/>
                  <a:pt x="-8003" y="857691"/>
                  <a:pt x="0" y="795086"/>
                </a:cubicBezTo>
                <a:cubicBezTo>
                  <a:pt x="-18067" y="728588"/>
                  <a:pt x="20562" y="564510"/>
                  <a:pt x="0" y="477053"/>
                </a:cubicBezTo>
                <a:cubicBezTo>
                  <a:pt x="-21825" y="396780"/>
                  <a:pt x="11393" y="225732"/>
                  <a:pt x="0" y="159020"/>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 name="connsiteX0" fmla="*/ 0 w 5252720"/>
                      <a:gd name="connsiteY0" fmla="*/ 159020 h 954107"/>
                      <a:gd name="connsiteX1" fmla="*/ 154358 w 5252720"/>
                      <a:gd name="connsiteY1" fmla="*/ 0 h 954107"/>
                      <a:gd name="connsiteX2" fmla="*/ 648758 w 5252720"/>
                      <a:gd name="connsiteY2" fmla="*/ 0 h 954107"/>
                      <a:gd name="connsiteX3" fmla="*/ 1242038 w 5252720"/>
                      <a:gd name="connsiteY3" fmla="*/ 0 h 954107"/>
                      <a:gd name="connsiteX4" fmla="*/ 1835319 w 5252720"/>
                      <a:gd name="connsiteY4" fmla="*/ 0 h 954107"/>
                      <a:gd name="connsiteX5" fmla="*/ 2181399 w 5252720"/>
                      <a:gd name="connsiteY5" fmla="*/ 0 h 954107"/>
                      <a:gd name="connsiteX6" fmla="*/ 2576919 w 5252720"/>
                      <a:gd name="connsiteY6" fmla="*/ 0 h 954107"/>
                      <a:gd name="connsiteX7" fmla="*/ 3021880 w 5252720"/>
                      <a:gd name="connsiteY7" fmla="*/ 0 h 954107"/>
                      <a:gd name="connsiteX8" fmla="*/ 3466840 w 5252720"/>
                      <a:gd name="connsiteY8" fmla="*/ 0 h 954107"/>
                      <a:gd name="connsiteX9" fmla="*/ 3812920 w 5252720"/>
                      <a:gd name="connsiteY9" fmla="*/ 0 h 954107"/>
                      <a:gd name="connsiteX10" fmla="*/ 4208441 w 5252720"/>
                      <a:gd name="connsiteY10" fmla="*/ 0 h 954107"/>
                      <a:gd name="connsiteX11" fmla="*/ 5098361 w 5252720"/>
                      <a:gd name="connsiteY11" fmla="*/ 0 h 954107"/>
                      <a:gd name="connsiteX12" fmla="*/ 5252720 w 5252720"/>
                      <a:gd name="connsiteY12" fmla="*/ 159020 h 954107"/>
                      <a:gd name="connsiteX13" fmla="*/ 5252720 w 5252720"/>
                      <a:gd name="connsiteY13" fmla="*/ 457971 h 954107"/>
                      <a:gd name="connsiteX14" fmla="*/ 5252720 w 5252720"/>
                      <a:gd name="connsiteY14" fmla="*/ 795086 h 954107"/>
                      <a:gd name="connsiteX15" fmla="*/ 5098361 w 5252720"/>
                      <a:gd name="connsiteY15" fmla="*/ 954107 h 954107"/>
                      <a:gd name="connsiteX16" fmla="*/ 4603961 w 5252720"/>
                      <a:gd name="connsiteY16" fmla="*/ 954107 h 954107"/>
                      <a:gd name="connsiteX17" fmla="*/ 4257881 w 5252720"/>
                      <a:gd name="connsiteY17" fmla="*/ 954107 h 954107"/>
                      <a:gd name="connsiteX18" fmla="*/ 3911801 w 5252720"/>
                      <a:gd name="connsiteY18" fmla="*/ 954107 h 954107"/>
                      <a:gd name="connsiteX19" fmla="*/ 3466840 w 5252720"/>
                      <a:gd name="connsiteY19" fmla="*/ 954107 h 954107"/>
                      <a:gd name="connsiteX20" fmla="*/ 3071320 w 5252720"/>
                      <a:gd name="connsiteY20" fmla="*/ 954107 h 954107"/>
                      <a:gd name="connsiteX21" fmla="*/ 2527480 w 5252720"/>
                      <a:gd name="connsiteY21" fmla="*/ 954107 h 954107"/>
                      <a:gd name="connsiteX22" fmla="*/ 2181399 w 5252720"/>
                      <a:gd name="connsiteY22" fmla="*/ 954107 h 954107"/>
                      <a:gd name="connsiteX23" fmla="*/ 1785879 w 5252720"/>
                      <a:gd name="connsiteY23" fmla="*/ 954107 h 954107"/>
                      <a:gd name="connsiteX24" fmla="*/ 1390359 w 5252720"/>
                      <a:gd name="connsiteY24" fmla="*/ 954107 h 954107"/>
                      <a:gd name="connsiteX25" fmla="*/ 846518 w 5252720"/>
                      <a:gd name="connsiteY25" fmla="*/ 954107 h 954107"/>
                      <a:gd name="connsiteX26" fmla="*/ 154358 w 5252720"/>
                      <a:gd name="connsiteY26" fmla="*/ 954107 h 954107"/>
                      <a:gd name="connsiteX27" fmla="*/ 0 w 5252720"/>
                      <a:gd name="connsiteY27" fmla="*/ 795086 h 954107"/>
                      <a:gd name="connsiteX28" fmla="*/ 0 w 5252720"/>
                      <a:gd name="connsiteY28" fmla="*/ 464331 h 954107"/>
                      <a:gd name="connsiteX29" fmla="*/ 0 w 5252720"/>
                      <a:gd name="connsiteY29" fmla="*/ 15902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954107" fill="none" extrusionOk="0">
                        <a:moveTo>
                          <a:pt x="0" y="159020"/>
                        </a:moveTo>
                        <a:cubicBezTo>
                          <a:pt x="-5651" y="73287"/>
                          <a:pt x="43113" y="17578"/>
                          <a:pt x="154358" y="0"/>
                        </a:cubicBezTo>
                        <a:cubicBezTo>
                          <a:pt x="410135" y="-60261"/>
                          <a:pt x="492972" y="23160"/>
                          <a:pt x="747638" y="0"/>
                        </a:cubicBezTo>
                        <a:cubicBezTo>
                          <a:pt x="983762" y="-57724"/>
                          <a:pt x="997088" y="17989"/>
                          <a:pt x="1143158" y="0"/>
                        </a:cubicBezTo>
                        <a:cubicBezTo>
                          <a:pt x="1303627" y="14004"/>
                          <a:pt x="1506814" y="18289"/>
                          <a:pt x="1736439" y="0"/>
                        </a:cubicBezTo>
                        <a:cubicBezTo>
                          <a:pt x="1951146" y="-42887"/>
                          <a:pt x="2029434" y="-917"/>
                          <a:pt x="2230839" y="0"/>
                        </a:cubicBezTo>
                        <a:cubicBezTo>
                          <a:pt x="2435913" y="-4693"/>
                          <a:pt x="2520607" y="7099"/>
                          <a:pt x="2675800" y="0"/>
                        </a:cubicBezTo>
                        <a:cubicBezTo>
                          <a:pt x="2817492" y="-48005"/>
                          <a:pt x="3005850" y="25924"/>
                          <a:pt x="3269080" y="0"/>
                        </a:cubicBezTo>
                        <a:cubicBezTo>
                          <a:pt x="3497621" y="-26371"/>
                          <a:pt x="3644853" y="22381"/>
                          <a:pt x="3812920" y="0"/>
                        </a:cubicBezTo>
                        <a:cubicBezTo>
                          <a:pt x="3995144" y="4379"/>
                          <a:pt x="4152474" y="2940"/>
                          <a:pt x="4307320" y="0"/>
                        </a:cubicBezTo>
                        <a:cubicBezTo>
                          <a:pt x="4503315" y="-1011"/>
                          <a:pt x="4847899" y="-51470"/>
                          <a:pt x="5098361" y="0"/>
                        </a:cubicBezTo>
                        <a:cubicBezTo>
                          <a:pt x="5175624" y="-13321"/>
                          <a:pt x="5236785" y="76816"/>
                          <a:pt x="5252720" y="159020"/>
                        </a:cubicBezTo>
                        <a:cubicBezTo>
                          <a:pt x="5253115" y="243902"/>
                          <a:pt x="5222027" y="337261"/>
                          <a:pt x="5252720" y="457971"/>
                        </a:cubicBezTo>
                        <a:cubicBezTo>
                          <a:pt x="5268848" y="571745"/>
                          <a:pt x="5252481" y="702728"/>
                          <a:pt x="5252720" y="795086"/>
                        </a:cubicBezTo>
                        <a:cubicBezTo>
                          <a:pt x="5259697" y="911534"/>
                          <a:pt x="5202231" y="959917"/>
                          <a:pt x="5098361" y="954107"/>
                        </a:cubicBezTo>
                        <a:cubicBezTo>
                          <a:pt x="4946443" y="987158"/>
                          <a:pt x="4892618" y="953730"/>
                          <a:pt x="4752281" y="954107"/>
                        </a:cubicBezTo>
                        <a:cubicBezTo>
                          <a:pt x="4637470" y="991127"/>
                          <a:pt x="4442924" y="884770"/>
                          <a:pt x="4307320" y="954107"/>
                        </a:cubicBezTo>
                        <a:cubicBezTo>
                          <a:pt x="4133394" y="994540"/>
                          <a:pt x="4027289" y="931770"/>
                          <a:pt x="3961240" y="954107"/>
                        </a:cubicBezTo>
                        <a:cubicBezTo>
                          <a:pt x="3895324" y="936911"/>
                          <a:pt x="3603384" y="970812"/>
                          <a:pt x="3367960" y="954107"/>
                        </a:cubicBezTo>
                        <a:cubicBezTo>
                          <a:pt x="3116101" y="967624"/>
                          <a:pt x="3093824" y="918486"/>
                          <a:pt x="2923000" y="954107"/>
                        </a:cubicBezTo>
                        <a:cubicBezTo>
                          <a:pt x="2756137" y="968056"/>
                          <a:pt x="2485527" y="928198"/>
                          <a:pt x="2379159" y="954107"/>
                        </a:cubicBezTo>
                        <a:cubicBezTo>
                          <a:pt x="2260064" y="964347"/>
                          <a:pt x="2055310" y="936818"/>
                          <a:pt x="1785879" y="954107"/>
                        </a:cubicBezTo>
                        <a:cubicBezTo>
                          <a:pt x="1521784" y="968303"/>
                          <a:pt x="1495466" y="894323"/>
                          <a:pt x="1291479" y="954107"/>
                        </a:cubicBezTo>
                        <a:cubicBezTo>
                          <a:pt x="1112624" y="1009917"/>
                          <a:pt x="927597" y="902650"/>
                          <a:pt x="698198" y="954107"/>
                        </a:cubicBezTo>
                        <a:cubicBezTo>
                          <a:pt x="473945" y="987422"/>
                          <a:pt x="398017" y="900897"/>
                          <a:pt x="154358" y="954107"/>
                        </a:cubicBezTo>
                        <a:cubicBezTo>
                          <a:pt x="76934" y="950351"/>
                          <a:pt x="2837" y="858212"/>
                          <a:pt x="0" y="795086"/>
                        </a:cubicBezTo>
                        <a:cubicBezTo>
                          <a:pt x="-35027" y="725492"/>
                          <a:pt x="10180" y="562045"/>
                          <a:pt x="0" y="477053"/>
                        </a:cubicBezTo>
                        <a:cubicBezTo>
                          <a:pt x="-37828" y="394449"/>
                          <a:pt x="12317" y="223921"/>
                          <a:pt x="0" y="159020"/>
                        </a:cubicBezTo>
                        <a:close/>
                      </a:path>
                      <a:path w="5252720" h="954107" stroke="0" extrusionOk="0">
                        <a:moveTo>
                          <a:pt x="0" y="159020"/>
                        </a:moveTo>
                        <a:cubicBezTo>
                          <a:pt x="10307" y="77865"/>
                          <a:pt x="89097" y="11237"/>
                          <a:pt x="154358" y="0"/>
                        </a:cubicBezTo>
                        <a:cubicBezTo>
                          <a:pt x="280708" y="-18357"/>
                          <a:pt x="432068" y="58386"/>
                          <a:pt x="648758" y="0"/>
                        </a:cubicBezTo>
                        <a:cubicBezTo>
                          <a:pt x="870376" y="-67470"/>
                          <a:pt x="992766" y="62009"/>
                          <a:pt x="1242038" y="0"/>
                        </a:cubicBezTo>
                        <a:cubicBezTo>
                          <a:pt x="1531888" y="-105014"/>
                          <a:pt x="1683514" y="53573"/>
                          <a:pt x="1835319" y="0"/>
                        </a:cubicBezTo>
                        <a:cubicBezTo>
                          <a:pt x="2004803" y="-70725"/>
                          <a:pt x="2103760" y="30061"/>
                          <a:pt x="2181399" y="0"/>
                        </a:cubicBezTo>
                        <a:cubicBezTo>
                          <a:pt x="2268947" y="-46110"/>
                          <a:pt x="2470101" y="28261"/>
                          <a:pt x="2576919" y="0"/>
                        </a:cubicBezTo>
                        <a:cubicBezTo>
                          <a:pt x="2673852" y="-50739"/>
                          <a:pt x="2867557" y="32757"/>
                          <a:pt x="3021880" y="0"/>
                        </a:cubicBezTo>
                        <a:cubicBezTo>
                          <a:pt x="3152259" y="-11369"/>
                          <a:pt x="3234552" y="40823"/>
                          <a:pt x="3466840" y="0"/>
                        </a:cubicBezTo>
                        <a:cubicBezTo>
                          <a:pt x="3684427" y="-35671"/>
                          <a:pt x="3657839" y="13394"/>
                          <a:pt x="3812920" y="0"/>
                        </a:cubicBezTo>
                        <a:cubicBezTo>
                          <a:pt x="3974468" y="-28732"/>
                          <a:pt x="4036257" y="25065"/>
                          <a:pt x="4208441" y="0"/>
                        </a:cubicBezTo>
                        <a:cubicBezTo>
                          <a:pt x="4334774" y="-35419"/>
                          <a:pt x="4784190" y="65973"/>
                          <a:pt x="5098361" y="0"/>
                        </a:cubicBezTo>
                        <a:cubicBezTo>
                          <a:pt x="5157338" y="4896"/>
                          <a:pt x="5225854" y="73166"/>
                          <a:pt x="5252720" y="159020"/>
                        </a:cubicBezTo>
                        <a:cubicBezTo>
                          <a:pt x="5261524" y="267184"/>
                          <a:pt x="5243194" y="370829"/>
                          <a:pt x="5252720" y="457971"/>
                        </a:cubicBezTo>
                        <a:cubicBezTo>
                          <a:pt x="5247033" y="544271"/>
                          <a:pt x="5209600" y="634647"/>
                          <a:pt x="5252720" y="795086"/>
                        </a:cubicBezTo>
                        <a:cubicBezTo>
                          <a:pt x="5228206" y="887503"/>
                          <a:pt x="5194534" y="946160"/>
                          <a:pt x="5098361" y="954107"/>
                        </a:cubicBezTo>
                        <a:cubicBezTo>
                          <a:pt x="4983478" y="1007062"/>
                          <a:pt x="4801546" y="931049"/>
                          <a:pt x="4603961" y="954107"/>
                        </a:cubicBezTo>
                        <a:cubicBezTo>
                          <a:pt x="4449163" y="985176"/>
                          <a:pt x="4337366" y="948582"/>
                          <a:pt x="4257881" y="954107"/>
                        </a:cubicBezTo>
                        <a:cubicBezTo>
                          <a:pt x="4191150" y="984175"/>
                          <a:pt x="4085682" y="929336"/>
                          <a:pt x="3911801" y="954107"/>
                        </a:cubicBezTo>
                        <a:cubicBezTo>
                          <a:pt x="3756317" y="990153"/>
                          <a:pt x="3633525" y="947714"/>
                          <a:pt x="3466840" y="954107"/>
                        </a:cubicBezTo>
                        <a:cubicBezTo>
                          <a:pt x="3269633" y="979489"/>
                          <a:pt x="3271552" y="928179"/>
                          <a:pt x="3071320" y="954107"/>
                        </a:cubicBezTo>
                        <a:cubicBezTo>
                          <a:pt x="2895457" y="998204"/>
                          <a:pt x="2735471" y="908157"/>
                          <a:pt x="2527480" y="954107"/>
                        </a:cubicBezTo>
                        <a:cubicBezTo>
                          <a:pt x="2284921" y="993914"/>
                          <a:pt x="2290570" y="933700"/>
                          <a:pt x="2181399" y="954107"/>
                        </a:cubicBezTo>
                        <a:cubicBezTo>
                          <a:pt x="2074048" y="951722"/>
                          <a:pt x="1918249" y="926061"/>
                          <a:pt x="1785879" y="954107"/>
                        </a:cubicBezTo>
                        <a:cubicBezTo>
                          <a:pt x="1687906" y="1041286"/>
                          <a:pt x="1543846" y="898530"/>
                          <a:pt x="1390359" y="954107"/>
                        </a:cubicBezTo>
                        <a:cubicBezTo>
                          <a:pt x="1254331" y="1012348"/>
                          <a:pt x="981723" y="895298"/>
                          <a:pt x="846518" y="954107"/>
                        </a:cubicBezTo>
                        <a:cubicBezTo>
                          <a:pt x="696586" y="1018076"/>
                          <a:pt x="442077" y="954070"/>
                          <a:pt x="154358" y="954107"/>
                        </a:cubicBezTo>
                        <a:cubicBezTo>
                          <a:pt x="88734" y="915526"/>
                          <a:pt x="-1163" y="886862"/>
                          <a:pt x="0" y="795086"/>
                        </a:cubicBezTo>
                        <a:cubicBezTo>
                          <a:pt x="-39365" y="695623"/>
                          <a:pt x="57470" y="607753"/>
                          <a:pt x="0" y="464331"/>
                        </a:cubicBezTo>
                        <a:cubicBezTo>
                          <a:pt x="-48068" y="352265"/>
                          <a:pt x="25130" y="276621"/>
                          <a:pt x="0" y="159020"/>
                        </a:cubicBezTo>
                        <a:close/>
                      </a:path>
                      <a:path w="5252720" h="954107" fill="none" stroke="0" extrusionOk="0">
                        <a:moveTo>
                          <a:pt x="0" y="159020"/>
                        </a:moveTo>
                        <a:cubicBezTo>
                          <a:pt x="9035" y="78528"/>
                          <a:pt x="65145" y="21179"/>
                          <a:pt x="154358" y="0"/>
                        </a:cubicBezTo>
                        <a:cubicBezTo>
                          <a:pt x="439729" y="-50051"/>
                          <a:pt x="496950" y="16850"/>
                          <a:pt x="747638" y="0"/>
                        </a:cubicBezTo>
                        <a:cubicBezTo>
                          <a:pt x="999931" y="-56486"/>
                          <a:pt x="1022224" y="12626"/>
                          <a:pt x="1143158" y="0"/>
                        </a:cubicBezTo>
                        <a:cubicBezTo>
                          <a:pt x="1276298" y="-30749"/>
                          <a:pt x="1500808" y="54918"/>
                          <a:pt x="1736439" y="0"/>
                        </a:cubicBezTo>
                        <a:cubicBezTo>
                          <a:pt x="1919023" y="-40173"/>
                          <a:pt x="2023664" y="9399"/>
                          <a:pt x="2230839" y="0"/>
                        </a:cubicBezTo>
                        <a:cubicBezTo>
                          <a:pt x="2443838" y="-10729"/>
                          <a:pt x="2510636" y="21399"/>
                          <a:pt x="2675800" y="0"/>
                        </a:cubicBezTo>
                        <a:cubicBezTo>
                          <a:pt x="2840798" y="-24088"/>
                          <a:pt x="2994852" y="41204"/>
                          <a:pt x="3269080" y="0"/>
                        </a:cubicBezTo>
                        <a:cubicBezTo>
                          <a:pt x="3491483" y="-37676"/>
                          <a:pt x="3659459" y="24529"/>
                          <a:pt x="3812920" y="0"/>
                        </a:cubicBezTo>
                        <a:cubicBezTo>
                          <a:pt x="4009138" y="-47292"/>
                          <a:pt x="4166597" y="-3804"/>
                          <a:pt x="4307320" y="0"/>
                        </a:cubicBezTo>
                        <a:cubicBezTo>
                          <a:pt x="4449701" y="-1223"/>
                          <a:pt x="4789362" y="-11193"/>
                          <a:pt x="5098361" y="0"/>
                        </a:cubicBezTo>
                        <a:cubicBezTo>
                          <a:pt x="5185741" y="-13410"/>
                          <a:pt x="5246311" y="87555"/>
                          <a:pt x="5252720" y="159020"/>
                        </a:cubicBezTo>
                        <a:cubicBezTo>
                          <a:pt x="5262307" y="252333"/>
                          <a:pt x="5219045" y="332419"/>
                          <a:pt x="5252720" y="457971"/>
                        </a:cubicBezTo>
                        <a:cubicBezTo>
                          <a:pt x="5269381" y="574400"/>
                          <a:pt x="5242618" y="682395"/>
                          <a:pt x="5252720" y="795086"/>
                        </a:cubicBezTo>
                        <a:cubicBezTo>
                          <a:pt x="5287015" y="904128"/>
                          <a:pt x="5168547" y="935427"/>
                          <a:pt x="5098361" y="954107"/>
                        </a:cubicBezTo>
                        <a:cubicBezTo>
                          <a:pt x="4942744" y="1007718"/>
                          <a:pt x="4867295" y="928920"/>
                          <a:pt x="4752281" y="954107"/>
                        </a:cubicBezTo>
                        <a:cubicBezTo>
                          <a:pt x="4588700" y="980379"/>
                          <a:pt x="4475276" y="926584"/>
                          <a:pt x="4307320" y="954107"/>
                        </a:cubicBezTo>
                        <a:cubicBezTo>
                          <a:pt x="4142515" y="983733"/>
                          <a:pt x="4051940" y="943807"/>
                          <a:pt x="3961240" y="954107"/>
                        </a:cubicBezTo>
                        <a:cubicBezTo>
                          <a:pt x="3868096" y="993297"/>
                          <a:pt x="3630145" y="932893"/>
                          <a:pt x="3367960" y="954107"/>
                        </a:cubicBezTo>
                        <a:cubicBezTo>
                          <a:pt x="3111929" y="970395"/>
                          <a:pt x="3096592" y="930360"/>
                          <a:pt x="2923000" y="954107"/>
                        </a:cubicBezTo>
                        <a:cubicBezTo>
                          <a:pt x="2713551" y="987860"/>
                          <a:pt x="2511524" y="934118"/>
                          <a:pt x="2379159" y="954107"/>
                        </a:cubicBezTo>
                        <a:cubicBezTo>
                          <a:pt x="2283005" y="1017279"/>
                          <a:pt x="2037768" y="992634"/>
                          <a:pt x="1785879" y="954107"/>
                        </a:cubicBezTo>
                        <a:cubicBezTo>
                          <a:pt x="1514062" y="975297"/>
                          <a:pt x="1495469" y="887553"/>
                          <a:pt x="1291479" y="954107"/>
                        </a:cubicBezTo>
                        <a:cubicBezTo>
                          <a:pt x="1143531" y="978704"/>
                          <a:pt x="925385" y="866478"/>
                          <a:pt x="698198" y="954107"/>
                        </a:cubicBezTo>
                        <a:cubicBezTo>
                          <a:pt x="422842" y="1003967"/>
                          <a:pt x="379103" y="904994"/>
                          <a:pt x="154358" y="954107"/>
                        </a:cubicBezTo>
                        <a:cubicBezTo>
                          <a:pt x="58244" y="966967"/>
                          <a:pt x="-28486" y="867098"/>
                          <a:pt x="0" y="795086"/>
                        </a:cubicBezTo>
                        <a:cubicBezTo>
                          <a:pt x="-9187" y="725031"/>
                          <a:pt x="20397" y="555818"/>
                          <a:pt x="0" y="477053"/>
                        </a:cubicBezTo>
                        <a:cubicBezTo>
                          <a:pt x="-13572" y="399470"/>
                          <a:pt x="8309" y="239156"/>
                          <a:pt x="0" y="159020"/>
                        </a:cubicBezTo>
                        <a:close/>
                      </a:path>
                    </a:pathLst>
                  </a:custGeom>
                  <ask:type>
                    <ask:lineSketchScribble/>
                  </ask:type>
                </ask:lineSketchStyleProps>
              </a:ext>
            </a:extLst>
          </a:ln>
        </p:spPr>
        <p:txBody>
          <a:bodyPr wrap="square">
            <a:spAutoFit/>
          </a:bodyPr>
          <a:lstStyle/>
          <a:p>
            <a:pPr algn="just"/>
            <a:r>
              <a:rPr lang="nl-NL" sz="2800" dirty="0">
                <a:latin typeface="Times New Roman" panose="02020603050405020304" pitchFamily="18" charset="0"/>
                <a:ea typeface="Cambria" panose="02040503050406030204" pitchFamily="18" charset="0"/>
                <a:cs typeface="Times New Roman" panose="02020603050405020304" pitchFamily="18" charset="0"/>
              </a:rPr>
              <a:t>Từ </a:t>
            </a:r>
            <a:r>
              <a:rPr lang="nl-NL" sz="2800" b="1" dirty="0">
                <a:latin typeface="Times New Roman" panose="02020603050405020304" pitchFamily="18" charset="0"/>
                <a:ea typeface="Cambria" panose="02040503050406030204" pitchFamily="18" charset="0"/>
                <a:cs typeface="Times New Roman" panose="02020603050405020304" pitchFamily="18" charset="0"/>
              </a:rPr>
              <a:t>do</a:t>
            </a:r>
            <a:r>
              <a:rPr lang="nl-NL" sz="2800" dirty="0">
                <a:latin typeface="Times New Roman" panose="02020603050405020304" pitchFamily="18" charset="0"/>
                <a:ea typeface="Cambria" panose="02040503050406030204" pitchFamily="18" charset="0"/>
                <a:cs typeface="Times New Roman" panose="02020603050405020304" pitchFamily="18" charset="0"/>
              </a:rPr>
              <a:t> nối bức tranh sơn dầu với hoạ sĩ Trần Văn Cần sáng tác.</a:t>
            </a:r>
            <a:endParaRPr lang="en-US" sz="28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343C84D-3FB3-F10C-2934-BE1E633FB840}"/>
              </a:ext>
            </a:extLst>
          </p:cNvPr>
          <p:cNvSpPr txBox="1"/>
          <p:nvPr/>
        </p:nvSpPr>
        <p:spPr>
          <a:xfrm>
            <a:off x="6634481" y="2758656"/>
            <a:ext cx="5252720" cy="461665"/>
          </a:xfrm>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52720" h="461665" fill="none" extrusionOk="0">
                <a:moveTo>
                  <a:pt x="0" y="76945"/>
                </a:moveTo>
                <a:cubicBezTo>
                  <a:pt x="-14105" y="33497"/>
                  <a:pt x="53397" y="8550"/>
                  <a:pt x="154358" y="0"/>
                </a:cubicBezTo>
                <a:cubicBezTo>
                  <a:pt x="421850" y="-52400"/>
                  <a:pt x="485133" y="-24420"/>
                  <a:pt x="747638" y="0"/>
                </a:cubicBezTo>
                <a:cubicBezTo>
                  <a:pt x="971844" y="-20340"/>
                  <a:pt x="1006711" y="7521"/>
                  <a:pt x="1143158" y="0"/>
                </a:cubicBezTo>
                <a:cubicBezTo>
                  <a:pt x="1326721" y="36457"/>
                  <a:pt x="1464018" y="-22719"/>
                  <a:pt x="1736439" y="0"/>
                </a:cubicBezTo>
                <a:cubicBezTo>
                  <a:pt x="1957237" y="-31264"/>
                  <a:pt x="2034254" y="-26921"/>
                  <a:pt x="2230839" y="0"/>
                </a:cubicBezTo>
                <a:cubicBezTo>
                  <a:pt x="2458952" y="-5909"/>
                  <a:pt x="2520028" y="-14672"/>
                  <a:pt x="2675800" y="0"/>
                </a:cubicBezTo>
                <a:cubicBezTo>
                  <a:pt x="2816350" y="-46436"/>
                  <a:pt x="2977840" y="43986"/>
                  <a:pt x="3269080" y="0"/>
                </a:cubicBezTo>
                <a:cubicBezTo>
                  <a:pt x="3464804" y="-67224"/>
                  <a:pt x="3602096" y="-11127"/>
                  <a:pt x="3812920" y="0"/>
                </a:cubicBezTo>
                <a:cubicBezTo>
                  <a:pt x="3997440" y="20905"/>
                  <a:pt x="4182026" y="-55713"/>
                  <a:pt x="4307320" y="0"/>
                </a:cubicBezTo>
                <a:cubicBezTo>
                  <a:pt x="4572529" y="46560"/>
                  <a:pt x="4852244" y="-116974"/>
                  <a:pt x="5098361" y="0"/>
                </a:cubicBezTo>
                <a:cubicBezTo>
                  <a:pt x="5166611" y="-8670"/>
                  <a:pt x="5231938" y="37613"/>
                  <a:pt x="5252720" y="76945"/>
                </a:cubicBezTo>
                <a:cubicBezTo>
                  <a:pt x="5253216" y="122619"/>
                  <a:pt x="5240080" y="160553"/>
                  <a:pt x="5252720" y="221599"/>
                </a:cubicBezTo>
                <a:cubicBezTo>
                  <a:pt x="5269481" y="273556"/>
                  <a:pt x="5255018" y="358764"/>
                  <a:pt x="5252720" y="384719"/>
                </a:cubicBezTo>
                <a:cubicBezTo>
                  <a:pt x="5265713" y="439773"/>
                  <a:pt x="5207274" y="470939"/>
                  <a:pt x="5098361" y="461665"/>
                </a:cubicBezTo>
                <a:cubicBezTo>
                  <a:pt x="4938557" y="474824"/>
                  <a:pt x="4885916" y="464167"/>
                  <a:pt x="4752281" y="461665"/>
                </a:cubicBezTo>
                <a:cubicBezTo>
                  <a:pt x="4643868" y="521436"/>
                  <a:pt x="4433722" y="393308"/>
                  <a:pt x="4307320" y="461665"/>
                </a:cubicBezTo>
                <a:cubicBezTo>
                  <a:pt x="4119828" y="496719"/>
                  <a:pt x="4035324" y="449064"/>
                  <a:pt x="3961240" y="461665"/>
                </a:cubicBezTo>
                <a:cubicBezTo>
                  <a:pt x="3940048" y="382872"/>
                  <a:pt x="3564274" y="522581"/>
                  <a:pt x="3367960" y="461665"/>
                </a:cubicBezTo>
                <a:cubicBezTo>
                  <a:pt x="3115893" y="471241"/>
                  <a:pt x="3095177" y="442404"/>
                  <a:pt x="2923000" y="461665"/>
                </a:cubicBezTo>
                <a:cubicBezTo>
                  <a:pt x="2766203" y="447050"/>
                  <a:pt x="2479881" y="461259"/>
                  <a:pt x="2379159" y="461665"/>
                </a:cubicBezTo>
                <a:cubicBezTo>
                  <a:pt x="2262905" y="419784"/>
                  <a:pt x="2029967" y="373750"/>
                  <a:pt x="1785879" y="461665"/>
                </a:cubicBezTo>
                <a:cubicBezTo>
                  <a:pt x="1529124" y="473260"/>
                  <a:pt x="1492872" y="432025"/>
                  <a:pt x="1291479" y="461665"/>
                </a:cubicBezTo>
                <a:cubicBezTo>
                  <a:pt x="1141909" y="491557"/>
                  <a:pt x="920704" y="460315"/>
                  <a:pt x="698198" y="461665"/>
                </a:cubicBezTo>
                <a:cubicBezTo>
                  <a:pt x="459586" y="490069"/>
                  <a:pt x="412499" y="429849"/>
                  <a:pt x="154358" y="461665"/>
                </a:cubicBezTo>
                <a:cubicBezTo>
                  <a:pt x="76698" y="450892"/>
                  <a:pt x="1942" y="411017"/>
                  <a:pt x="0" y="384719"/>
                </a:cubicBezTo>
                <a:cubicBezTo>
                  <a:pt x="-37844" y="357944"/>
                  <a:pt x="9678" y="275833"/>
                  <a:pt x="0" y="230832"/>
                </a:cubicBezTo>
                <a:cubicBezTo>
                  <a:pt x="-33093" y="189682"/>
                  <a:pt x="3296" y="97658"/>
                  <a:pt x="0" y="76945"/>
                </a:cubicBezTo>
                <a:close/>
              </a:path>
              <a:path w="5252720" h="461665" stroke="0" extrusionOk="0">
                <a:moveTo>
                  <a:pt x="0" y="76945"/>
                </a:moveTo>
                <a:cubicBezTo>
                  <a:pt x="8611" y="14901"/>
                  <a:pt x="81897" y="4953"/>
                  <a:pt x="154358" y="0"/>
                </a:cubicBezTo>
                <a:cubicBezTo>
                  <a:pt x="299507" y="-15881"/>
                  <a:pt x="387649" y="25759"/>
                  <a:pt x="648758" y="0"/>
                </a:cubicBezTo>
                <a:cubicBezTo>
                  <a:pt x="901611" y="-45994"/>
                  <a:pt x="1010216" y="-1913"/>
                  <a:pt x="1242038" y="0"/>
                </a:cubicBezTo>
                <a:cubicBezTo>
                  <a:pt x="1506870" y="-44549"/>
                  <a:pt x="1709427" y="-27157"/>
                  <a:pt x="1835319" y="0"/>
                </a:cubicBezTo>
                <a:cubicBezTo>
                  <a:pt x="2019163" y="-43669"/>
                  <a:pt x="2077764" y="9446"/>
                  <a:pt x="2181399" y="0"/>
                </a:cubicBezTo>
                <a:cubicBezTo>
                  <a:pt x="2295933" y="-64102"/>
                  <a:pt x="2486019" y="33583"/>
                  <a:pt x="2576919" y="0"/>
                </a:cubicBezTo>
                <a:cubicBezTo>
                  <a:pt x="2669148" y="-48098"/>
                  <a:pt x="2861772" y="38571"/>
                  <a:pt x="3021880" y="0"/>
                </a:cubicBezTo>
                <a:cubicBezTo>
                  <a:pt x="3133404" y="-9211"/>
                  <a:pt x="3219046" y="25195"/>
                  <a:pt x="3466840" y="0"/>
                </a:cubicBezTo>
                <a:cubicBezTo>
                  <a:pt x="3689081" y="-4804"/>
                  <a:pt x="3655783" y="-1772"/>
                  <a:pt x="3812920" y="0"/>
                </a:cubicBezTo>
                <a:cubicBezTo>
                  <a:pt x="3986939" y="-30981"/>
                  <a:pt x="4037290" y="6971"/>
                  <a:pt x="4208441" y="0"/>
                </a:cubicBezTo>
                <a:cubicBezTo>
                  <a:pt x="4215820" y="-36995"/>
                  <a:pt x="4820216" y="100877"/>
                  <a:pt x="5098361" y="0"/>
                </a:cubicBezTo>
                <a:cubicBezTo>
                  <a:pt x="5161284" y="1709"/>
                  <a:pt x="5224853" y="42631"/>
                  <a:pt x="5252720" y="76945"/>
                </a:cubicBezTo>
                <a:cubicBezTo>
                  <a:pt x="5260731" y="128546"/>
                  <a:pt x="5243592" y="175958"/>
                  <a:pt x="5252720" y="221599"/>
                </a:cubicBezTo>
                <a:cubicBezTo>
                  <a:pt x="5240102" y="273539"/>
                  <a:pt x="5206391" y="312625"/>
                  <a:pt x="5252720" y="384719"/>
                </a:cubicBezTo>
                <a:cubicBezTo>
                  <a:pt x="5225555" y="436062"/>
                  <a:pt x="5201784" y="462758"/>
                  <a:pt x="5098361" y="461665"/>
                </a:cubicBezTo>
                <a:cubicBezTo>
                  <a:pt x="4997045" y="483615"/>
                  <a:pt x="4799552" y="455629"/>
                  <a:pt x="4603961" y="461665"/>
                </a:cubicBezTo>
                <a:cubicBezTo>
                  <a:pt x="4454726" y="470044"/>
                  <a:pt x="4332222" y="491386"/>
                  <a:pt x="4257881" y="461665"/>
                </a:cubicBezTo>
                <a:cubicBezTo>
                  <a:pt x="4206148" y="497270"/>
                  <a:pt x="4093854" y="453759"/>
                  <a:pt x="3911801" y="461665"/>
                </a:cubicBezTo>
                <a:cubicBezTo>
                  <a:pt x="3783627" y="518171"/>
                  <a:pt x="3644085" y="459807"/>
                  <a:pt x="3466840" y="461665"/>
                </a:cubicBezTo>
                <a:cubicBezTo>
                  <a:pt x="3266495" y="470142"/>
                  <a:pt x="3276824" y="455808"/>
                  <a:pt x="3071320" y="461665"/>
                </a:cubicBezTo>
                <a:cubicBezTo>
                  <a:pt x="2928049" y="513628"/>
                  <a:pt x="2744249" y="437909"/>
                  <a:pt x="2527480" y="461665"/>
                </a:cubicBezTo>
                <a:cubicBezTo>
                  <a:pt x="2287757" y="481643"/>
                  <a:pt x="2289550" y="453386"/>
                  <a:pt x="2181399" y="461665"/>
                </a:cubicBezTo>
                <a:cubicBezTo>
                  <a:pt x="2065993" y="421238"/>
                  <a:pt x="1929456" y="470084"/>
                  <a:pt x="1785879" y="461665"/>
                </a:cubicBezTo>
                <a:cubicBezTo>
                  <a:pt x="1691019" y="531961"/>
                  <a:pt x="1543603" y="424703"/>
                  <a:pt x="1390359" y="461665"/>
                </a:cubicBezTo>
                <a:cubicBezTo>
                  <a:pt x="1287486" y="528280"/>
                  <a:pt x="1001655" y="378757"/>
                  <a:pt x="846518" y="461665"/>
                </a:cubicBezTo>
                <a:cubicBezTo>
                  <a:pt x="649357" y="547268"/>
                  <a:pt x="448621" y="467999"/>
                  <a:pt x="154358" y="461665"/>
                </a:cubicBezTo>
                <a:cubicBezTo>
                  <a:pt x="76260" y="444896"/>
                  <a:pt x="-447" y="433638"/>
                  <a:pt x="0" y="384719"/>
                </a:cubicBezTo>
                <a:cubicBezTo>
                  <a:pt x="-50314" y="360525"/>
                  <a:pt x="54086" y="301090"/>
                  <a:pt x="0" y="224676"/>
                </a:cubicBezTo>
                <a:cubicBezTo>
                  <a:pt x="-58571" y="186674"/>
                  <a:pt x="9222" y="124683"/>
                  <a:pt x="0" y="76945"/>
                </a:cubicBezTo>
                <a:close/>
              </a:path>
              <a:path w="5252720" h="461665" fill="none" stroke="0" extrusionOk="0">
                <a:moveTo>
                  <a:pt x="0" y="76945"/>
                </a:moveTo>
                <a:cubicBezTo>
                  <a:pt x="18579" y="48034"/>
                  <a:pt x="70377" y="13752"/>
                  <a:pt x="154358" y="0"/>
                </a:cubicBezTo>
                <a:cubicBezTo>
                  <a:pt x="429019" y="-26288"/>
                  <a:pt x="509149" y="31833"/>
                  <a:pt x="747638" y="0"/>
                </a:cubicBezTo>
                <a:cubicBezTo>
                  <a:pt x="1007444" y="-22700"/>
                  <a:pt x="1022216" y="8073"/>
                  <a:pt x="1143158" y="0"/>
                </a:cubicBezTo>
                <a:cubicBezTo>
                  <a:pt x="1296071" y="12250"/>
                  <a:pt x="1505111" y="85758"/>
                  <a:pt x="1736439" y="0"/>
                </a:cubicBezTo>
                <a:cubicBezTo>
                  <a:pt x="1920528" y="-20507"/>
                  <a:pt x="2019657" y="7690"/>
                  <a:pt x="2230839" y="0"/>
                </a:cubicBezTo>
                <a:cubicBezTo>
                  <a:pt x="2445243" y="-8779"/>
                  <a:pt x="2524704" y="19165"/>
                  <a:pt x="2675800" y="0"/>
                </a:cubicBezTo>
                <a:cubicBezTo>
                  <a:pt x="2862895" y="-25388"/>
                  <a:pt x="3014128" y="58854"/>
                  <a:pt x="3269080" y="0"/>
                </a:cubicBezTo>
                <a:cubicBezTo>
                  <a:pt x="3511343" y="-35814"/>
                  <a:pt x="3688483" y="10451"/>
                  <a:pt x="3812920" y="0"/>
                </a:cubicBezTo>
                <a:cubicBezTo>
                  <a:pt x="4023601" y="-20391"/>
                  <a:pt x="4177205" y="29201"/>
                  <a:pt x="4307320" y="0"/>
                </a:cubicBezTo>
                <a:cubicBezTo>
                  <a:pt x="4441931" y="-24482"/>
                  <a:pt x="4778859" y="34626"/>
                  <a:pt x="5098361" y="0"/>
                </a:cubicBezTo>
                <a:cubicBezTo>
                  <a:pt x="5178088" y="-5444"/>
                  <a:pt x="5245718" y="47154"/>
                  <a:pt x="5252720" y="76945"/>
                </a:cubicBezTo>
                <a:cubicBezTo>
                  <a:pt x="5260516" y="112793"/>
                  <a:pt x="5232585" y="144892"/>
                  <a:pt x="5252720" y="221599"/>
                </a:cubicBezTo>
                <a:cubicBezTo>
                  <a:pt x="5277740" y="279177"/>
                  <a:pt x="5243310" y="329241"/>
                  <a:pt x="5252720" y="384719"/>
                </a:cubicBezTo>
                <a:cubicBezTo>
                  <a:pt x="5279331" y="435185"/>
                  <a:pt x="5164377" y="430280"/>
                  <a:pt x="5098361" y="461665"/>
                </a:cubicBezTo>
                <a:cubicBezTo>
                  <a:pt x="4972621" y="483202"/>
                  <a:pt x="4872469" y="450219"/>
                  <a:pt x="4752281" y="461665"/>
                </a:cubicBezTo>
                <a:cubicBezTo>
                  <a:pt x="4606378" y="472463"/>
                  <a:pt x="4498738" y="435669"/>
                  <a:pt x="4307320" y="461665"/>
                </a:cubicBezTo>
                <a:cubicBezTo>
                  <a:pt x="4116572" y="483553"/>
                  <a:pt x="4061298" y="468038"/>
                  <a:pt x="3961240" y="461665"/>
                </a:cubicBezTo>
                <a:cubicBezTo>
                  <a:pt x="3820446" y="548155"/>
                  <a:pt x="3596497" y="411028"/>
                  <a:pt x="3367960" y="461665"/>
                </a:cubicBezTo>
                <a:cubicBezTo>
                  <a:pt x="3107772" y="463640"/>
                  <a:pt x="3096912" y="446172"/>
                  <a:pt x="2923000" y="461665"/>
                </a:cubicBezTo>
                <a:cubicBezTo>
                  <a:pt x="2773000" y="467788"/>
                  <a:pt x="2498792" y="465480"/>
                  <a:pt x="2379159" y="461665"/>
                </a:cubicBezTo>
                <a:cubicBezTo>
                  <a:pt x="2213886" y="481092"/>
                  <a:pt x="1981270" y="500604"/>
                  <a:pt x="1785879" y="461665"/>
                </a:cubicBezTo>
                <a:cubicBezTo>
                  <a:pt x="1501882" y="471098"/>
                  <a:pt x="1488534" y="421496"/>
                  <a:pt x="1291479" y="461665"/>
                </a:cubicBezTo>
                <a:cubicBezTo>
                  <a:pt x="1079913" y="486217"/>
                  <a:pt x="887410" y="456771"/>
                  <a:pt x="698198" y="461665"/>
                </a:cubicBezTo>
                <a:cubicBezTo>
                  <a:pt x="424447" y="493098"/>
                  <a:pt x="381546" y="443382"/>
                  <a:pt x="154358" y="461665"/>
                </a:cubicBezTo>
                <a:cubicBezTo>
                  <a:pt x="75622" y="461873"/>
                  <a:pt x="-20340" y="414911"/>
                  <a:pt x="0" y="384719"/>
                </a:cubicBezTo>
                <a:cubicBezTo>
                  <a:pt x="-27873" y="339619"/>
                  <a:pt x="24685" y="266041"/>
                  <a:pt x="0" y="230832"/>
                </a:cubicBezTo>
                <a:cubicBezTo>
                  <a:pt x="-1619" y="196872"/>
                  <a:pt x="10808" y="108068"/>
                  <a:pt x="0" y="76945"/>
                </a:cubicBezTo>
                <a:close/>
              </a:path>
              <a:path w="5252720" h="461665" fill="none" stroke="0" extrusionOk="0">
                <a:moveTo>
                  <a:pt x="0" y="76945"/>
                </a:moveTo>
                <a:cubicBezTo>
                  <a:pt x="-1443" y="41532"/>
                  <a:pt x="63728" y="23773"/>
                  <a:pt x="154358" y="0"/>
                </a:cubicBezTo>
                <a:cubicBezTo>
                  <a:pt x="424928" y="-38521"/>
                  <a:pt x="488778" y="-24056"/>
                  <a:pt x="747638" y="0"/>
                </a:cubicBezTo>
                <a:cubicBezTo>
                  <a:pt x="988001" y="-25396"/>
                  <a:pt x="1013149" y="7391"/>
                  <a:pt x="1143158" y="0"/>
                </a:cubicBezTo>
                <a:cubicBezTo>
                  <a:pt x="1317589" y="10248"/>
                  <a:pt x="1488482" y="-2878"/>
                  <a:pt x="1736439" y="0"/>
                </a:cubicBezTo>
                <a:cubicBezTo>
                  <a:pt x="1936285" y="-22911"/>
                  <a:pt x="2024570" y="-3642"/>
                  <a:pt x="2230839" y="0"/>
                </a:cubicBezTo>
                <a:cubicBezTo>
                  <a:pt x="2457768" y="-9556"/>
                  <a:pt x="2512873" y="8877"/>
                  <a:pt x="2675800" y="0"/>
                </a:cubicBezTo>
                <a:cubicBezTo>
                  <a:pt x="2824646" y="-45357"/>
                  <a:pt x="2966129" y="59362"/>
                  <a:pt x="3269080" y="0"/>
                </a:cubicBezTo>
                <a:cubicBezTo>
                  <a:pt x="3482741" y="-43143"/>
                  <a:pt x="3627459" y="-6042"/>
                  <a:pt x="3812920" y="0"/>
                </a:cubicBezTo>
                <a:cubicBezTo>
                  <a:pt x="3995342" y="-15366"/>
                  <a:pt x="4166646" y="-27949"/>
                  <a:pt x="4307320" y="0"/>
                </a:cubicBezTo>
                <a:cubicBezTo>
                  <a:pt x="4495546" y="52586"/>
                  <a:pt x="4784351" y="-87880"/>
                  <a:pt x="5098361" y="0"/>
                </a:cubicBezTo>
                <a:cubicBezTo>
                  <a:pt x="5185354" y="-7623"/>
                  <a:pt x="5243771" y="49165"/>
                  <a:pt x="5252720" y="76945"/>
                </a:cubicBezTo>
                <a:cubicBezTo>
                  <a:pt x="5257159" y="131314"/>
                  <a:pt x="5238356" y="151970"/>
                  <a:pt x="5252720" y="221599"/>
                </a:cubicBezTo>
                <a:cubicBezTo>
                  <a:pt x="5271512" y="274882"/>
                  <a:pt x="5251985" y="347733"/>
                  <a:pt x="5252720" y="384719"/>
                </a:cubicBezTo>
                <a:cubicBezTo>
                  <a:pt x="5284193" y="446640"/>
                  <a:pt x="5173647" y="448423"/>
                  <a:pt x="5098361" y="461665"/>
                </a:cubicBezTo>
                <a:cubicBezTo>
                  <a:pt x="4937254" y="481993"/>
                  <a:pt x="4870963" y="443628"/>
                  <a:pt x="4752281" y="461665"/>
                </a:cubicBezTo>
                <a:cubicBezTo>
                  <a:pt x="4612446" y="503094"/>
                  <a:pt x="4463614" y="425436"/>
                  <a:pt x="4307320" y="461665"/>
                </a:cubicBezTo>
                <a:cubicBezTo>
                  <a:pt x="4116332" y="482509"/>
                  <a:pt x="4056772" y="459039"/>
                  <a:pt x="3961240" y="461665"/>
                </a:cubicBezTo>
                <a:cubicBezTo>
                  <a:pt x="3906628" y="450112"/>
                  <a:pt x="3606290" y="461796"/>
                  <a:pt x="3367960" y="461665"/>
                </a:cubicBezTo>
                <a:cubicBezTo>
                  <a:pt x="3113676" y="471310"/>
                  <a:pt x="3092881" y="451780"/>
                  <a:pt x="2923000" y="461665"/>
                </a:cubicBezTo>
                <a:cubicBezTo>
                  <a:pt x="2742165" y="463306"/>
                  <a:pt x="2502402" y="470938"/>
                  <a:pt x="2379159" y="461665"/>
                </a:cubicBezTo>
                <a:cubicBezTo>
                  <a:pt x="2291566" y="452141"/>
                  <a:pt x="2021408" y="456489"/>
                  <a:pt x="1785879" y="461665"/>
                </a:cubicBezTo>
                <a:cubicBezTo>
                  <a:pt x="1522990" y="475749"/>
                  <a:pt x="1492263" y="431478"/>
                  <a:pt x="1291479" y="461665"/>
                </a:cubicBezTo>
                <a:cubicBezTo>
                  <a:pt x="1172533" y="467331"/>
                  <a:pt x="901884" y="402012"/>
                  <a:pt x="698198" y="461665"/>
                </a:cubicBezTo>
                <a:cubicBezTo>
                  <a:pt x="436119" y="480351"/>
                  <a:pt x="413262" y="428519"/>
                  <a:pt x="154358" y="461665"/>
                </a:cubicBezTo>
                <a:cubicBezTo>
                  <a:pt x="69460" y="459316"/>
                  <a:pt x="-5768" y="412723"/>
                  <a:pt x="0" y="384719"/>
                </a:cubicBezTo>
                <a:cubicBezTo>
                  <a:pt x="-25498" y="357232"/>
                  <a:pt x="22619" y="273785"/>
                  <a:pt x="0" y="230832"/>
                </a:cubicBezTo>
                <a:cubicBezTo>
                  <a:pt x="-19693" y="192140"/>
                  <a:pt x="5474" y="106139"/>
                  <a:pt x="0" y="76945"/>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nl-NL" sz="2400" dirty="0">
                <a:latin typeface="Times New Roman" panose="02020603050405020304" pitchFamily="18" charset="0"/>
                <a:ea typeface="Cambria" panose="02040503050406030204" pitchFamily="18" charset="0"/>
                <a:cs typeface="Times New Roman" panose="02020603050405020304" pitchFamily="18" charset="0"/>
              </a:rPr>
              <a:t>Từ </a:t>
            </a:r>
            <a:r>
              <a:rPr lang="nl-NL" sz="2400" b="1" dirty="0">
                <a:latin typeface="Times New Roman" panose="02020603050405020304" pitchFamily="18" charset="0"/>
                <a:ea typeface="Cambria" panose="02040503050406030204" pitchFamily="18" charset="0"/>
                <a:cs typeface="Times New Roman" panose="02020603050405020304" pitchFamily="18" charset="0"/>
              </a:rPr>
              <a:t>vào</a:t>
            </a:r>
            <a:r>
              <a:rPr lang="nl-NL" sz="2400" dirty="0">
                <a:latin typeface="Times New Roman" panose="02020603050405020304" pitchFamily="18" charset="0"/>
                <a:ea typeface="Cambria" panose="02040503050406030204" pitchFamily="18" charset="0"/>
                <a:cs typeface="Times New Roman" panose="02020603050405020304" pitchFamily="18" charset="0"/>
              </a:rPr>
              <a:t> nối sáng tác với năm 1943.</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247EC67-53A1-E55E-B5F2-2251855FC37D}"/>
              </a:ext>
            </a:extLst>
          </p:cNvPr>
          <p:cNvSpPr txBox="1"/>
          <p:nvPr/>
        </p:nvSpPr>
        <p:spPr>
          <a:xfrm>
            <a:off x="6593841" y="3591776"/>
            <a:ext cx="5252720" cy="461665"/>
          </a:xfrm>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52720" h="461665" fill="none" extrusionOk="0">
                <a:moveTo>
                  <a:pt x="0" y="76945"/>
                </a:moveTo>
                <a:cubicBezTo>
                  <a:pt x="-14105" y="33497"/>
                  <a:pt x="53397" y="8550"/>
                  <a:pt x="154358" y="0"/>
                </a:cubicBezTo>
                <a:cubicBezTo>
                  <a:pt x="421850" y="-52400"/>
                  <a:pt x="485133" y="-24420"/>
                  <a:pt x="747638" y="0"/>
                </a:cubicBezTo>
                <a:cubicBezTo>
                  <a:pt x="971844" y="-20340"/>
                  <a:pt x="1006711" y="7521"/>
                  <a:pt x="1143158" y="0"/>
                </a:cubicBezTo>
                <a:cubicBezTo>
                  <a:pt x="1326721" y="36457"/>
                  <a:pt x="1464018" y="-22719"/>
                  <a:pt x="1736439" y="0"/>
                </a:cubicBezTo>
                <a:cubicBezTo>
                  <a:pt x="1957237" y="-31264"/>
                  <a:pt x="2034254" y="-26921"/>
                  <a:pt x="2230839" y="0"/>
                </a:cubicBezTo>
                <a:cubicBezTo>
                  <a:pt x="2458952" y="-5909"/>
                  <a:pt x="2520028" y="-14672"/>
                  <a:pt x="2675800" y="0"/>
                </a:cubicBezTo>
                <a:cubicBezTo>
                  <a:pt x="2816350" y="-46436"/>
                  <a:pt x="2977840" y="43986"/>
                  <a:pt x="3269080" y="0"/>
                </a:cubicBezTo>
                <a:cubicBezTo>
                  <a:pt x="3464804" y="-67224"/>
                  <a:pt x="3602096" y="-11127"/>
                  <a:pt x="3812920" y="0"/>
                </a:cubicBezTo>
                <a:cubicBezTo>
                  <a:pt x="3997440" y="20905"/>
                  <a:pt x="4182026" y="-55713"/>
                  <a:pt x="4307320" y="0"/>
                </a:cubicBezTo>
                <a:cubicBezTo>
                  <a:pt x="4572529" y="46560"/>
                  <a:pt x="4852244" y="-116974"/>
                  <a:pt x="5098361" y="0"/>
                </a:cubicBezTo>
                <a:cubicBezTo>
                  <a:pt x="5166611" y="-8670"/>
                  <a:pt x="5231938" y="37613"/>
                  <a:pt x="5252720" y="76945"/>
                </a:cubicBezTo>
                <a:cubicBezTo>
                  <a:pt x="5253216" y="122619"/>
                  <a:pt x="5240080" y="160553"/>
                  <a:pt x="5252720" y="221599"/>
                </a:cubicBezTo>
                <a:cubicBezTo>
                  <a:pt x="5269481" y="273556"/>
                  <a:pt x="5255018" y="358764"/>
                  <a:pt x="5252720" y="384719"/>
                </a:cubicBezTo>
                <a:cubicBezTo>
                  <a:pt x="5265713" y="439773"/>
                  <a:pt x="5207274" y="470939"/>
                  <a:pt x="5098361" y="461665"/>
                </a:cubicBezTo>
                <a:cubicBezTo>
                  <a:pt x="4938557" y="474824"/>
                  <a:pt x="4885916" y="464167"/>
                  <a:pt x="4752281" y="461665"/>
                </a:cubicBezTo>
                <a:cubicBezTo>
                  <a:pt x="4643868" y="521436"/>
                  <a:pt x="4433722" y="393308"/>
                  <a:pt x="4307320" y="461665"/>
                </a:cubicBezTo>
                <a:cubicBezTo>
                  <a:pt x="4119828" y="496719"/>
                  <a:pt x="4035324" y="449064"/>
                  <a:pt x="3961240" y="461665"/>
                </a:cubicBezTo>
                <a:cubicBezTo>
                  <a:pt x="3940048" y="382872"/>
                  <a:pt x="3564274" y="522581"/>
                  <a:pt x="3367960" y="461665"/>
                </a:cubicBezTo>
                <a:cubicBezTo>
                  <a:pt x="3115893" y="471241"/>
                  <a:pt x="3095177" y="442404"/>
                  <a:pt x="2923000" y="461665"/>
                </a:cubicBezTo>
                <a:cubicBezTo>
                  <a:pt x="2766203" y="447050"/>
                  <a:pt x="2479881" y="461259"/>
                  <a:pt x="2379159" y="461665"/>
                </a:cubicBezTo>
                <a:cubicBezTo>
                  <a:pt x="2262905" y="419784"/>
                  <a:pt x="2029967" y="373750"/>
                  <a:pt x="1785879" y="461665"/>
                </a:cubicBezTo>
                <a:cubicBezTo>
                  <a:pt x="1529124" y="473260"/>
                  <a:pt x="1492872" y="432025"/>
                  <a:pt x="1291479" y="461665"/>
                </a:cubicBezTo>
                <a:cubicBezTo>
                  <a:pt x="1141909" y="491557"/>
                  <a:pt x="920704" y="460315"/>
                  <a:pt x="698198" y="461665"/>
                </a:cubicBezTo>
                <a:cubicBezTo>
                  <a:pt x="459586" y="490069"/>
                  <a:pt x="412499" y="429849"/>
                  <a:pt x="154358" y="461665"/>
                </a:cubicBezTo>
                <a:cubicBezTo>
                  <a:pt x="76698" y="450892"/>
                  <a:pt x="1942" y="411017"/>
                  <a:pt x="0" y="384719"/>
                </a:cubicBezTo>
                <a:cubicBezTo>
                  <a:pt x="-37844" y="357944"/>
                  <a:pt x="9678" y="275833"/>
                  <a:pt x="0" y="230832"/>
                </a:cubicBezTo>
                <a:cubicBezTo>
                  <a:pt x="-33093" y="189682"/>
                  <a:pt x="3296" y="97658"/>
                  <a:pt x="0" y="76945"/>
                </a:cubicBezTo>
                <a:close/>
              </a:path>
              <a:path w="5252720" h="461665" stroke="0" extrusionOk="0">
                <a:moveTo>
                  <a:pt x="0" y="76945"/>
                </a:moveTo>
                <a:cubicBezTo>
                  <a:pt x="8611" y="14901"/>
                  <a:pt x="81897" y="4953"/>
                  <a:pt x="154358" y="0"/>
                </a:cubicBezTo>
                <a:cubicBezTo>
                  <a:pt x="299507" y="-15881"/>
                  <a:pt x="387649" y="25759"/>
                  <a:pt x="648758" y="0"/>
                </a:cubicBezTo>
                <a:cubicBezTo>
                  <a:pt x="901611" y="-45994"/>
                  <a:pt x="1010216" y="-1913"/>
                  <a:pt x="1242038" y="0"/>
                </a:cubicBezTo>
                <a:cubicBezTo>
                  <a:pt x="1506870" y="-44549"/>
                  <a:pt x="1709427" y="-27157"/>
                  <a:pt x="1835319" y="0"/>
                </a:cubicBezTo>
                <a:cubicBezTo>
                  <a:pt x="2019163" y="-43669"/>
                  <a:pt x="2077764" y="9446"/>
                  <a:pt x="2181399" y="0"/>
                </a:cubicBezTo>
                <a:cubicBezTo>
                  <a:pt x="2295933" y="-64102"/>
                  <a:pt x="2486019" y="33583"/>
                  <a:pt x="2576919" y="0"/>
                </a:cubicBezTo>
                <a:cubicBezTo>
                  <a:pt x="2669148" y="-48098"/>
                  <a:pt x="2861772" y="38571"/>
                  <a:pt x="3021880" y="0"/>
                </a:cubicBezTo>
                <a:cubicBezTo>
                  <a:pt x="3133404" y="-9211"/>
                  <a:pt x="3219046" y="25195"/>
                  <a:pt x="3466840" y="0"/>
                </a:cubicBezTo>
                <a:cubicBezTo>
                  <a:pt x="3689081" y="-4804"/>
                  <a:pt x="3655783" y="-1772"/>
                  <a:pt x="3812920" y="0"/>
                </a:cubicBezTo>
                <a:cubicBezTo>
                  <a:pt x="3986939" y="-30981"/>
                  <a:pt x="4037290" y="6971"/>
                  <a:pt x="4208441" y="0"/>
                </a:cubicBezTo>
                <a:cubicBezTo>
                  <a:pt x="4215820" y="-36995"/>
                  <a:pt x="4820216" y="100877"/>
                  <a:pt x="5098361" y="0"/>
                </a:cubicBezTo>
                <a:cubicBezTo>
                  <a:pt x="5161284" y="1709"/>
                  <a:pt x="5224853" y="42631"/>
                  <a:pt x="5252720" y="76945"/>
                </a:cubicBezTo>
                <a:cubicBezTo>
                  <a:pt x="5260731" y="128546"/>
                  <a:pt x="5243592" y="175958"/>
                  <a:pt x="5252720" y="221599"/>
                </a:cubicBezTo>
                <a:cubicBezTo>
                  <a:pt x="5240102" y="273539"/>
                  <a:pt x="5206391" y="312625"/>
                  <a:pt x="5252720" y="384719"/>
                </a:cubicBezTo>
                <a:cubicBezTo>
                  <a:pt x="5225555" y="436062"/>
                  <a:pt x="5201784" y="462758"/>
                  <a:pt x="5098361" y="461665"/>
                </a:cubicBezTo>
                <a:cubicBezTo>
                  <a:pt x="4997045" y="483615"/>
                  <a:pt x="4799552" y="455629"/>
                  <a:pt x="4603961" y="461665"/>
                </a:cubicBezTo>
                <a:cubicBezTo>
                  <a:pt x="4454726" y="470044"/>
                  <a:pt x="4332222" y="491386"/>
                  <a:pt x="4257881" y="461665"/>
                </a:cubicBezTo>
                <a:cubicBezTo>
                  <a:pt x="4206148" y="497270"/>
                  <a:pt x="4093854" y="453759"/>
                  <a:pt x="3911801" y="461665"/>
                </a:cubicBezTo>
                <a:cubicBezTo>
                  <a:pt x="3783627" y="518171"/>
                  <a:pt x="3644085" y="459807"/>
                  <a:pt x="3466840" y="461665"/>
                </a:cubicBezTo>
                <a:cubicBezTo>
                  <a:pt x="3266495" y="470142"/>
                  <a:pt x="3276824" y="455808"/>
                  <a:pt x="3071320" y="461665"/>
                </a:cubicBezTo>
                <a:cubicBezTo>
                  <a:pt x="2928049" y="513628"/>
                  <a:pt x="2744249" y="437909"/>
                  <a:pt x="2527480" y="461665"/>
                </a:cubicBezTo>
                <a:cubicBezTo>
                  <a:pt x="2287757" y="481643"/>
                  <a:pt x="2289550" y="453386"/>
                  <a:pt x="2181399" y="461665"/>
                </a:cubicBezTo>
                <a:cubicBezTo>
                  <a:pt x="2065993" y="421238"/>
                  <a:pt x="1929456" y="470084"/>
                  <a:pt x="1785879" y="461665"/>
                </a:cubicBezTo>
                <a:cubicBezTo>
                  <a:pt x="1691019" y="531961"/>
                  <a:pt x="1543603" y="424703"/>
                  <a:pt x="1390359" y="461665"/>
                </a:cubicBezTo>
                <a:cubicBezTo>
                  <a:pt x="1287486" y="528280"/>
                  <a:pt x="1001655" y="378757"/>
                  <a:pt x="846518" y="461665"/>
                </a:cubicBezTo>
                <a:cubicBezTo>
                  <a:pt x="649357" y="547268"/>
                  <a:pt x="448621" y="467999"/>
                  <a:pt x="154358" y="461665"/>
                </a:cubicBezTo>
                <a:cubicBezTo>
                  <a:pt x="76260" y="444896"/>
                  <a:pt x="-447" y="433638"/>
                  <a:pt x="0" y="384719"/>
                </a:cubicBezTo>
                <a:cubicBezTo>
                  <a:pt x="-50314" y="360525"/>
                  <a:pt x="54086" y="301090"/>
                  <a:pt x="0" y="224676"/>
                </a:cubicBezTo>
                <a:cubicBezTo>
                  <a:pt x="-58571" y="186674"/>
                  <a:pt x="9222" y="124683"/>
                  <a:pt x="0" y="76945"/>
                </a:cubicBezTo>
                <a:close/>
              </a:path>
              <a:path w="5252720" h="461665" fill="none" stroke="0" extrusionOk="0">
                <a:moveTo>
                  <a:pt x="0" y="76945"/>
                </a:moveTo>
                <a:cubicBezTo>
                  <a:pt x="18579" y="48034"/>
                  <a:pt x="70377" y="13752"/>
                  <a:pt x="154358" y="0"/>
                </a:cubicBezTo>
                <a:cubicBezTo>
                  <a:pt x="429019" y="-26288"/>
                  <a:pt x="509149" y="31833"/>
                  <a:pt x="747638" y="0"/>
                </a:cubicBezTo>
                <a:cubicBezTo>
                  <a:pt x="1007444" y="-22700"/>
                  <a:pt x="1022216" y="8073"/>
                  <a:pt x="1143158" y="0"/>
                </a:cubicBezTo>
                <a:cubicBezTo>
                  <a:pt x="1296071" y="12250"/>
                  <a:pt x="1505111" y="85758"/>
                  <a:pt x="1736439" y="0"/>
                </a:cubicBezTo>
                <a:cubicBezTo>
                  <a:pt x="1920528" y="-20507"/>
                  <a:pt x="2019657" y="7690"/>
                  <a:pt x="2230839" y="0"/>
                </a:cubicBezTo>
                <a:cubicBezTo>
                  <a:pt x="2445243" y="-8779"/>
                  <a:pt x="2524704" y="19165"/>
                  <a:pt x="2675800" y="0"/>
                </a:cubicBezTo>
                <a:cubicBezTo>
                  <a:pt x="2862895" y="-25388"/>
                  <a:pt x="3014128" y="58854"/>
                  <a:pt x="3269080" y="0"/>
                </a:cubicBezTo>
                <a:cubicBezTo>
                  <a:pt x="3511343" y="-35814"/>
                  <a:pt x="3688483" y="10451"/>
                  <a:pt x="3812920" y="0"/>
                </a:cubicBezTo>
                <a:cubicBezTo>
                  <a:pt x="4023601" y="-20391"/>
                  <a:pt x="4177205" y="29201"/>
                  <a:pt x="4307320" y="0"/>
                </a:cubicBezTo>
                <a:cubicBezTo>
                  <a:pt x="4441931" y="-24482"/>
                  <a:pt x="4778859" y="34626"/>
                  <a:pt x="5098361" y="0"/>
                </a:cubicBezTo>
                <a:cubicBezTo>
                  <a:pt x="5178088" y="-5444"/>
                  <a:pt x="5245718" y="47154"/>
                  <a:pt x="5252720" y="76945"/>
                </a:cubicBezTo>
                <a:cubicBezTo>
                  <a:pt x="5260516" y="112793"/>
                  <a:pt x="5232585" y="144892"/>
                  <a:pt x="5252720" y="221599"/>
                </a:cubicBezTo>
                <a:cubicBezTo>
                  <a:pt x="5277740" y="279177"/>
                  <a:pt x="5243310" y="329241"/>
                  <a:pt x="5252720" y="384719"/>
                </a:cubicBezTo>
                <a:cubicBezTo>
                  <a:pt x="5279331" y="435185"/>
                  <a:pt x="5164377" y="430280"/>
                  <a:pt x="5098361" y="461665"/>
                </a:cubicBezTo>
                <a:cubicBezTo>
                  <a:pt x="4972621" y="483202"/>
                  <a:pt x="4872469" y="450219"/>
                  <a:pt x="4752281" y="461665"/>
                </a:cubicBezTo>
                <a:cubicBezTo>
                  <a:pt x="4606378" y="472463"/>
                  <a:pt x="4498738" y="435669"/>
                  <a:pt x="4307320" y="461665"/>
                </a:cubicBezTo>
                <a:cubicBezTo>
                  <a:pt x="4116572" y="483553"/>
                  <a:pt x="4061298" y="468038"/>
                  <a:pt x="3961240" y="461665"/>
                </a:cubicBezTo>
                <a:cubicBezTo>
                  <a:pt x="3820446" y="548155"/>
                  <a:pt x="3596497" y="411028"/>
                  <a:pt x="3367960" y="461665"/>
                </a:cubicBezTo>
                <a:cubicBezTo>
                  <a:pt x="3107772" y="463640"/>
                  <a:pt x="3096912" y="446172"/>
                  <a:pt x="2923000" y="461665"/>
                </a:cubicBezTo>
                <a:cubicBezTo>
                  <a:pt x="2773000" y="467788"/>
                  <a:pt x="2498792" y="465480"/>
                  <a:pt x="2379159" y="461665"/>
                </a:cubicBezTo>
                <a:cubicBezTo>
                  <a:pt x="2213886" y="481092"/>
                  <a:pt x="1981270" y="500604"/>
                  <a:pt x="1785879" y="461665"/>
                </a:cubicBezTo>
                <a:cubicBezTo>
                  <a:pt x="1501882" y="471098"/>
                  <a:pt x="1488534" y="421496"/>
                  <a:pt x="1291479" y="461665"/>
                </a:cubicBezTo>
                <a:cubicBezTo>
                  <a:pt x="1079913" y="486217"/>
                  <a:pt x="887410" y="456771"/>
                  <a:pt x="698198" y="461665"/>
                </a:cubicBezTo>
                <a:cubicBezTo>
                  <a:pt x="424447" y="493098"/>
                  <a:pt x="381546" y="443382"/>
                  <a:pt x="154358" y="461665"/>
                </a:cubicBezTo>
                <a:cubicBezTo>
                  <a:pt x="75622" y="461873"/>
                  <a:pt x="-20340" y="414911"/>
                  <a:pt x="0" y="384719"/>
                </a:cubicBezTo>
                <a:cubicBezTo>
                  <a:pt x="-27873" y="339619"/>
                  <a:pt x="24685" y="266041"/>
                  <a:pt x="0" y="230832"/>
                </a:cubicBezTo>
                <a:cubicBezTo>
                  <a:pt x="-1619" y="196872"/>
                  <a:pt x="10808" y="108068"/>
                  <a:pt x="0" y="76945"/>
                </a:cubicBezTo>
                <a:close/>
              </a:path>
              <a:path w="5252720" h="461665" fill="none" stroke="0" extrusionOk="0">
                <a:moveTo>
                  <a:pt x="0" y="76945"/>
                </a:moveTo>
                <a:cubicBezTo>
                  <a:pt x="-1443" y="41532"/>
                  <a:pt x="63728" y="23773"/>
                  <a:pt x="154358" y="0"/>
                </a:cubicBezTo>
                <a:cubicBezTo>
                  <a:pt x="424928" y="-38521"/>
                  <a:pt x="488778" y="-24056"/>
                  <a:pt x="747638" y="0"/>
                </a:cubicBezTo>
                <a:cubicBezTo>
                  <a:pt x="988001" y="-25396"/>
                  <a:pt x="1013149" y="7391"/>
                  <a:pt x="1143158" y="0"/>
                </a:cubicBezTo>
                <a:cubicBezTo>
                  <a:pt x="1317589" y="10248"/>
                  <a:pt x="1488482" y="-2878"/>
                  <a:pt x="1736439" y="0"/>
                </a:cubicBezTo>
                <a:cubicBezTo>
                  <a:pt x="1936285" y="-22911"/>
                  <a:pt x="2024570" y="-3642"/>
                  <a:pt x="2230839" y="0"/>
                </a:cubicBezTo>
                <a:cubicBezTo>
                  <a:pt x="2457768" y="-9556"/>
                  <a:pt x="2512873" y="8877"/>
                  <a:pt x="2675800" y="0"/>
                </a:cubicBezTo>
                <a:cubicBezTo>
                  <a:pt x="2824646" y="-45357"/>
                  <a:pt x="2966129" y="59362"/>
                  <a:pt x="3269080" y="0"/>
                </a:cubicBezTo>
                <a:cubicBezTo>
                  <a:pt x="3482741" y="-43143"/>
                  <a:pt x="3627459" y="-6042"/>
                  <a:pt x="3812920" y="0"/>
                </a:cubicBezTo>
                <a:cubicBezTo>
                  <a:pt x="3995342" y="-15366"/>
                  <a:pt x="4166646" y="-27949"/>
                  <a:pt x="4307320" y="0"/>
                </a:cubicBezTo>
                <a:cubicBezTo>
                  <a:pt x="4495546" y="52586"/>
                  <a:pt x="4784351" y="-87880"/>
                  <a:pt x="5098361" y="0"/>
                </a:cubicBezTo>
                <a:cubicBezTo>
                  <a:pt x="5185354" y="-7623"/>
                  <a:pt x="5243771" y="49165"/>
                  <a:pt x="5252720" y="76945"/>
                </a:cubicBezTo>
                <a:cubicBezTo>
                  <a:pt x="5257159" y="131314"/>
                  <a:pt x="5238356" y="151970"/>
                  <a:pt x="5252720" y="221599"/>
                </a:cubicBezTo>
                <a:cubicBezTo>
                  <a:pt x="5271512" y="274882"/>
                  <a:pt x="5251985" y="347733"/>
                  <a:pt x="5252720" y="384719"/>
                </a:cubicBezTo>
                <a:cubicBezTo>
                  <a:pt x="5284193" y="446640"/>
                  <a:pt x="5173647" y="448423"/>
                  <a:pt x="5098361" y="461665"/>
                </a:cubicBezTo>
                <a:cubicBezTo>
                  <a:pt x="4937254" y="481993"/>
                  <a:pt x="4870963" y="443628"/>
                  <a:pt x="4752281" y="461665"/>
                </a:cubicBezTo>
                <a:cubicBezTo>
                  <a:pt x="4612446" y="503094"/>
                  <a:pt x="4463614" y="425436"/>
                  <a:pt x="4307320" y="461665"/>
                </a:cubicBezTo>
                <a:cubicBezTo>
                  <a:pt x="4116332" y="482509"/>
                  <a:pt x="4056772" y="459039"/>
                  <a:pt x="3961240" y="461665"/>
                </a:cubicBezTo>
                <a:cubicBezTo>
                  <a:pt x="3906628" y="450112"/>
                  <a:pt x="3606290" y="461796"/>
                  <a:pt x="3367960" y="461665"/>
                </a:cubicBezTo>
                <a:cubicBezTo>
                  <a:pt x="3113676" y="471310"/>
                  <a:pt x="3092881" y="451780"/>
                  <a:pt x="2923000" y="461665"/>
                </a:cubicBezTo>
                <a:cubicBezTo>
                  <a:pt x="2742165" y="463306"/>
                  <a:pt x="2502402" y="470938"/>
                  <a:pt x="2379159" y="461665"/>
                </a:cubicBezTo>
                <a:cubicBezTo>
                  <a:pt x="2291566" y="452141"/>
                  <a:pt x="2021408" y="456489"/>
                  <a:pt x="1785879" y="461665"/>
                </a:cubicBezTo>
                <a:cubicBezTo>
                  <a:pt x="1522990" y="475749"/>
                  <a:pt x="1492263" y="431478"/>
                  <a:pt x="1291479" y="461665"/>
                </a:cubicBezTo>
                <a:cubicBezTo>
                  <a:pt x="1172533" y="467331"/>
                  <a:pt x="901884" y="402012"/>
                  <a:pt x="698198" y="461665"/>
                </a:cubicBezTo>
                <a:cubicBezTo>
                  <a:pt x="436119" y="480351"/>
                  <a:pt x="413262" y="428519"/>
                  <a:pt x="154358" y="461665"/>
                </a:cubicBezTo>
                <a:cubicBezTo>
                  <a:pt x="69460" y="459316"/>
                  <a:pt x="-5768" y="412723"/>
                  <a:pt x="0" y="384719"/>
                </a:cubicBezTo>
                <a:cubicBezTo>
                  <a:pt x="-25498" y="357232"/>
                  <a:pt x="22619" y="273785"/>
                  <a:pt x="0" y="230832"/>
                </a:cubicBezTo>
                <a:cubicBezTo>
                  <a:pt x="-19693" y="192140"/>
                  <a:pt x="5474" y="106139"/>
                  <a:pt x="0" y="76945"/>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nối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sáng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thơ</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ngây</a:t>
            </a:r>
            <a:r>
              <a:rPr lang="en-US" sz="2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7FA4DB1-6F98-5C60-F80C-36418F5A8737}"/>
              </a:ext>
            </a:extLst>
          </p:cNvPr>
          <p:cNvSpPr txBox="1"/>
          <p:nvPr/>
        </p:nvSpPr>
        <p:spPr>
          <a:xfrm>
            <a:off x="6624321" y="4333456"/>
            <a:ext cx="5252720" cy="461665"/>
          </a:xfrm>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52720" h="461665" fill="none" extrusionOk="0">
                <a:moveTo>
                  <a:pt x="0" y="76945"/>
                </a:moveTo>
                <a:cubicBezTo>
                  <a:pt x="-14105" y="33497"/>
                  <a:pt x="53397" y="8550"/>
                  <a:pt x="154358" y="0"/>
                </a:cubicBezTo>
                <a:cubicBezTo>
                  <a:pt x="421850" y="-52400"/>
                  <a:pt x="485133" y="-24420"/>
                  <a:pt x="747638" y="0"/>
                </a:cubicBezTo>
                <a:cubicBezTo>
                  <a:pt x="971844" y="-20340"/>
                  <a:pt x="1006711" y="7521"/>
                  <a:pt x="1143158" y="0"/>
                </a:cubicBezTo>
                <a:cubicBezTo>
                  <a:pt x="1326721" y="36457"/>
                  <a:pt x="1464018" y="-22719"/>
                  <a:pt x="1736439" y="0"/>
                </a:cubicBezTo>
                <a:cubicBezTo>
                  <a:pt x="1957237" y="-31264"/>
                  <a:pt x="2034254" y="-26921"/>
                  <a:pt x="2230839" y="0"/>
                </a:cubicBezTo>
                <a:cubicBezTo>
                  <a:pt x="2458952" y="-5909"/>
                  <a:pt x="2520028" y="-14672"/>
                  <a:pt x="2675800" y="0"/>
                </a:cubicBezTo>
                <a:cubicBezTo>
                  <a:pt x="2816350" y="-46436"/>
                  <a:pt x="2977840" y="43986"/>
                  <a:pt x="3269080" y="0"/>
                </a:cubicBezTo>
                <a:cubicBezTo>
                  <a:pt x="3464804" y="-67224"/>
                  <a:pt x="3602096" y="-11127"/>
                  <a:pt x="3812920" y="0"/>
                </a:cubicBezTo>
                <a:cubicBezTo>
                  <a:pt x="3997440" y="20905"/>
                  <a:pt x="4182026" y="-55713"/>
                  <a:pt x="4307320" y="0"/>
                </a:cubicBezTo>
                <a:cubicBezTo>
                  <a:pt x="4572529" y="46560"/>
                  <a:pt x="4852244" y="-116974"/>
                  <a:pt x="5098361" y="0"/>
                </a:cubicBezTo>
                <a:cubicBezTo>
                  <a:pt x="5166611" y="-8670"/>
                  <a:pt x="5231938" y="37613"/>
                  <a:pt x="5252720" y="76945"/>
                </a:cubicBezTo>
                <a:cubicBezTo>
                  <a:pt x="5253216" y="122619"/>
                  <a:pt x="5240080" y="160553"/>
                  <a:pt x="5252720" y="221599"/>
                </a:cubicBezTo>
                <a:cubicBezTo>
                  <a:pt x="5269481" y="273556"/>
                  <a:pt x="5255018" y="358764"/>
                  <a:pt x="5252720" y="384719"/>
                </a:cubicBezTo>
                <a:cubicBezTo>
                  <a:pt x="5265713" y="439773"/>
                  <a:pt x="5207274" y="470939"/>
                  <a:pt x="5098361" y="461665"/>
                </a:cubicBezTo>
                <a:cubicBezTo>
                  <a:pt x="4938557" y="474824"/>
                  <a:pt x="4885916" y="464167"/>
                  <a:pt x="4752281" y="461665"/>
                </a:cubicBezTo>
                <a:cubicBezTo>
                  <a:pt x="4643868" y="521436"/>
                  <a:pt x="4433722" y="393308"/>
                  <a:pt x="4307320" y="461665"/>
                </a:cubicBezTo>
                <a:cubicBezTo>
                  <a:pt x="4119828" y="496719"/>
                  <a:pt x="4035324" y="449064"/>
                  <a:pt x="3961240" y="461665"/>
                </a:cubicBezTo>
                <a:cubicBezTo>
                  <a:pt x="3940048" y="382872"/>
                  <a:pt x="3564274" y="522581"/>
                  <a:pt x="3367960" y="461665"/>
                </a:cubicBezTo>
                <a:cubicBezTo>
                  <a:pt x="3115893" y="471241"/>
                  <a:pt x="3095177" y="442404"/>
                  <a:pt x="2923000" y="461665"/>
                </a:cubicBezTo>
                <a:cubicBezTo>
                  <a:pt x="2766203" y="447050"/>
                  <a:pt x="2479881" y="461259"/>
                  <a:pt x="2379159" y="461665"/>
                </a:cubicBezTo>
                <a:cubicBezTo>
                  <a:pt x="2262905" y="419784"/>
                  <a:pt x="2029967" y="373750"/>
                  <a:pt x="1785879" y="461665"/>
                </a:cubicBezTo>
                <a:cubicBezTo>
                  <a:pt x="1529124" y="473260"/>
                  <a:pt x="1492872" y="432025"/>
                  <a:pt x="1291479" y="461665"/>
                </a:cubicBezTo>
                <a:cubicBezTo>
                  <a:pt x="1141909" y="491557"/>
                  <a:pt x="920704" y="460315"/>
                  <a:pt x="698198" y="461665"/>
                </a:cubicBezTo>
                <a:cubicBezTo>
                  <a:pt x="459586" y="490069"/>
                  <a:pt x="412499" y="429849"/>
                  <a:pt x="154358" y="461665"/>
                </a:cubicBezTo>
                <a:cubicBezTo>
                  <a:pt x="76698" y="450892"/>
                  <a:pt x="1942" y="411017"/>
                  <a:pt x="0" y="384719"/>
                </a:cubicBezTo>
                <a:cubicBezTo>
                  <a:pt x="-37844" y="357944"/>
                  <a:pt x="9678" y="275833"/>
                  <a:pt x="0" y="230832"/>
                </a:cubicBezTo>
                <a:cubicBezTo>
                  <a:pt x="-33093" y="189682"/>
                  <a:pt x="3296" y="97658"/>
                  <a:pt x="0" y="76945"/>
                </a:cubicBezTo>
                <a:close/>
              </a:path>
              <a:path w="5252720" h="461665" stroke="0" extrusionOk="0">
                <a:moveTo>
                  <a:pt x="0" y="76945"/>
                </a:moveTo>
                <a:cubicBezTo>
                  <a:pt x="8611" y="14901"/>
                  <a:pt x="81897" y="4953"/>
                  <a:pt x="154358" y="0"/>
                </a:cubicBezTo>
                <a:cubicBezTo>
                  <a:pt x="299507" y="-15881"/>
                  <a:pt x="387649" y="25759"/>
                  <a:pt x="648758" y="0"/>
                </a:cubicBezTo>
                <a:cubicBezTo>
                  <a:pt x="901611" y="-45994"/>
                  <a:pt x="1010216" y="-1913"/>
                  <a:pt x="1242038" y="0"/>
                </a:cubicBezTo>
                <a:cubicBezTo>
                  <a:pt x="1506870" y="-44549"/>
                  <a:pt x="1709427" y="-27157"/>
                  <a:pt x="1835319" y="0"/>
                </a:cubicBezTo>
                <a:cubicBezTo>
                  <a:pt x="2019163" y="-43669"/>
                  <a:pt x="2077764" y="9446"/>
                  <a:pt x="2181399" y="0"/>
                </a:cubicBezTo>
                <a:cubicBezTo>
                  <a:pt x="2295933" y="-64102"/>
                  <a:pt x="2486019" y="33583"/>
                  <a:pt x="2576919" y="0"/>
                </a:cubicBezTo>
                <a:cubicBezTo>
                  <a:pt x="2669148" y="-48098"/>
                  <a:pt x="2861772" y="38571"/>
                  <a:pt x="3021880" y="0"/>
                </a:cubicBezTo>
                <a:cubicBezTo>
                  <a:pt x="3133404" y="-9211"/>
                  <a:pt x="3219046" y="25195"/>
                  <a:pt x="3466840" y="0"/>
                </a:cubicBezTo>
                <a:cubicBezTo>
                  <a:pt x="3689081" y="-4804"/>
                  <a:pt x="3655783" y="-1772"/>
                  <a:pt x="3812920" y="0"/>
                </a:cubicBezTo>
                <a:cubicBezTo>
                  <a:pt x="3986939" y="-30981"/>
                  <a:pt x="4037290" y="6971"/>
                  <a:pt x="4208441" y="0"/>
                </a:cubicBezTo>
                <a:cubicBezTo>
                  <a:pt x="4215820" y="-36995"/>
                  <a:pt x="4820216" y="100877"/>
                  <a:pt x="5098361" y="0"/>
                </a:cubicBezTo>
                <a:cubicBezTo>
                  <a:pt x="5161284" y="1709"/>
                  <a:pt x="5224853" y="42631"/>
                  <a:pt x="5252720" y="76945"/>
                </a:cubicBezTo>
                <a:cubicBezTo>
                  <a:pt x="5260731" y="128546"/>
                  <a:pt x="5243592" y="175958"/>
                  <a:pt x="5252720" y="221599"/>
                </a:cubicBezTo>
                <a:cubicBezTo>
                  <a:pt x="5240102" y="273539"/>
                  <a:pt x="5206391" y="312625"/>
                  <a:pt x="5252720" y="384719"/>
                </a:cubicBezTo>
                <a:cubicBezTo>
                  <a:pt x="5225555" y="436062"/>
                  <a:pt x="5201784" y="462758"/>
                  <a:pt x="5098361" y="461665"/>
                </a:cubicBezTo>
                <a:cubicBezTo>
                  <a:pt x="4997045" y="483615"/>
                  <a:pt x="4799552" y="455629"/>
                  <a:pt x="4603961" y="461665"/>
                </a:cubicBezTo>
                <a:cubicBezTo>
                  <a:pt x="4454726" y="470044"/>
                  <a:pt x="4332222" y="491386"/>
                  <a:pt x="4257881" y="461665"/>
                </a:cubicBezTo>
                <a:cubicBezTo>
                  <a:pt x="4206148" y="497270"/>
                  <a:pt x="4093854" y="453759"/>
                  <a:pt x="3911801" y="461665"/>
                </a:cubicBezTo>
                <a:cubicBezTo>
                  <a:pt x="3783627" y="518171"/>
                  <a:pt x="3644085" y="459807"/>
                  <a:pt x="3466840" y="461665"/>
                </a:cubicBezTo>
                <a:cubicBezTo>
                  <a:pt x="3266495" y="470142"/>
                  <a:pt x="3276824" y="455808"/>
                  <a:pt x="3071320" y="461665"/>
                </a:cubicBezTo>
                <a:cubicBezTo>
                  <a:pt x="2928049" y="513628"/>
                  <a:pt x="2744249" y="437909"/>
                  <a:pt x="2527480" y="461665"/>
                </a:cubicBezTo>
                <a:cubicBezTo>
                  <a:pt x="2287757" y="481643"/>
                  <a:pt x="2289550" y="453386"/>
                  <a:pt x="2181399" y="461665"/>
                </a:cubicBezTo>
                <a:cubicBezTo>
                  <a:pt x="2065993" y="421238"/>
                  <a:pt x="1929456" y="470084"/>
                  <a:pt x="1785879" y="461665"/>
                </a:cubicBezTo>
                <a:cubicBezTo>
                  <a:pt x="1691019" y="531961"/>
                  <a:pt x="1543603" y="424703"/>
                  <a:pt x="1390359" y="461665"/>
                </a:cubicBezTo>
                <a:cubicBezTo>
                  <a:pt x="1287486" y="528280"/>
                  <a:pt x="1001655" y="378757"/>
                  <a:pt x="846518" y="461665"/>
                </a:cubicBezTo>
                <a:cubicBezTo>
                  <a:pt x="649357" y="547268"/>
                  <a:pt x="448621" y="467999"/>
                  <a:pt x="154358" y="461665"/>
                </a:cubicBezTo>
                <a:cubicBezTo>
                  <a:pt x="76260" y="444896"/>
                  <a:pt x="-447" y="433638"/>
                  <a:pt x="0" y="384719"/>
                </a:cubicBezTo>
                <a:cubicBezTo>
                  <a:pt x="-50314" y="360525"/>
                  <a:pt x="54086" y="301090"/>
                  <a:pt x="0" y="224676"/>
                </a:cubicBezTo>
                <a:cubicBezTo>
                  <a:pt x="-58571" y="186674"/>
                  <a:pt x="9222" y="124683"/>
                  <a:pt x="0" y="76945"/>
                </a:cubicBezTo>
                <a:close/>
              </a:path>
              <a:path w="5252720" h="461665" fill="none" stroke="0" extrusionOk="0">
                <a:moveTo>
                  <a:pt x="0" y="76945"/>
                </a:moveTo>
                <a:cubicBezTo>
                  <a:pt x="18579" y="48034"/>
                  <a:pt x="70377" y="13752"/>
                  <a:pt x="154358" y="0"/>
                </a:cubicBezTo>
                <a:cubicBezTo>
                  <a:pt x="429019" y="-26288"/>
                  <a:pt x="509149" y="31833"/>
                  <a:pt x="747638" y="0"/>
                </a:cubicBezTo>
                <a:cubicBezTo>
                  <a:pt x="1007444" y="-22700"/>
                  <a:pt x="1022216" y="8073"/>
                  <a:pt x="1143158" y="0"/>
                </a:cubicBezTo>
                <a:cubicBezTo>
                  <a:pt x="1296071" y="12250"/>
                  <a:pt x="1505111" y="85758"/>
                  <a:pt x="1736439" y="0"/>
                </a:cubicBezTo>
                <a:cubicBezTo>
                  <a:pt x="1920528" y="-20507"/>
                  <a:pt x="2019657" y="7690"/>
                  <a:pt x="2230839" y="0"/>
                </a:cubicBezTo>
                <a:cubicBezTo>
                  <a:pt x="2445243" y="-8779"/>
                  <a:pt x="2524704" y="19165"/>
                  <a:pt x="2675800" y="0"/>
                </a:cubicBezTo>
                <a:cubicBezTo>
                  <a:pt x="2862895" y="-25388"/>
                  <a:pt x="3014128" y="58854"/>
                  <a:pt x="3269080" y="0"/>
                </a:cubicBezTo>
                <a:cubicBezTo>
                  <a:pt x="3511343" y="-35814"/>
                  <a:pt x="3688483" y="10451"/>
                  <a:pt x="3812920" y="0"/>
                </a:cubicBezTo>
                <a:cubicBezTo>
                  <a:pt x="4023601" y="-20391"/>
                  <a:pt x="4177205" y="29201"/>
                  <a:pt x="4307320" y="0"/>
                </a:cubicBezTo>
                <a:cubicBezTo>
                  <a:pt x="4441931" y="-24482"/>
                  <a:pt x="4778859" y="34626"/>
                  <a:pt x="5098361" y="0"/>
                </a:cubicBezTo>
                <a:cubicBezTo>
                  <a:pt x="5178088" y="-5444"/>
                  <a:pt x="5245718" y="47154"/>
                  <a:pt x="5252720" y="76945"/>
                </a:cubicBezTo>
                <a:cubicBezTo>
                  <a:pt x="5260516" y="112793"/>
                  <a:pt x="5232585" y="144892"/>
                  <a:pt x="5252720" y="221599"/>
                </a:cubicBezTo>
                <a:cubicBezTo>
                  <a:pt x="5277740" y="279177"/>
                  <a:pt x="5243310" y="329241"/>
                  <a:pt x="5252720" y="384719"/>
                </a:cubicBezTo>
                <a:cubicBezTo>
                  <a:pt x="5279331" y="435185"/>
                  <a:pt x="5164377" y="430280"/>
                  <a:pt x="5098361" y="461665"/>
                </a:cubicBezTo>
                <a:cubicBezTo>
                  <a:pt x="4972621" y="483202"/>
                  <a:pt x="4872469" y="450219"/>
                  <a:pt x="4752281" y="461665"/>
                </a:cubicBezTo>
                <a:cubicBezTo>
                  <a:pt x="4606378" y="472463"/>
                  <a:pt x="4498738" y="435669"/>
                  <a:pt x="4307320" y="461665"/>
                </a:cubicBezTo>
                <a:cubicBezTo>
                  <a:pt x="4116572" y="483553"/>
                  <a:pt x="4061298" y="468038"/>
                  <a:pt x="3961240" y="461665"/>
                </a:cubicBezTo>
                <a:cubicBezTo>
                  <a:pt x="3820446" y="548155"/>
                  <a:pt x="3596497" y="411028"/>
                  <a:pt x="3367960" y="461665"/>
                </a:cubicBezTo>
                <a:cubicBezTo>
                  <a:pt x="3107772" y="463640"/>
                  <a:pt x="3096912" y="446172"/>
                  <a:pt x="2923000" y="461665"/>
                </a:cubicBezTo>
                <a:cubicBezTo>
                  <a:pt x="2773000" y="467788"/>
                  <a:pt x="2498792" y="465480"/>
                  <a:pt x="2379159" y="461665"/>
                </a:cubicBezTo>
                <a:cubicBezTo>
                  <a:pt x="2213886" y="481092"/>
                  <a:pt x="1981270" y="500604"/>
                  <a:pt x="1785879" y="461665"/>
                </a:cubicBezTo>
                <a:cubicBezTo>
                  <a:pt x="1501882" y="471098"/>
                  <a:pt x="1488534" y="421496"/>
                  <a:pt x="1291479" y="461665"/>
                </a:cubicBezTo>
                <a:cubicBezTo>
                  <a:pt x="1079913" y="486217"/>
                  <a:pt x="887410" y="456771"/>
                  <a:pt x="698198" y="461665"/>
                </a:cubicBezTo>
                <a:cubicBezTo>
                  <a:pt x="424447" y="493098"/>
                  <a:pt x="381546" y="443382"/>
                  <a:pt x="154358" y="461665"/>
                </a:cubicBezTo>
                <a:cubicBezTo>
                  <a:pt x="75622" y="461873"/>
                  <a:pt x="-20340" y="414911"/>
                  <a:pt x="0" y="384719"/>
                </a:cubicBezTo>
                <a:cubicBezTo>
                  <a:pt x="-27873" y="339619"/>
                  <a:pt x="24685" y="266041"/>
                  <a:pt x="0" y="230832"/>
                </a:cubicBezTo>
                <a:cubicBezTo>
                  <a:pt x="-1619" y="196872"/>
                  <a:pt x="10808" y="108068"/>
                  <a:pt x="0" y="76945"/>
                </a:cubicBezTo>
                <a:close/>
              </a:path>
              <a:path w="5252720" h="461665" fill="none" stroke="0" extrusionOk="0">
                <a:moveTo>
                  <a:pt x="0" y="76945"/>
                </a:moveTo>
                <a:cubicBezTo>
                  <a:pt x="-1443" y="41532"/>
                  <a:pt x="63728" y="23773"/>
                  <a:pt x="154358" y="0"/>
                </a:cubicBezTo>
                <a:cubicBezTo>
                  <a:pt x="424928" y="-38521"/>
                  <a:pt x="488778" y="-24056"/>
                  <a:pt x="747638" y="0"/>
                </a:cubicBezTo>
                <a:cubicBezTo>
                  <a:pt x="988001" y="-25396"/>
                  <a:pt x="1013149" y="7391"/>
                  <a:pt x="1143158" y="0"/>
                </a:cubicBezTo>
                <a:cubicBezTo>
                  <a:pt x="1317589" y="10248"/>
                  <a:pt x="1488482" y="-2878"/>
                  <a:pt x="1736439" y="0"/>
                </a:cubicBezTo>
                <a:cubicBezTo>
                  <a:pt x="1936285" y="-22911"/>
                  <a:pt x="2024570" y="-3642"/>
                  <a:pt x="2230839" y="0"/>
                </a:cubicBezTo>
                <a:cubicBezTo>
                  <a:pt x="2457768" y="-9556"/>
                  <a:pt x="2512873" y="8877"/>
                  <a:pt x="2675800" y="0"/>
                </a:cubicBezTo>
                <a:cubicBezTo>
                  <a:pt x="2824646" y="-45357"/>
                  <a:pt x="2966129" y="59362"/>
                  <a:pt x="3269080" y="0"/>
                </a:cubicBezTo>
                <a:cubicBezTo>
                  <a:pt x="3482741" y="-43143"/>
                  <a:pt x="3627459" y="-6042"/>
                  <a:pt x="3812920" y="0"/>
                </a:cubicBezTo>
                <a:cubicBezTo>
                  <a:pt x="3995342" y="-15366"/>
                  <a:pt x="4166646" y="-27949"/>
                  <a:pt x="4307320" y="0"/>
                </a:cubicBezTo>
                <a:cubicBezTo>
                  <a:pt x="4495546" y="52586"/>
                  <a:pt x="4784351" y="-87880"/>
                  <a:pt x="5098361" y="0"/>
                </a:cubicBezTo>
                <a:cubicBezTo>
                  <a:pt x="5185354" y="-7623"/>
                  <a:pt x="5243771" y="49165"/>
                  <a:pt x="5252720" y="76945"/>
                </a:cubicBezTo>
                <a:cubicBezTo>
                  <a:pt x="5257159" y="131314"/>
                  <a:pt x="5238356" y="151970"/>
                  <a:pt x="5252720" y="221599"/>
                </a:cubicBezTo>
                <a:cubicBezTo>
                  <a:pt x="5271512" y="274882"/>
                  <a:pt x="5251985" y="347733"/>
                  <a:pt x="5252720" y="384719"/>
                </a:cubicBezTo>
                <a:cubicBezTo>
                  <a:pt x="5284193" y="446640"/>
                  <a:pt x="5173647" y="448423"/>
                  <a:pt x="5098361" y="461665"/>
                </a:cubicBezTo>
                <a:cubicBezTo>
                  <a:pt x="4937254" y="481993"/>
                  <a:pt x="4870963" y="443628"/>
                  <a:pt x="4752281" y="461665"/>
                </a:cubicBezTo>
                <a:cubicBezTo>
                  <a:pt x="4612446" y="503094"/>
                  <a:pt x="4463614" y="425436"/>
                  <a:pt x="4307320" y="461665"/>
                </a:cubicBezTo>
                <a:cubicBezTo>
                  <a:pt x="4116332" y="482509"/>
                  <a:pt x="4056772" y="459039"/>
                  <a:pt x="3961240" y="461665"/>
                </a:cubicBezTo>
                <a:cubicBezTo>
                  <a:pt x="3906628" y="450112"/>
                  <a:pt x="3606290" y="461796"/>
                  <a:pt x="3367960" y="461665"/>
                </a:cubicBezTo>
                <a:cubicBezTo>
                  <a:pt x="3113676" y="471310"/>
                  <a:pt x="3092881" y="451780"/>
                  <a:pt x="2923000" y="461665"/>
                </a:cubicBezTo>
                <a:cubicBezTo>
                  <a:pt x="2742165" y="463306"/>
                  <a:pt x="2502402" y="470938"/>
                  <a:pt x="2379159" y="461665"/>
                </a:cubicBezTo>
                <a:cubicBezTo>
                  <a:pt x="2291566" y="452141"/>
                  <a:pt x="2021408" y="456489"/>
                  <a:pt x="1785879" y="461665"/>
                </a:cubicBezTo>
                <a:cubicBezTo>
                  <a:pt x="1522990" y="475749"/>
                  <a:pt x="1492263" y="431478"/>
                  <a:pt x="1291479" y="461665"/>
                </a:cubicBezTo>
                <a:cubicBezTo>
                  <a:pt x="1172533" y="467331"/>
                  <a:pt x="901884" y="402012"/>
                  <a:pt x="698198" y="461665"/>
                </a:cubicBezTo>
                <a:cubicBezTo>
                  <a:pt x="436119" y="480351"/>
                  <a:pt x="413262" y="428519"/>
                  <a:pt x="154358" y="461665"/>
                </a:cubicBezTo>
                <a:cubicBezTo>
                  <a:pt x="69460" y="459316"/>
                  <a:pt x="-5768" y="412723"/>
                  <a:pt x="0" y="384719"/>
                </a:cubicBezTo>
                <a:cubicBezTo>
                  <a:pt x="-25498" y="357232"/>
                  <a:pt x="22619" y="273785"/>
                  <a:pt x="0" y="230832"/>
                </a:cubicBezTo>
                <a:cubicBezTo>
                  <a:pt x="-19693" y="192140"/>
                  <a:pt x="5474" y="106139"/>
                  <a:pt x="0" y="76945"/>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nối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với</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2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F89AA838-04C2-9597-B422-828FF9A29884}"/>
              </a:ext>
            </a:extLst>
          </p:cNvPr>
          <p:cNvSpPr txBox="1"/>
          <p:nvPr/>
        </p:nvSpPr>
        <p:spPr>
          <a:xfrm>
            <a:off x="6593841" y="5085296"/>
            <a:ext cx="5252720" cy="830997"/>
          </a:xfrm>
          <a:custGeom>
            <a:avLst/>
            <a:gdLst>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 name="connsiteX0" fmla="*/ 0 w 5252720"/>
              <a:gd name="connsiteY0" fmla="*/ 138502 h 830997"/>
              <a:gd name="connsiteX1" fmla="*/ 154358 w 5252720"/>
              <a:gd name="connsiteY1" fmla="*/ 0 h 830997"/>
              <a:gd name="connsiteX2" fmla="*/ 648758 w 5252720"/>
              <a:gd name="connsiteY2" fmla="*/ 0 h 830997"/>
              <a:gd name="connsiteX3" fmla="*/ 1242038 w 5252720"/>
              <a:gd name="connsiteY3" fmla="*/ 0 h 830997"/>
              <a:gd name="connsiteX4" fmla="*/ 1835319 w 5252720"/>
              <a:gd name="connsiteY4" fmla="*/ 0 h 830997"/>
              <a:gd name="connsiteX5" fmla="*/ 2181399 w 5252720"/>
              <a:gd name="connsiteY5" fmla="*/ 0 h 830997"/>
              <a:gd name="connsiteX6" fmla="*/ 2576919 w 5252720"/>
              <a:gd name="connsiteY6" fmla="*/ 0 h 830997"/>
              <a:gd name="connsiteX7" fmla="*/ 3021880 w 5252720"/>
              <a:gd name="connsiteY7" fmla="*/ 0 h 830997"/>
              <a:gd name="connsiteX8" fmla="*/ 3466840 w 5252720"/>
              <a:gd name="connsiteY8" fmla="*/ 0 h 830997"/>
              <a:gd name="connsiteX9" fmla="*/ 3812920 w 5252720"/>
              <a:gd name="connsiteY9" fmla="*/ 0 h 830997"/>
              <a:gd name="connsiteX10" fmla="*/ 4208441 w 5252720"/>
              <a:gd name="connsiteY10" fmla="*/ 0 h 830997"/>
              <a:gd name="connsiteX11" fmla="*/ 5098361 w 5252720"/>
              <a:gd name="connsiteY11" fmla="*/ 0 h 830997"/>
              <a:gd name="connsiteX12" fmla="*/ 5252720 w 5252720"/>
              <a:gd name="connsiteY12" fmla="*/ 138502 h 830997"/>
              <a:gd name="connsiteX13" fmla="*/ 5252720 w 5252720"/>
              <a:gd name="connsiteY13" fmla="*/ 398878 h 830997"/>
              <a:gd name="connsiteX14" fmla="*/ 5252720 w 5252720"/>
              <a:gd name="connsiteY14" fmla="*/ 692494 h 830997"/>
              <a:gd name="connsiteX15" fmla="*/ 5098361 w 5252720"/>
              <a:gd name="connsiteY15" fmla="*/ 830997 h 830997"/>
              <a:gd name="connsiteX16" fmla="*/ 4603961 w 5252720"/>
              <a:gd name="connsiteY16" fmla="*/ 830997 h 830997"/>
              <a:gd name="connsiteX17" fmla="*/ 4257881 w 5252720"/>
              <a:gd name="connsiteY17" fmla="*/ 830997 h 830997"/>
              <a:gd name="connsiteX18" fmla="*/ 3911801 w 5252720"/>
              <a:gd name="connsiteY18" fmla="*/ 830997 h 830997"/>
              <a:gd name="connsiteX19" fmla="*/ 3466840 w 5252720"/>
              <a:gd name="connsiteY19" fmla="*/ 830997 h 830997"/>
              <a:gd name="connsiteX20" fmla="*/ 3071320 w 5252720"/>
              <a:gd name="connsiteY20" fmla="*/ 830997 h 830997"/>
              <a:gd name="connsiteX21" fmla="*/ 2527480 w 5252720"/>
              <a:gd name="connsiteY21" fmla="*/ 830997 h 830997"/>
              <a:gd name="connsiteX22" fmla="*/ 2181399 w 5252720"/>
              <a:gd name="connsiteY22" fmla="*/ 830997 h 830997"/>
              <a:gd name="connsiteX23" fmla="*/ 1785879 w 5252720"/>
              <a:gd name="connsiteY23" fmla="*/ 830997 h 830997"/>
              <a:gd name="connsiteX24" fmla="*/ 1390359 w 5252720"/>
              <a:gd name="connsiteY24" fmla="*/ 830997 h 830997"/>
              <a:gd name="connsiteX25" fmla="*/ 846518 w 5252720"/>
              <a:gd name="connsiteY25" fmla="*/ 830997 h 830997"/>
              <a:gd name="connsiteX26" fmla="*/ 154358 w 5252720"/>
              <a:gd name="connsiteY26" fmla="*/ 830997 h 830997"/>
              <a:gd name="connsiteX27" fmla="*/ 0 w 5252720"/>
              <a:gd name="connsiteY27" fmla="*/ 692494 h 830997"/>
              <a:gd name="connsiteX28" fmla="*/ 0 w 5252720"/>
              <a:gd name="connsiteY28" fmla="*/ 404418 h 830997"/>
              <a:gd name="connsiteX29" fmla="*/ 0 w 5252720"/>
              <a:gd name="connsiteY29" fmla="*/ 138502 h 830997"/>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52720" h="830997" fill="none" extrusionOk="0">
                <a:moveTo>
                  <a:pt x="0" y="138502"/>
                </a:moveTo>
                <a:cubicBezTo>
                  <a:pt x="-25137" y="60933"/>
                  <a:pt x="51797" y="14133"/>
                  <a:pt x="154358" y="0"/>
                </a:cubicBezTo>
                <a:cubicBezTo>
                  <a:pt x="426274" y="-80512"/>
                  <a:pt x="486403" y="1190"/>
                  <a:pt x="747638" y="0"/>
                </a:cubicBezTo>
                <a:cubicBezTo>
                  <a:pt x="956192" y="-34057"/>
                  <a:pt x="993329" y="19179"/>
                  <a:pt x="1143158" y="0"/>
                </a:cubicBezTo>
                <a:cubicBezTo>
                  <a:pt x="1362374" y="60743"/>
                  <a:pt x="1492033" y="5749"/>
                  <a:pt x="1736439" y="0"/>
                </a:cubicBezTo>
                <a:cubicBezTo>
                  <a:pt x="1969600" y="-54951"/>
                  <a:pt x="2035949" y="-33616"/>
                  <a:pt x="2230839" y="0"/>
                </a:cubicBezTo>
                <a:cubicBezTo>
                  <a:pt x="2453891" y="-6820"/>
                  <a:pt x="2520074" y="-9700"/>
                  <a:pt x="2675800" y="0"/>
                </a:cubicBezTo>
                <a:cubicBezTo>
                  <a:pt x="2796052" y="-108448"/>
                  <a:pt x="2976786" y="48123"/>
                  <a:pt x="3269080" y="0"/>
                </a:cubicBezTo>
                <a:cubicBezTo>
                  <a:pt x="3472975" y="-59251"/>
                  <a:pt x="3596839" y="-3672"/>
                  <a:pt x="3812920" y="0"/>
                </a:cubicBezTo>
                <a:cubicBezTo>
                  <a:pt x="4000879" y="15850"/>
                  <a:pt x="4172028" y="-31942"/>
                  <a:pt x="4307320" y="0"/>
                </a:cubicBezTo>
                <a:cubicBezTo>
                  <a:pt x="4544971" y="24263"/>
                  <a:pt x="4851684" y="-106718"/>
                  <a:pt x="5098361" y="0"/>
                </a:cubicBezTo>
                <a:cubicBezTo>
                  <a:pt x="5161434" y="-14582"/>
                  <a:pt x="5232318" y="67162"/>
                  <a:pt x="5252720" y="138502"/>
                </a:cubicBezTo>
                <a:cubicBezTo>
                  <a:pt x="5252734" y="233891"/>
                  <a:pt x="5244400" y="290737"/>
                  <a:pt x="5252720" y="398878"/>
                </a:cubicBezTo>
                <a:cubicBezTo>
                  <a:pt x="5266794" y="496429"/>
                  <a:pt x="5255030" y="627241"/>
                  <a:pt x="5252720" y="692494"/>
                </a:cubicBezTo>
                <a:cubicBezTo>
                  <a:pt x="5260528" y="794828"/>
                  <a:pt x="5218471" y="844317"/>
                  <a:pt x="5098361" y="830997"/>
                </a:cubicBezTo>
                <a:cubicBezTo>
                  <a:pt x="4938736" y="857804"/>
                  <a:pt x="4901533" y="838473"/>
                  <a:pt x="4752281" y="830997"/>
                </a:cubicBezTo>
                <a:cubicBezTo>
                  <a:pt x="4638043" y="868868"/>
                  <a:pt x="4431187" y="746936"/>
                  <a:pt x="4307320" y="830997"/>
                </a:cubicBezTo>
                <a:cubicBezTo>
                  <a:pt x="4127023" y="872326"/>
                  <a:pt x="4021829" y="807404"/>
                  <a:pt x="3961240" y="830997"/>
                </a:cubicBezTo>
                <a:cubicBezTo>
                  <a:pt x="3911239" y="792491"/>
                  <a:pt x="3589660" y="862839"/>
                  <a:pt x="3367960" y="830997"/>
                </a:cubicBezTo>
                <a:cubicBezTo>
                  <a:pt x="3117608" y="844977"/>
                  <a:pt x="3097062" y="805083"/>
                  <a:pt x="2923000" y="830997"/>
                </a:cubicBezTo>
                <a:cubicBezTo>
                  <a:pt x="2753597" y="845253"/>
                  <a:pt x="2490640" y="805635"/>
                  <a:pt x="2379159" y="830997"/>
                </a:cubicBezTo>
                <a:cubicBezTo>
                  <a:pt x="2264532" y="786331"/>
                  <a:pt x="2039852" y="768574"/>
                  <a:pt x="1785879" y="830997"/>
                </a:cubicBezTo>
                <a:cubicBezTo>
                  <a:pt x="1536770" y="850112"/>
                  <a:pt x="1493086" y="780113"/>
                  <a:pt x="1291479" y="830997"/>
                </a:cubicBezTo>
                <a:cubicBezTo>
                  <a:pt x="1109231" y="879529"/>
                  <a:pt x="886343" y="862372"/>
                  <a:pt x="698198" y="830997"/>
                </a:cubicBezTo>
                <a:cubicBezTo>
                  <a:pt x="470963" y="861689"/>
                  <a:pt x="436751" y="775070"/>
                  <a:pt x="154358" y="830997"/>
                </a:cubicBezTo>
                <a:cubicBezTo>
                  <a:pt x="76540" y="821819"/>
                  <a:pt x="8119" y="741098"/>
                  <a:pt x="0" y="692494"/>
                </a:cubicBezTo>
                <a:cubicBezTo>
                  <a:pt x="-43150" y="645459"/>
                  <a:pt x="-186" y="498902"/>
                  <a:pt x="0" y="415498"/>
                </a:cubicBezTo>
                <a:cubicBezTo>
                  <a:pt x="-31699" y="344356"/>
                  <a:pt x="5956" y="188091"/>
                  <a:pt x="0" y="138502"/>
                </a:cubicBezTo>
                <a:close/>
              </a:path>
              <a:path w="5252720" h="830997" stroke="0" extrusionOk="0">
                <a:moveTo>
                  <a:pt x="0" y="138502"/>
                </a:moveTo>
                <a:cubicBezTo>
                  <a:pt x="7731" y="36277"/>
                  <a:pt x="91513" y="6624"/>
                  <a:pt x="154358" y="0"/>
                </a:cubicBezTo>
                <a:cubicBezTo>
                  <a:pt x="310031" y="-24060"/>
                  <a:pt x="403085" y="49435"/>
                  <a:pt x="648758" y="0"/>
                </a:cubicBezTo>
                <a:cubicBezTo>
                  <a:pt x="878727" y="-62261"/>
                  <a:pt x="1023446" y="3362"/>
                  <a:pt x="1242038" y="0"/>
                </a:cubicBezTo>
                <a:cubicBezTo>
                  <a:pt x="1516344" y="-80679"/>
                  <a:pt x="1692444" y="28950"/>
                  <a:pt x="1835319" y="0"/>
                </a:cubicBezTo>
                <a:cubicBezTo>
                  <a:pt x="2005628" y="-62661"/>
                  <a:pt x="2072377" y="20261"/>
                  <a:pt x="2181399" y="0"/>
                </a:cubicBezTo>
                <a:cubicBezTo>
                  <a:pt x="2275921" y="-50893"/>
                  <a:pt x="2489782" y="45565"/>
                  <a:pt x="2576919" y="0"/>
                </a:cubicBezTo>
                <a:cubicBezTo>
                  <a:pt x="2648065" y="-93139"/>
                  <a:pt x="2857458" y="50348"/>
                  <a:pt x="3021880" y="0"/>
                </a:cubicBezTo>
                <a:cubicBezTo>
                  <a:pt x="3118013" y="-15242"/>
                  <a:pt x="3217680" y="39935"/>
                  <a:pt x="3466840" y="0"/>
                </a:cubicBezTo>
                <a:cubicBezTo>
                  <a:pt x="3689803" y="-17422"/>
                  <a:pt x="3655725" y="5712"/>
                  <a:pt x="3812920" y="0"/>
                </a:cubicBezTo>
                <a:cubicBezTo>
                  <a:pt x="3992267" y="-43914"/>
                  <a:pt x="4047143" y="-12192"/>
                  <a:pt x="4208441" y="0"/>
                </a:cubicBezTo>
                <a:cubicBezTo>
                  <a:pt x="4229756" y="-46247"/>
                  <a:pt x="4845594" y="126327"/>
                  <a:pt x="5098361" y="0"/>
                </a:cubicBezTo>
                <a:cubicBezTo>
                  <a:pt x="5161830" y="4556"/>
                  <a:pt x="5219939" y="79241"/>
                  <a:pt x="5252720" y="138502"/>
                </a:cubicBezTo>
                <a:cubicBezTo>
                  <a:pt x="5248852" y="230454"/>
                  <a:pt x="5217079" y="299315"/>
                  <a:pt x="5252720" y="398878"/>
                </a:cubicBezTo>
                <a:cubicBezTo>
                  <a:pt x="5242271" y="479558"/>
                  <a:pt x="5200135" y="558906"/>
                  <a:pt x="5252720" y="692494"/>
                </a:cubicBezTo>
                <a:cubicBezTo>
                  <a:pt x="5232712" y="769814"/>
                  <a:pt x="5188392" y="823124"/>
                  <a:pt x="5098361" y="830997"/>
                </a:cubicBezTo>
                <a:cubicBezTo>
                  <a:pt x="4996015" y="874732"/>
                  <a:pt x="4835734" y="821840"/>
                  <a:pt x="4603961" y="830997"/>
                </a:cubicBezTo>
                <a:cubicBezTo>
                  <a:pt x="4459938" y="847767"/>
                  <a:pt x="4335168" y="839039"/>
                  <a:pt x="4257881" y="830997"/>
                </a:cubicBezTo>
                <a:cubicBezTo>
                  <a:pt x="4209735" y="876244"/>
                  <a:pt x="4125932" y="821177"/>
                  <a:pt x="3911801" y="830997"/>
                </a:cubicBezTo>
                <a:cubicBezTo>
                  <a:pt x="3763706" y="872878"/>
                  <a:pt x="3632456" y="829493"/>
                  <a:pt x="3466840" y="830997"/>
                </a:cubicBezTo>
                <a:cubicBezTo>
                  <a:pt x="3256846" y="845733"/>
                  <a:pt x="3282565" y="817853"/>
                  <a:pt x="3071320" y="830997"/>
                </a:cubicBezTo>
                <a:cubicBezTo>
                  <a:pt x="2915183" y="885485"/>
                  <a:pt x="2704598" y="778171"/>
                  <a:pt x="2527480" y="830997"/>
                </a:cubicBezTo>
                <a:cubicBezTo>
                  <a:pt x="2285547" y="865874"/>
                  <a:pt x="2294340" y="815133"/>
                  <a:pt x="2181399" y="830997"/>
                </a:cubicBezTo>
                <a:cubicBezTo>
                  <a:pt x="2069756" y="811881"/>
                  <a:pt x="1915787" y="806199"/>
                  <a:pt x="1785879" y="830997"/>
                </a:cubicBezTo>
                <a:cubicBezTo>
                  <a:pt x="1682447" y="899758"/>
                  <a:pt x="1540776" y="745659"/>
                  <a:pt x="1390359" y="830997"/>
                </a:cubicBezTo>
                <a:cubicBezTo>
                  <a:pt x="1282043" y="908771"/>
                  <a:pt x="1003764" y="725976"/>
                  <a:pt x="846518" y="830997"/>
                </a:cubicBezTo>
                <a:cubicBezTo>
                  <a:pt x="692488" y="893112"/>
                  <a:pt x="407878" y="874926"/>
                  <a:pt x="154358" y="830997"/>
                </a:cubicBezTo>
                <a:cubicBezTo>
                  <a:pt x="90673" y="793938"/>
                  <a:pt x="6172" y="802803"/>
                  <a:pt x="0" y="692494"/>
                </a:cubicBezTo>
                <a:cubicBezTo>
                  <a:pt x="-52160" y="629145"/>
                  <a:pt x="65121" y="538629"/>
                  <a:pt x="0" y="404418"/>
                </a:cubicBezTo>
                <a:cubicBezTo>
                  <a:pt x="-61253" y="320982"/>
                  <a:pt x="6863" y="231212"/>
                  <a:pt x="0" y="138502"/>
                </a:cubicBezTo>
                <a:close/>
              </a:path>
              <a:path w="5252720" h="830997" fill="none" stroke="0" extrusionOk="0">
                <a:moveTo>
                  <a:pt x="0" y="138502"/>
                </a:moveTo>
                <a:cubicBezTo>
                  <a:pt x="32761" y="78264"/>
                  <a:pt x="72537" y="-1526"/>
                  <a:pt x="154358" y="0"/>
                </a:cubicBezTo>
                <a:cubicBezTo>
                  <a:pt x="435015" y="-58689"/>
                  <a:pt x="508485" y="56772"/>
                  <a:pt x="747638" y="0"/>
                </a:cubicBezTo>
                <a:cubicBezTo>
                  <a:pt x="995234" y="-49068"/>
                  <a:pt x="1035401" y="16424"/>
                  <a:pt x="1143158" y="0"/>
                </a:cubicBezTo>
                <a:cubicBezTo>
                  <a:pt x="1277972" y="-15824"/>
                  <a:pt x="1535346" y="65382"/>
                  <a:pt x="1736439" y="0"/>
                </a:cubicBezTo>
                <a:cubicBezTo>
                  <a:pt x="1919168" y="-35174"/>
                  <a:pt x="2006068" y="-8807"/>
                  <a:pt x="2230839" y="0"/>
                </a:cubicBezTo>
                <a:cubicBezTo>
                  <a:pt x="2449008" y="-12235"/>
                  <a:pt x="2536533" y="17359"/>
                  <a:pt x="2675800" y="0"/>
                </a:cubicBezTo>
                <a:cubicBezTo>
                  <a:pt x="2886143" y="-45964"/>
                  <a:pt x="2988223" y="51680"/>
                  <a:pt x="3269080" y="0"/>
                </a:cubicBezTo>
                <a:cubicBezTo>
                  <a:pt x="3492677" y="-57496"/>
                  <a:pt x="3657857" y="50875"/>
                  <a:pt x="3812920" y="0"/>
                </a:cubicBezTo>
                <a:cubicBezTo>
                  <a:pt x="3999396" y="-18900"/>
                  <a:pt x="4173758" y="-8912"/>
                  <a:pt x="4307320" y="0"/>
                </a:cubicBezTo>
                <a:cubicBezTo>
                  <a:pt x="4435753" y="-418"/>
                  <a:pt x="4763407" y="39796"/>
                  <a:pt x="5098361" y="0"/>
                </a:cubicBezTo>
                <a:cubicBezTo>
                  <a:pt x="5177675" y="-10325"/>
                  <a:pt x="5244943" y="76491"/>
                  <a:pt x="5252720" y="138502"/>
                </a:cubicBezTo>
                <a:cubicBezTo>
                  <a:pt x="5280389" y="206040"/>
                  <a:pt x="5226773" y="281468"/>
                  <a:pt x="5252720" y="398878"/>
                </a:cubicBezTo>
                <a:cubicBezTo>
                  <a:pt x="5276122" y="512897"/>
                  <a:pt x="5233396" y="605655"/>
                  <a:pt x="5252720" y="692494"/>
                </a:cubicBezTo>
                <a:cubicBezTo>
                  <a:pt x="5263945" y="762239"/>
                  <a:pt x="5174876" y="813111"/>
                  <a:pt x="5098361" y="830997"/>
                </a:cubicBezTo>
                <a:cubicBezTo>
                  <a:pt x="4951392" y="879557"/>
                  <a:pt x="4869127" y="804735"/>
                  <a:pt x="4752281" y="830997"/>
                </a:cubicBezTo>
                <a:cubicBezTo>
                  <a:pt x="4596284" y="851333"/>
                  <a:pt x="4512531" y="812589"/>
                  <a:pt x="4307320" y="830997"/>
                </a:cubicBezTo>
                <a:cubicBezTo>
                  <a:pt x="4117076" y="856293"/>
                  <a:pt x="4070894" y="843733"/>
                  <a:pt x="3961240" y="830997"/>
                </a:cubicBezTo>
                <a:cubicBezTo>
                  <a:pt x="3816376" y="898265"/>
                  <a:pt x="3616402" y="786761"/>
                  <a:pt x="3367960" y="830997"/>
                </a:cubicBezTo>
                <a:cubicBezTo>
                  <a:pt x="3105856" y="835640"/>
                  <a:pt x="3096490" y="802222"/>
                  <a:pt x="2923000" y="830997"/>
                </a:cubicBezTo>
                <a:cubicBezTo>
                  <a:pt x="2744703" y="853768"/>
                  <a:pt x="2491367" y="810646"/>
                  <a:pt x="2379159" y="830997"/>
                </a:cubicBezTo>
                <a:cubicBezTo>
                  <a:pt x="2234032" y="863992"/>
                  <a:pt x="2017586" y="868788"/>
                  <a:pt x="1785879" y="830997"/>
                </a:cubicBezTo>
                <a:cubicBezTo>
                  <a:pt x="1504182" y="841814"/>
                  <a:pt x="1492073" y="753101"/>
                  <a:pt x="1291479" y="830997"/>
                </a:cubicBezTo>
                <a:cubicBezTo>
                  <a:pt x="1072458" y="877134"/>
                  <a:pt x="917139" y="790374"/>
                  <a:pt x="698198" y="830997"/>
                </a:cubicBezTo>
                <a:cubicBezTo>
                  <a:pt x="416338" y="893762"/>
                  <a:pt x="378254" y="794743"/>
                  <a:pt x="154358" y="830997"/>
                </a:cubicBezTo>
                <a:cubicBezTo>
                  <a:pt x="74837" y="829687"/>
                  <a:pt x="-25225" y="752550"/>
                  <a:pt x="0" y="692494"/>
                </a:cubicBezTo>
                <a:cubicBezTo>
                  <a:pt x="-18302" y="620242"/>
                  <a:pt x="14780" y="472733"/>
                  <a:pt x="0" y="415498"/>
                </a:cubicBezTo>
                <a:cubicBezTo>
                  <a:pt x="1306" y="353101"/>
                  <a:pt x="8819" y="181262"/>
                  <a:pt x="0" y="138502"/>
                </a:cubicBezTo>
                <a:close/>
              </a:path>
              <a:path w="5252720" h="830997" fill="none" stroke="0" extrusionOk="0">
                <a:moveTo>
                  <a:pt x="0" y="138502"/>
                </a:moveTo>
                <a:cubicBezTo>
                  <a:pt x="-5736" y="67037"/>
                  <a:pt x="63061" y="26556"/>
                  <a:pt x="154358" y="0"/>
                </a:cubicBezTo>
                <a:cubicBezTo>
                  <a:pt x="442477" y="-55450"/>
                  <a:pt x="493475" y="14668"/>
                  <a:pt x="747638" y="0"/>
                </a:cubicBezTo>
                <a:cubicBezTo>
                  <a:pt x="979701" y="-41054"/>
                  <a:pt x="999427" y="18157"/>
                  <a:pt x="1143158" y="0"/>
                </a:cubicBezTo>
                <a:cubicBezTo>
                  <a:pt x="1315092" y="10262"/>
                  <a:pt x="1493715" y="43857"/>
                  <a:pt x="1736439" y="0"/>
                </a:cubicBezTo>
                <a:cubicBezTo>
                  <a:pt x="1931337" y="-47057"/>
                  <a:pt x="2017207" y="2003"/>
                  <a:pt x="2230839" y="0"/>
                </a:cubicBezTo>
                <a:cubicBezTo>
                  <a:pt x="2440424" y="-6915"/>
                  <a:pt x="2508555" y="15428"/>
                  <a:pt x="2675800" y="0"/>
                </a:cubicBezTo>
                <a:cubicBezTo>
                  <a:pt x="2818418" y="-56872"/>
                  <a:pt x="2963390" y="65443"/>
                  <a:pt x="3269080" y="0"/>
                </a:cubicBezTo>
                <a:cubicBezTo>
                  <a:pt x="3475778" y="-57222"/>
                  <a:pt x="3679163" y="11151"/>
                  <a:pt x="3812920" y="0"/>
                </a:cubicBezTo>
                <a:cubicBezTo>
                  <a:pt x="4009563" y="-35036"/>
                  <a:pt x="4170222" y="-21239"/>
                  <a:pt x="4307320" y="0"/>
                </a:cubicBezTo>
                <a:cubicBezTo>
                  <a:pt x="4477875" y="19801"/>
                  <a:pt x="4792165" y="-88722"/>
                  <a:pt x="5098361" y="0"/>
                </a:cubicBezTo>
                <a:cubicBezTo>
                  <a:pt x="5185262" y="-12790"/>
                  <a:pt x="5233826" y="85951"/>
                  <a:pt x="5252720" y="138502"/>
                </a:cubicBezTo>
                <a:cubicBezTo>
                  <a:pt x="5259585" y="239050"/>
                  <a:pt x="5234561" y="278327"/>
                  <a:pt x="5252720" y="398878"/>
                </a:cubicBezTo>
                <a:cubicBezTo>
                  <a:pt x="5269043" y="498251"/>
                  <a:pt x="5241946" y="605557"/>
                  <a:pt x="5252720" y="692494"/>
                </a:cubicBezTo>
                <a:cubicBezTo>
                  <a:pt x="5269281" y="798636"/>
                  <a:pt x="5195932" y="830055"/>
                  <a:pt x="5098361" y="830997"/>
                </a:cubicBezTo>
                <a:cubicBezTo>
                  <a:pt x="4937201" y="865944"/>
                  <a:pt x="4890717" y="830178"/>
                  <a:pt x="4752281" y="830997"/>
                </a:cubicBezTo>
                <a:cubicBezTo>
                  <a:pt x="4610918" y="860134"/>
                  <a:pt x="4486219" y="784246"/>
                  <a:pt x="4307320" y="830997"/>
                </a:cubicBezTo>
                <a:cubicBezTo>
                  <a:pt x="4135647" y="861054"/>
                  <a:pt x="4034263" y="813130"/>
                  <a:pt x="3961240" y="830997"/>
                </a:cubicBezTo>
                <a:cubicBezTo>
                  <a:pt x="3887529" y="840398"/>
                  <a:pt x="3620030" y="788283"/>
                  <a:pt x="3367960" y="830997"/>
                </a:cubicBezTo>
                <a:cubicBezTo>
                  <a:pt x="3111462" y="840742"/>
                  <a:pt x="3095398" y="810454"/>
                  <a:pt x="2923000" y="830997"/>
                </a:cubicBezTo>
                <a:cubicBezTo>
                  <a:pt x="2719754" y="856913"/>
                  <a:pt x="2502470" y="819154"/>
                  <a:pt x="2379159" y="830997"/>
                </a:cubicBezTo>
                <a:cubicBezTo>
                  <a:pt x="2298761" y="883318"/>
                  <a:pt x="2030539" y="860849"/>
                  <a:pt x="1785879" y="830997"/>
                </a:cubicBezTo>
                <a:cubicBezTo>
                  <a:pt x="1522897" y="847044"/>
                  <a:pt x="1495255" y="773052"/>
                  <a:pt x="1291479" y="830997"/>
                </a:cubicBezTo>
                <a:cubicBezTo>
                  <a:pt x="1117813" y="870930"/>
                  <a:pt x="874702" y="778373"/>
                  <a:pt x="698198" y="830997"/>
                </a:cubicBezTo>
                <a:cubicBezTo>
                  <a:pt x="444551" y="847074"/>
                  <a:pt x="426010" y="776567"/>
                  <a:pt x="154358" y="830997"/>
                </a:cubicBezTo>
                <a:cubicBezTo>
                  <a:pt x="62884" y="835740"/>
                  <a:pt x="-1297" y="746869"/>
                  <a:pt x="0" y="692494"/>
                </a:cubicBezTo>
                <a:cubicBezTo>
                  <a:pt x="-19479" y="633184"/>
                  <a:pt x="27694" y="492137"/>
                  <a:pt x="0" y="415498"/>
                </a:cubicBezTo>
                <a:cubicBezTo>
                  <a:pt x="-14919" y="347521"/>
                  <a:pt x="8679" y="200532"/>
                  <a:pt x="0" y="138502"/>
                </a:cubicBezTo>
                <a:close/>
              </a:path>
            </a:pathLst>
          </a:custGeom>
          <a:solidFill>
            <a:srgbClr val="FFD5E6"/>
          </a:solidFill>
          <a:ln w="19050">
            <a:solidFill>
              <a:schemeClr val="bg1"/>
            </a:solidFill>
            <a:extLst>
              <a:ext uri="{C807C97D-BFC1-408E-A445-0C87EB9F89A2}">
                <ask:lineSketchStyleProps xmlns:ask="http://schemas.microsoft.com/office/drawing/2018/sketchyshapes" sd="1285638566">
                  <a:custGeom>
                    <a:avLst/>
                    <a:gdLst>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 name="connsiteX0" fmla="*/ 0 w 5252720"/>
                      <a:gd name="connsiteY0" fmla="*/ 138502 h 830997"/>
                      <a:gd name="connsiteX1" fmla="*/ 154358 w 5252720"/>
                      <a:gd name="connsiteY1" fmla="*/ 0 h 830997"/>
                      <a:gd name="connsiteX2" fmla="*/ 648758 w 5252720"/>
                      <a:gd name="connsiteY2" fmla="*/ 0 h 830997"/>
                      <a:gd name="connsiteX3" fmla="*/ 1242038 w 5252720"/>
                      <a:gd name="connsiteY3" fmla="*/ 0 h 830997"/>
                      <a:gd name="connsiteX4" fmla="*/ 1835319 w 5252720"/>
                      <a:gd name="connsiteY4" fmla="*/ 0 h 830997"/>
                      <a:gd name="connsiteX5" fmla="*/ 2181399 w 5252720"/>
                      <a:gd name="connsiteY5" fmla="*/ 0 h 830997"/>
                      <a:gd name="connsiteX6" fmla="*/ 2576919 w 5252720"/>
                      <a:gd name="connsiteY6" fmla="*/ 0 h 830997"/>
                      <a:gd name="connsiteX7" fmla="*/ 3021880 w 5252720"/>
                      <a:gd name="connsiteY7" fmla="*/ 0 h 830997"/>
                      <a:gd name="connsiteX8" fmla="*/ 3466840 w 5252720"/>
                      <a:gd name="connsiteY8" fmla="*/ 0 h 830997"/>
                      <a:gd name="connsiteX9" fmla="*/ 3812920 w 5252720"/>
                      <a:gd name="connsiteY9" fmla="*/ 0 h 830997"/>
                      <a:gd name="connsiteX10" fmla="*/ 4208441 w 5252720"/>
                      <a:gd name="connsiteY10" fmla="*/ 0 h 830997"/>
                      <a:gd name="connsiteX11" fmla="*/ 5098361 w 5252720"/>
                      <a:gd name="connsiteY11" fmla="*/ 0 h 830997"/>
                      <a:gd name="connsiteX12" fmla="*/ 5252720 w 5252720"/>
                      <a:gd name="connsiteY12" fmla="*/ 138502 h 830997"/>
                      <a:gd name="connsiteX13" fmla="*/ 5252720 w 5252720"/>
                      <a:gd name="connsiteY13" fmla="*/ 398878 h 830997"/>
                      <a:gd name="connsiteX14" fmla="*/ 5252720 w 5252720"/>
                      <a:gd name="connsiteY14" fmla="*/ 692494 h 830997"/>
                      <a:gd name="connsiteX15" fmla="*/ 5098361 w 5252720"/>
                      <a:gd name="connsiteY15" fmla="*/ 830997 h 830997"/>
                      <a:gd name="connsiteX16" fmla="*/ 4603961 w 5252720"/>
                      <a:gd name="connsiteY16" fmla="*/ 830997 h 830997"/>
                      <a:gd name="connsiteX17" fmla="*/ 4257881 w 5252720"/>
                      <a:gd name="connsiteY17" fmla="*/ 830997 h 830997"/>
                      <a:gd name="connsiteX18" fmla="*/ 3911801 w 5252720"/>
                      <a:gd name="connsiteY18" fmla="*/ 830997 h 830997"/>
                      <a:gd name="connsiteX19" fmla="*/ 3466840 w 5252720"/>
                      <a:gd name="connsiteY19" fmla="*/ 830997 h 830997"/>
                      <a:gd name="connsiteX20" fmla="*/ 3071320 w 5252720"/>
                      <a:gd name="connsiteY20" fmla="*/ 830997 h 830997"/>
                      <a:gd name="connsiteX21" fmla="*/ 2527480 w 5252720"/>
                      <a:gd name="connsiteY21" fmla="*/ 830997 h 830997"/>
                      <a:gd name="connsiteX22" fmla="*/ 2181399 w 5252720"/>
                      <a:gd name="connsiteY22" fmla="*/ 830997 h 830997"/>
                      <a:gd name="connsiteX23" fmla="*/ 1785879 w 5252720"/>
                      <a:gd name="connsiteY23" fmla="*/ 830997 h 830997"/>
                      <a:gd name="connsiteX24" fmla="*/ 1390359 w 5252720"/>
                      <a:gd name="connsiteY24" fmla="*/ 830997 h 830997"/>
                      <a:gd name="connsiteX25" fmla="*/ 846518 w 5252720"/>
                      <a:gd name="connsiteY25" fmla="*/ 830997 h 830997"/>
                      <a:gd name="connsiteX26" fmla="*/ 154358 w 5252720"/>
                      <a:gd name="connsiteY26" fmla="*/ 830997 h 830997"/>
                      <a:gd name="connsiteX27" fmla="*/ 0 w 5252720"/>
                      <a:gd name="connsiteY27" fmla="*/ 692494 h 830997"/>
                      <a:gd name="connsiteX28" fmla="*/ 0 w 5252720"/>
                      <a:gd name="connsiteY28" fmla="*/ 404418 h 830997"/>
                      <a:gd name="connsiteX29" fmla="*/ 0 w 5252720"/>
                      <a:gd name="connsiteY29"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830997" fill="none" extrusionOk="0">
                        <a:moveTo>
                          <a:pt x="0" y="138502"/>
                        </a:moveTo>
                        <a:cubicBezTo>
                          <a:pt x="-9566" y="63090"/>
                          <a:pt x="59985" y="12540"/>
                          <a:pt x="154358" y="0"/>
                        </a:cubicBezTo>
                        <a:cubicBezTo>
                          <a:pt x="413109" y="-58372"/>
                          <a:pt x="495115" y="20236"/>
                          <a:pt x="747638" y="0"/>
                        </a:cubicBezTo>
                        <a:cubicBezTo>
                          <a:pt x="970898" y="-42622"/>
                          <a:pt x="996671" y="17115"/>
                          <a:pt x="1143158" y="0"/>
                        </a:cubicBezTo>
                        <a:cubicBezTo>
                          <a:pt x="1313920" y="23125"/>
                          <a:pt x="1523596" y="23448"/>
                          <a:pt x="1736439" y="0"/>
                        </a:cubicBezTo>
                        <a:cubicBezTo>
                          <a:pt x="1952428" y="-39769"/>
                          <a:pt x="2031965" y="-13960"/>
                          <a:pt x="2230839" y="0"/>
                        </a:cubicBezTo>
                        <a:cubicBezTo>
                          <a:pt x="2435856" y="-4129"/>
                          <a:pt x="2520448" y="1235"/>
                          <a:pt x="2675800" y="0"/>
                        </a:cubicBezTo>
                        <a:cubicBezTo>
                          <a:pt x="2815496" y="-52531"/>
                          <a:pt x="2996719" y="32145"/>
                          <a:pt x="3269080" y="0"/>
                        </a:cubicBezTo>
                        <a:cubicBezTo>
                          <a:pt x="3488104" y="-38394"/>
                          <a:pt x="3640573" y="17039"/>
                          <a:pt x="3812920" y="0"/>
                        </a:cubicBezTo>
                        <a:cubicBezTo>
                          <a:pt x="3978515" y="-15952"/>
                          <a:pt x="4159413" y="-10977"/>
                          <a:pt x="4307320" y="0"/>
                        </a:cubicBezTo>
                        <a:cubicBezTo>
                          <a:pt x="4502048" y="678"/>
                          <a:pt x="4849208" y="-71058"/>
                          <a:pt x="5098361" y="0"/>
                        </a:cubicBezTo>
                        <a:cubicBezTo>
                          <a:pt x="5176204" y="-11582"/>
                          <a:pt x="5234048" y="67084"/>
                          <a:pt x="5252720" y="138502"/>
                        </a:cubicBezTo>
                        <a:cubicBezTo>
                          <a:pt x="5253033" y="218934"/>
                          <a:pt x="5232158" y="292346"/>
                          <a:pt x="5252720" y="398878"/>
                        </a:cubicBezTo>
                        <a:cubicBezTo>
                          <a:pt x="5276592" y="499837"/>
                          <a:pt x="5254051" y="621873"/>
                          <a:pt x="5252720" y="692494"/>
                        </a:cubicBezTo>
                        <a:cubicBezTo>
                          <a:pt x="5261356" y="793310"/>
                          <a:pt x="5202732" y="837336"/>
                          <a:pt x="5098361" y="830997"/>
                        </a:cubicBezTo>
                        <a:cubicBezTo>
                          <a:pt x="4942435" y="858624"/>
                          <a:pt x="4891318" y="831593"/>
                          <a:pt x="4752281" y="830997"/>
                        </a:cubicBezTo>
                        <a:cubicBezTo>
                          <a:pt x="4634811" y="853639"/>
                          <a:pt x="4445890" y="770259"/>
                          <a:pt x="4307320" y="830997"/>
                        </a:cubicBezTo>
                        <a:cubicBezTo>
                          <a:pt x="4141123" y="861727"/>
                          <a:pt x="4028096" y="810500"/>
                          <a:pt x="3961240" y="830997"/>
                        </a:cubicBezTo>
                        <a:cubicBezTo>
                          <a:pt x="3891207" y="817498"/>
                          <a:pt x="3604865" y="847107"/>
                          <a:pt x="3367960" y="830997"/>
                        </a:cubicBezTo>
                        <a:cubicBezTo>
                          <a:pt x="3110893" y="838734"/>
                          <a:pt x="3097875" y="806658"/>
                          <a:pt x="2923000" y="830997"/>
                        </a:cubicBezTo>
                        <a:cubicBezTo>
                          <a:pt x="2749987" y="850569"/>
                          <a:pt x="2493684" y="802915"/>
                          <a:pt x="2379159" y="830997"/>
                        </a:cubicBezTo>
                        <a:cubicBezTo>
                          <a:pt x="2259103" y="846829"/>
                          <a:pt x="2052255" y="805933"/>
                          <a:pt x="1785879" y="830997"/>
                        </a:cubicBezTo>
                        <a:cubicBezTo>
                          <a:pt x="1522984" y="844274"/>
                          <a:pt x="1489891" y="782630"/>
                          <a:pt x="1291479" y="830997"/>
                        </a:cubicBezTo>
                        <a:cubicBezTo>
                          <a:pt x="1104234" y="879157"/>
                          <a:pt x="912584" y="815703"/>
                          <a:pt x="698198" y="830997"/>
                        </a:cubicBezTo>
                        <a:cubicBezTo>
                          <a:pt x="469692" y="864605"/>
                          <a:pt x="409519" y="781325"/>
                          <a:pt x="154358" y="830997"/>
                        </a:cubicBezTo>
                        <a:cubicBezTo>
                          <a:pt x="77521" y="832573"/>
                          <a:pt x="1979" y="747027"/>
                          <a:pt x="0" y="692494"/>
                        </a:cubicBezTo>
                        <a:cubicBezTo>
                          <a:pt x="-33829" y="630565"/>
                          <a:pt x="12456" y="488520"/>
                          <a:pt x="0" y="415498"/>
                        </a:cubicBezTo>
                        <a:cubicBezTo>
                          <a:pt x="-22263" y="346451"/>
                          <a:pt x="11883" y="194249"/>
                          <a:pt x="0" y="138502"/>
                        </a:cubicBezTo>
                        <a:close/>
                      </a:path>
                      <a:path w="5252720" h="830997" stroke="0" extrusionOk="0">
                        <a:moveTo>
                          <a:pt x="0" y="138502"/>
                        </a:moveTo>
                        <a:cubicBezTo>
                          <a:pt x="9177" y="53644"/>
                          <a:pt x="76635" y="17361"/>
                          <a:pt x="154358" y="0"/>
                        </a:cubicBezTo>
                        <a:cubicBezTo>
                          <a:pt x="294329" y="-20028"/>
                          <a:pt x="420049" y="50189"/>
                          <a:pt x="648758" y="0"/>
                        </a:cubicBezTo>
                        <a:cubicBezTo>
                          <a:pt x="850439" y="-53950"/>
                          <a:pt x="1012678" y="20819"/>
                          <a:pt x="1242038" y="0"/>
                        </a:cubicBezTo>
                        <a:cubicBezTo>
                          <a:pt x="1506066" y="-70476"/>
                          <a:pt x="1690558" y="32366"/>
                          <a:pt x="1835319" y="0"/>
                        </a:cubicBezTo>
                        <a:cubicBezTo>
                          <a:pt x="2001263" y="-60608"/>
                          <a:pt x="2097858" y="25019"/>
                          <a:pt x="2181399" y="0"/>
                        </a:cubicBezTo>
                        <a:cubicBezTo>
                          <a:pt x="2260623" y="-31759"/>
                          <a:pt x="2471633" y="27103"/>
                          <a:pt x="2576919" y="0"/>
                        </a:cubicBezTo>
                        <a:cubicBezTo>
                          <a:pt x="2671261" y="-52556"/>
                          <a:pt x="2868640" y="29492"/>
                          <a:pt x="3021880" y="0"/>
                        </a:cubicBezTo>
                        <a:cubicBezTo>
                          <a:pt x="3140951" y="-11814"/>
                          <a:pt x="3241574" y="34384"/>
                          <a:pt x="3466840" y="0"/>
                        </a:cubicBezTo>
                        <a:cubicBezTo>
                          <a:pt x="3686792" y="-24950"/>
                          <a:pt x="3656168" y="6790"/>
                          <a:pt x="3812920" y="0"/>
                        </a:cubicBezTo>
                        <a:cubicBezTo>
                          <a:pt x="3982101" y="-33790"/>
                          <a:pt x="4042442" y="2288"/>
                          <a:pt x="4208441" y="0"/>
                        </a:cubicBezTo>
                        <a:cubicBezTo>
                          <a:pt x="4321378" y="-33548"/>
                          <a:pt x="4782730" y="64387"/>
                          <a:pt x="5098361" y="0"/>
                        </a:cubicBezTo>
                        <a:cubicBezTo>
                          <a:pt x="5168563" y="5432"/>
                          <a:pt x="5225290" y="66293"/>
                          <a:pt x="5252720" y="138502"/>
                        </a:cubicBezTo>
                        <a:cubicBezTo>
                          <a:pt x="5252769" y="231104"/>
                          <a:pt x="5236081" y="315840"/>
                          <a:pt x="5252720" y="398878"/>
                        </a:cubicBezTo>
                        <a:cubicBezTo>
                          <a:pt x="5244469" y="477404"/>
                          <a:pt x="5214800" y="550841"/>
                          <a:pt x="5252720" y="692494"/>
                        </a:cubicBezTo>
                        <a:cubicBezTo>
                          <a:pt x="5235065" y="767615"/>
                          <a:pt x="5183796" y="821860"/>
                          <a:pt x="5098361" y="830997"/>
                        </a:cubicBezTo>
                        <a:cubicBezTo>
                          <a:pt x="4971745" y="878631"/>
                          <a:pt x="4799184" y="811676"/>
                          <a:pt x="4603961" y="830997"/>
                        </a:cubicBezTo>
                        <a:cubicBezTo>
                          <a:pt x="4457856" y="849681"/>
                          <a:pt x="4338107" y="823704"/>
                          <a:pt x="4257881" y="830997"/>
                        </a:cubicBezTo>
                        <a:cubicBezTo>
                          <a:pt x="4190408" y="858273"/>
                          <a:pt x="4101037" y="814182"/>
                          <a:pt x="3911801" y="830997"/>
                        </a:cubicBezTo>
                        <a:cubicBezTo>
                          <a:pt x="3761010" y="869421"/>
                          <a:pt x="3649111" y="812632"/>
                          <a:pt x="3466840" y="830997"/>
                        </a:cubicBezTo>
                        <a:cubicBezTo>
                          <a:pt x="3264768" y="849970"/>
                          <a:pt x="3275943" y="812548"/>
                          <a:pt x="3071320" y="830997"/>
                        </a:cubicBezTo>
                        <a:cubicBezTo>
                          <a:pt x="2885594" y="863957"/>
                          <a:pt x="2746650" y="793971"/>
                          <a:pt x="2527480" y="830997"/>
                        </a:cubicBezTo>
                        <a:cubicBezTo>
                          <a:pt x="2291938" y="863771"/>
                          <a:pt x="2284336" y="811380"/>
                          <a:pt x="2181399" y="830997"/>
                        </a:cubicBezTo>
                        <a:cubicBezTo>
                          <a:pt x="2072765" y="821417"/>
                          <a:pt x="1913861" y="804051"/>
                          <a:pt x="1785879" y="830997"/>
                        </a:cubicBezTo>
                        <a:cubicBezTo>
                          <a:pt x="1672298" y="876661"/>
                          <a:pt x="1544680" y="790305"/>
                          <a:pt x="1390359" y="830997"/>
                        </a:cubicBezTo>
                        <a:cubicBezTo>
                          <a:pt x="1256475" y="885814"/>
                          <a:pt x="986168" y="767430"/>
                          <a:pt x="846518" y="830997"/>
                        </a:cubicBezTo>
                        <a:cubicBezTo>
                          <a:pt x="701841" y="884300"/>
                          <a:pt x="448475" y="826922"/>
                          <a:pt x="154358" y="830997"/>
                        </a:cubicBezTo>
                        <a:cubicBezTo>
                          <a:pt x="78879" y="803108"/>
                          <a:pt x="3298" y="791057"/>
                          <a:pt x="0" y="692494"/>
                        </a:cubicBezTo>
                        <a:cubicBezTo>
                          <a:pt x="-44545" y="616050"/>
                          <a:pt x="42065" y="518161"/>
                          <a:pt x="0" y="404418"/>
                        </a:cubicBezTo>
                        <a:cubicBezTo>
                          <a:pt x="-44379" y="304819"/>
                          <a:pt x="16110" y="236017"/>
                          <a:pt x="0" y="138502"/>
                        </a:cubicBezTo>
                        <a:close/>
                      </a:path>
                      <a:path w="5252720" h="830997" fill="none" stroke="0" extrusionOk="0">
                        <a:moveTo>
                          <a:pt x="0" y="138502"/>
                        </a:moveTo>
                        <a:cubicBezTo>
                          <a:pt x="12836" y="72790"/>
                          <a:pt x="63971" y="14076"/>
                          <a:pt x="154358" y="0"/>
                        </a:cubicBezTo>
                        <a:cubicBezTo>
                          <a:pt x="415310" y="-45590"/>
                          <a:pt x="503291" y="30772"/>
                          <a:pt x="747638" y="0"/>
                        </a:cubicBezTo>
                        <a:cubicBezTo>
                          <a:pt x="992014" y="-50286"/>
                          <a:pt x="1024040" y="12182"/>
                          <a:pt x="1143158" y="0"/>
                        </a:cubicBezTo>
                        <a:cubicBezTo>
                          <a:pt x="1275795" y="-24097"/>
                          <a:pt x="1526325" y="33238"/>
                          <a:pt x="1736439" y="0"/>
                        </a:cubicBezTo>
                        <a:cubicBezTo>
                          <a:pt x="1924476" y="-34037"/>
                          <a:pt x="2019590" y="13250"/>
                          <a:pt x="2230839" y="0"/>
                        </a:cubicBezTo>
                        <a:cubicBezTo>
                          <a:pt x="2435327" y="-4983"/>
                          <a:pt x="2514350" y="15753"/>
                          <a:pt x="2675800" y="0"/>
                        </a:cubicBezTo>
                        <a:cubicBezTo>
                          <a:pt x="2849697" y="-36095"/>
                          <a:pt x="2988645" y="46306"/>
                          <a:pt x="3269080" y="0"/>
                        </a:cubicBezTo>
                        <a:cubicBezTo>
                          <a:pt x="3489658" y="-39366"/>
                          <a:pt x="3676784" y="18570"/>
                          <a:pt x="3812920" y="0"/>
                        </a:cubicBezTo>
                        <a:cubicBezTo>
                          <a:pt x="3984186" y="-28640"/>
                          <a:pt x="4171862" y="-11188"/>
                          <a:pt x="4307320" y="0"/>
                        </a:cubicBezTo>
                        <a:cubicBezTo>
                          <a:pt x="4436661" y="11478"/>
                          <a:pt x="4804806" y="-7147"/>
                          <a:pt x="5098361" y="0"/>
                        </a:cubicBezTo>
                        <a:cubicBezTo>
                          <a:pt x="5182316" y="-11332"/>
                          <a:pt x="5246302" y="78450"/>
                          <a:pt x="5252720" y="138502"/>
                        </a:cubicBezTo>
                        <a:cubicBezTo>
                          <a:pt x="5256041" y="204030"/>
                          <a:pt x="5220027" y="283103"/>
                          <a:pt x="5252720" y="398878"/>
                        </a:cubicBezTo>
                        <a:cubicBezTo>
                          <a:pt x="5279044" y="501829"/>
                          <a:pt x="5247798" y="599907"/>
                          <a:pt x="5252720" y="692494"/>
                        </a:cubicBezTo>
                        <a:cubicBezTo>
                          <a:pt x="5275822" y="781422"/>
                          <a:pt x="5178720" y="823518"/>
                          <a:pt x="5098361" y="830997"/>
                        </a:cubicBezTo>
                        <a:cubicBezTo>
                          <a:pt x="4943085" y="879595"/>
                          <a:pt x="4867024" y="807020"/>
                          <a:pt x="4752281" y="830997"/>
                        </a:cubicBezTo>
                        <a:cubicBezTo>
                          <a:pt x="4599727" y="852423"/>
                          <a:pt x="4507699" y="818613"/>
                          <a:pt x="4307320" y="830997"/>
                        </a:cubicBezTo>
                        <a:cubicBezTo>
                          <a:pt x="4120862" y="854068"/>
                          <a:pt x="4063897" y="827239"/>
                          <a:pt x="3961240" y="830997"/>
                        </a:cubicBezTo>
                        <a:cubicBezTo>
                          <a:pt x="3866910" y="876127"/>
                          <a:pt x="3632630" y="801080"/>
                          <a:pt x="3367960" y="830997"/>
                        </a:cubicBezTo>
                        <a:cubicBezTo>
                          <a:pt x="3110886" y="842665"/>
                          <a:pt x="3096551" y="810748"/>
                          <a:pt x="2923000" y="830997"/>
                        </a:cubicBezTo>
                        <a:cubicBezTo>
                          <a:pt x="2721466" y="859654"/>
                          <a:pt x="2503822" y="801887"/>
                          <a:pt x="2379159" y="830997"/>
                        </a:cubicBezTo>
                        <a:cubicBezTo>
                          <a:pt x="2266152" y="873547"/>
                          <a:pt x="2040157" y="864910"/>
                          <a:pt x="1785879" y="830997"/>
                        </a:cubicBezTo>
                        <a:cubicBezTo>
                          <a:pt x="1514242" y="845033"/>
                          <a:pt x="1495982" y="770550"/>
                          <a:pt x="1291479" y="830997"/>
                        </a:cubicBezTo>
                        <a:cubicBezTo>
                          <a:pt x="1128203" y="857856"/>
                          <a:pt x="932527" y="759867"/>
                          <a:pt x="698198" y="830997"/>
                        </a:cubicBezTo>
                        <a:cubicBezTo>
                          <a:pt x="433501" y="878827"/>
                          <a:pt x="390343" y="784820"/>
                          <a:pt x="154358" y="830997"/>
                        </a:cubicBezTo>
                        <a:cubicBezTo>
                          <a:pt x="59804" y="842413"/>
                          <a:pt x="-19975" y="755494"/>
                          <a:pt x="0" y="692494"/>
                        </a:cubicBezTo>
                        <a:cubicBezTo>
                          <a:pt x="-11904" y="631523"/>
                          <a:pt x="28472" y="486079"/>
                          <a:pt x="0" y="415498"/>
                        </a:cubicBezTo>
                        <a:cubicBezTo>
                          <a:pt x="-11743" y="348282"/>
                          <a:pt x="14116" y="198548"/>
                          <a:pt x="0" y="138502"/>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chân</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Nam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kỉ</a:t>
            </a:r>
            <a:r>
              <a:rPr lang="en-US" sz="2400" dirty="0">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29084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2">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470640" h="6309360" fill="none" extrusionOk="0">
                <a:moveTo>
                  <a:pt x="0" y="321966"/>
                </a:moveTo>
                <a:cubicBezTo>
                  <a:pt x="-24255" y="74898"/>
                  <a:pt x="79625" y="-45983"/>
                  <a:pt x="311555" y="0"/>
                </a:cubicBezTo>
                <a:cubicBezTo>
                  <a:pt x="605135" y="-14723"/>
                  <a:pt x="649808" y="-31568"/>
                  <a:pt x="989525" y="0"/>
                </a:cubicBezTo>
                <a:cubicBezTo>
                  <a:pt x="1319217" y="15929"/>
                  <a:pt x="1199863" y="-11019"/>
                  <a:pt x="1342071" y="0"/>
                </a:cubicBezTo>
                <a:cubicBezTo>
                  <a:pt x="1449750" y="-5436"/>
                  <a:pt x="1641718" y="67833"/>
                  <a:pt x="1911565" y="0"/>
                </a:cubicBezTo>
                <a:cubicBezTo>
                  <a:pt x="2111237" y="58497"/>
                  <a:pt x="2596481" y="-49188"/>
                  <a:pt x="2806487" y="0"/>
                </a:cubicBezTo>
                <a:cubicBezTo>
                  <a:pt x="3032313" y="-37939"/>
                  <a:pt x="3005535" y="6145"/>
                  <a:pt x="3159031" y="0"/>
                </a:cubicBezTo>
                <a:cubicBezTo>
                  <a:pt x="3312911" y="-8589"/>
                  <a:pt x="3341945" y="-15710"/>
                  <a:pt x="3511576" y="0"/>
                </a:cubicBezTo>
                <a:cubicBezTo>
                  <a:pt x="3682538" y="-25796"/>
                  <a:pt x="3754461" y="5325"/>
                  <a:pt x="3972596" y="0"/>
                </a:cubicBezTo>
                <a:cubicBezTo>
                  <a:pt x="4134700" y="-9946"/>
                  <a:pt x="4430213" y="110485"/>
                  <a:pt x="4650567" y="0"/>
                </a:cubicBezTo>
                <a:cubicBezTo>
                  <a:pt x="4882171" y="3446"/>
                  <a:pt x="4938703" y="14589"/>
                  <a:pt x="5220062" y="0"/>
                </a:cubicBezTo>
                <a:cubicBezTo>
                  <a:pt x="5485930" y="59543"/>
                  <a:pt x="5748041" y="-8722"/>
                  <a:pt x="5898032" y="0"/>
                </a:cubicBezTo>
                <a:cubicBezTo>
                  <a:pt x="6043280" y="-32373"/>
                  <a:pt x="6355264" y="-14938"/>
                  <a:pt x="6684478" y="0"/>
                </a:cubicBezTo>
                <a:cubicBezTo>
                  <a:pt x="6913703" y="-59164"/>
                  <a:pt x="7056632" y="-11038"/>
                  <a:pt x="7470924" y="0"/>
                </a:cubicBezTo>
                <a:cubicBezTo>
                  <a:pt x="7860615" y="-44833"/>
                  <a:pt x="7922295" y="1046"/>
                  <a:pt x="8040420" y="0"/>
                </a:cubicBezTo>
                <a:cubicBezTo>
                  <a:pt x="8198854" y="-44999"/>
                  <a:pt x="8600437" y="5352"/>
                  <a:pt x="8826866" y="0"/>
                </a:cubicBezTo>
                <a:cubicBezTo>
                  <a:pt x="9075872" y="-4428"/>
                  <a:pt x="9362325" y="98"/>
                  <a:pt x="9721786" y="0"/>
                </a:cubicBezTo>
                <a:cubicBezTo>
                  <a:pt x="9999774" y="-185713"/>
                  <a:pt x="10689846" y="129451"/>
                  <a:pt x="11159084" y="0"/>
                </a:cubicBezTo>
                <a:cubicBezTo>
                  <a:pt x="11280154" y="15167"/>
                  <a:pt x="11455768" y="81560"/>
                  <a:pt x="11470640" y="321966"/>
                </a:cubicBezTo>
                <a:cubicBezTo>
                  <a:pt x="11527818" y="641306"/>
                  <a:pt x="11452077" y="751243"/>
                  <a:pt x="11470640" y="973490"/>
                </a:cubicBezTo>
                <a:cubicBezTo>
                  <a:pt x="11468614" y="1210902"/>
                  <a:pt x="11480351" y="1267501"/>
                  <a:pt x="11470640" y="1568360"/>
                </a:cubicBezTo>
                <a:cubicBezTo>
                  <a:pt x="11460173" y="1836794"/>
                  <a:pt x="11480135" y="1870170"/>
                  <a:pt x="11470640" y="2106576"/>
                </a:cubicBezTo>
                <a:cubicBezTo>
                  <a:pt x="11479458" y="2287592"/>
                  <a:pt x="11537749" y="2626369"/>
                  <a:pt x="11470640" y="2928062"/>
                </a:cubicBezTo>
                <a:cubicBezTo>
                  <a:pt x="11481422" y="3266011"/>
                  <a:pt x="11470355" y="3443210"/>
                  <a:pt x="11470640" y="3749549"/>
                </a:cubicBezTo>
                <a:cubicBezTo>
                  <a:pt x="11445976" y="4151939"/>
                  <a:pt x="11414237" y="4309447"/>
                  <a:pt x="11470640" y="4571036"/>
                </a:cubicBezTo>
                <a:cubicBezTo>
                  <a:pt x="11492786" y="4819798"/>
                  <a:pt x="11433557" y="4962920"/>
                  <a:pt x="11470640" y="5165906"/>
                </a:cubicBezTo>
                <a:cubicBezTo>
                  <a:pt x="11478360" y="5264951"/>
                  <a:pt x="11526671" y="5790312"/>
                  <a:pt x="11470640" y="5987393"/>
                </a:cubicBezTo>
                <a:cubicBezTo>
                  <a:pt x="11489293" y="6172511"/>
                  <a:pt x="11375106" y="6283303"/>
                  <a:pt x="11159084" y="6309360"/>
                </a:cubicBezTo>
                <a:cubicBezTo>
                  <a:pt x="10907287" y="6267627"/>
                  <a:pt x="10748223" y="6352421"/>
                  <a:pt x="10481114" y="6309360"/>
                </a:cubicBezTo>
                <a:cubicBezTo>
                  <a:pt x="10255871" y="6293332"/>
                  <a:pt x="10262029" y="6307465"/>
                  <a:pt x="10128568" y="6309360"/>
                </a:cubicBezTo>
                <a:cubicBezTo>
                  <a:pt x="9979568" y="6356865"/>
                  <a:pt x="9731569" y="6342948"/>
                  <a:pt x="9559074" y="6309360"/>
                </a:cubicBezTo>
                <a:cubicBezTo>
                  <a:pt x="9351961" y="6347716"/>
                  <a:pt x="8930623" y="6215160"/>
                  <a:pt x="8772628" y="6309360"/>
                </a:cubicBezTo>
                <a:cubicBezTo>
                  <a:pt x="8543850" y="6290912"/>
                  <a:pt x="8458509" y="6294497"/>
                  <a:pt x="8094657" y="6309360"/>
                </a:cubicBezTo>
                <a:cubicBezTo>
                  <a:pt x="7698059" y="6292826"/>
                  <a:pt x="7592617" y="6297581"/>
                  <a:pt x="7308211" y="6309360"/>
                </a:cubicBezTo>
                <a:cubicBezTo>
                  <a:pt x="6996093" y="6353199"/>
                  <a:pt x="6751855" y="6381871"/>
                  <a:pt x="6521765" y="6309360"/>
                </a:cubicBezTo>
                <a:cubicBezTo>
                  <a:pt x="6191285" y="6264286"/>
                  <a:pt x="6066866" y="6257089"/>
                  <a:pt x="5626844" y="6309360"/>
                </a:cubicBezTo>
                <a:cubicBezTo>
                  <a:pt x="5227731" y="6317131"/>
                  <a:pt x="4972322" y="6327316"/>
                  <a:pt x="4731923" y="6309360"/>
                </a:cubicBezTo>
                <a:cubicBezTo>
                  <a:pt x="4529135" y="6323326"/>
                  <a:pt x="4451822" y="6289504"/>
                  <a:pt x="4162428" y="6309360"/>
                </a:cubicBezTo>
                <a:cubicBezTo>
                  <a:pt x="3964326" y="6346628"/>
                  <a:pt x="3519881" y="6246763"/>
                  <a:pt x="3267507" y="6309360"/>
                </a:cubicBezTo>
                <a:cubicBezTo>
                  <a:pt x="3000216" y="6329798"/>
                  <a:pt x="2875047" y="6303095"/>
                  <a:pt x="2698011" y="6309360"/>
                </a:cubicBezTo>
                <a:cubicBezTo>
                  <a:pt x="2573892" y="6295119"/>
                  <a:pt x="2233147" y="6327636"/>
                  <a:pt x="1911565" y="6309360"/>
                </a:cubicBezTo>
                <a:cubicBezTo>
                  <a:pt x="1532777" y="6300523"/>
                  <a:pt x="1530919" y="6341311"/>
                  <a:pt x="1233595" y="6309360"/>
                </a:cubicBezTo>
                <a:cubicBezTo>
                  <a:pt x="939853" y="6306756"/>
                  <a:pt x="523564" y="6282757"/>
                  <a:pt x="311555" y="6309360"/>
                </a:cubicBezTo>
                <a:cubicBezTo>
                  <a:pt x="158687" y="6303871"/>
                  <a:pt x="-22427" y="6141724"/>
                  <a:pt x="0" y="5987393"/>
                </a:cubicBezTo>
                <a:cubicBezTo>
                  <a:pt x="-34955" y="5645342"/>
                  <a:pt x="-37511" y="5459303"/>
                  <a:pt x="0" y="5165906"/>
                </a:cubicBezTo>
                <a:cubicBezTo>
                  <a:pt x="5855" y="4859290"/>
                  <a:pt x="-7669" y="4819004"/>
                  <a:pt x="0" y="4627691"/>
                </a:cubicBezTo>
                <a:cubicBezTo>
                  <a:pt x="-66136" y="4399322"/>
                  <a:pt x="18174" y="4215629"/>
                  <a:pt x="0" y="3976167"/>
                </a:cubicBezTo>
                <a:cubicBezTo>
                  <a:pt x="-11870" y="3652919"/>
                  <a:pt x="-3331" y="3525502"/>
                  <a:pt x="0" y="3324642"/>
                </a:cubicBezTo>
                <a:cubicBezTo>
                  <a:pt x="46217" y="3057855"/>
                  <a:pt x="27024" y="2924461"/>
                  <a:pt x="0" y="2729773"/>
                </a:cubicBezTo>
                <a:cubicBezTo>
                  <a:pt x="78747" y="2478905"/>
                  <a:pt x="48727" y="2348250"/>
                  <a:pt x="0" y="1964940"/>
                </a:cubicBezTo>
                <a:cubicBezTo>
                  <a:pt x="-81881" y="1677934"/>
                  <a:pt x="-28707" y="1502918"/>
                  <a:pt x="0" y="1200107"/>
                </a:cubicBezTo>
                <a:cubicBezTo>
                  <a:pt x="-20065" y="844779"/>
                  <a:pt x="-86721" y="551023"/>
                  <a:pt x="0" y="321966"/>
                </a:cubicBezTo>
                <a:close/>
              </a:path>
              <a:path w="11470640" h="6309360" stroke="0" extrusionOk="0">
                <a:moveTo>
                  <a:pt x="0" y="321966"/>
                </a:moveTo>
                <a:cubicBezTo>
                  <a:pt x="-8152" y="135225"/>
                  <a:pt x="192519" y="-7585"/>
                  <a:pt x="311555" y="0"/>
                </a:cubicBezTo>
                <a:cubicBezTo>
                  <a:pt x="537429" y="6882"/>
                  <a:pt x="680981" y="25200"/>
                  <a:pt x="772575" y="0"/>
                </a:cubicBezTo>
                <a:cubicBezTo>
                  <a:pt x="915142" y="39428"/>
                  <a:pt x="1033646" y="-23135"/>
                  <a:pt x="1342071" y="0"/>
                </a:cubicBezTo>
                <a:cubicBezTo>
                  <a:pt x="1533850" y="8146"/>
                  <a:pt x="1880485" y="29518"/>
                  <a:pt x="2236991" y="0"/>
                </a:cubicBezTo>
                <a:cubicBezTo>
                  <a:pt x="2683240" y="2907"/>
                  <a:pt x="2697262" y="26783"/>
                  <a:pt x="3023437" y="0"/>
                </a:cubicBezTo>
                <a:cubicBezTo>
                  <a:pt x="3418407" y="-62399"/>
                  <a:pt x="3716457" y="24318"/>
                  <a:pt x="3918359" y="0"/>
                </a:cubicBezTo>
                <a:cubicBezTo>
                  <a:pt x="4192376" y="25451"/>
                  <a:pt x="4162511" y="3495"/>
                  <a:pt x="4379379" y="0"/>
                </a:cubicBezTo>
                <a:cubicBezTo>
                  <a:pt x="4572204" y="16914"/>
                  <a:pt x="4863166" y="26719"/>
                  <a:pt x="4948874" y="0"/>
                </a:cubicBezTo>
                <a:cubicBezTo>
                  <a:pt x="5112338" y="-10136"/>
                  <a:pt x="5469411" y="42572"/>
                  <a:pt x="5735320" y="0"/>
                </a:cubicBezTo>
                <a:cubicBezTo>
                  <a:pt x="6002194" y="18305"/>
                  <a:pt x="5966325" y="20793"/>
                  <a:pt x="6087864" y="0"/>
                </a:cubicBezTo>
                <a:cubicBezTo>
                  <a:pt x="6182890" y="-24253"/>
                  <a:pt x="6408863" y="8534"/>
                  <a:pt x="6548884" y="0"/>
                </a:cubicBezTo>
                <a:cubicBezTo>
                  <a:pt x="6801909" y="18399"/>
                  <a:pt x="7239346" y="37284"/>
                  <a:pt x="7443806" y="0"/>
                </a:cubicBezTo>
                <a:cubicBezTo>
                  <a:pt x="7681347" y="-7946"/>
                  <a:pt x="7647907" y="-18758"/>
                  <a:pt x="7796350" y="0"/>
                </a:cubicBezTo>
                <a:cubicBezTo>
                  <a:pt x="7989011" y="46694"/>
                  <a:pt x="8248476" y="-28767"/>
                  <a:pt x="8474320" y="0"/>
                </a:cubicBezTo>
                <a:cubicBezTo>
                  <a:pt x="8696186" y="40152"/>
                  <a:pt x="8847885" y="-14525"/>
                  <a:pt x="8935340" y="0"/>
                </a:cubicBezTo>
                <a:cubicBezTo>
                  <a:pt x="9084024" y="10120"/>
                  <a:pt x="9538783" y="24077"/>
                  <a:pt x="9721786" y="0"/>
                </a:cubicBezTo>
                <a:cubicBezTo>
                  <a:pt x="9968764" y="170103"/>
                  <a:pt x="10586798" y="-202785"/>
                  <a:pt x="11159084" y="0"/>
                </a:cubicBezTo>
                <a:cubicBezTo>
                  <a:pt x="11371590" y="-3396"/>
                  <a:pt x="11414101" y="159522"/>
                  <a:pt x="11470640" y="321966"/>
                </a:cubicBezTo>
                <a:cubicBezTo>
                  <a:pt x="11498546" y="643180"/>
                  <a:pt x="11484642" y="827999"/>
                  <a:pt x="11470640" y="1086798"/>
                </a:cubicBezTo>
                <a:cubicBezTo>
                  <a:pt x="11391087" y="1263843"/>
                  <a:pt x="11492041" y="1541294"/>
                  <a:pt x="11470640" y="1738323"/>
                </a:cubicBezTo>
                <a:cubicBezTo>
                  <a:pt x="11457717" y="1998312"/>
                  <a:pt x="11491868" y="2240063"/>
                  <a:pt x="11470640" y="2333192"/>
                </a:cubicBezTo>
                <a:cubicBezTo>
                  <a:pt x="11434803" y="2478800"/>
                  <a:pt x="11456766" y="2736392"/>
                  <a:pt x="11470640" y="2928062"/>
                </a:cubicBezTo>
                <a:cubicBezTo>
                  <a:pt x="11491543" y="3001568"/>
                  <a:pt x="11505925" y="3367306"/>
                  <a:pt x="11470640" y="3522933"/>
                </a:cubicBezTo>
                <a:cubicBezTo>
                  <a:pt x="11445333" y="3729058"/>
                  <a:pt x="11407523" y="3941787"/>
                  <a:pt x="11470640" y="4174457"/>
                </a:cubicBezTo>
                <a:cubicBezTo>
                  <a:pt x="11532134" y="4399260"/>
                  <a:pt x="11499718" y="4670914"/>
                  <a:pt x="11470640" y="4825980"/>
                </a:cubicBezTo>
                <a:cubicBezTo>
                  <a:pt x="11458040" y="5072459"/>
                  <a:pt x="11495439" y="5702256"/>
                  <a:pt x="11470640" y="5987393"/>
                </a:cubicBezTo>
                <a:cubicBezTo>
                  <a:pt x="11454841" y="6202846"/>
                  <a:pt x="11410645" y="6301213"/>
                  <a:pt x="11159084" y="6309360"/>
                </a:cubicBezTo>
                <a:cubicBezTo>
                  <a:pt x="10859093" y="6194038"/>
                  <a:pt x="10520474" y="6400276"/>
                  <a:pt x="10264163" y="6309360"/>
                </a:cubicBezTo>
                <a:cubicBezTo>
                  <a:pt x="9924125" y="6277991"/>
                  <a:pt x="9749554" y="6272866"/>
                  <a:pt x="9477718" y="6309360"/>
                </a:cubicBezTo>
                <a:cubicBezTo>
                  <a:pt x="9201636" y="6161302"/>
                  <a:pt x="8885282" y="6280607"/>
                  <a:pt x="8582796" y="6309360"/>
                </a:cubicBezTo>
                <a:cubicBezTo>
                  <a:pt x="8321188" y="6338941"/>
                  <a:pt x="8319222" y="6320766"/>
                  <a:pt x="8230252" y="6309360"/>
                </a:cubicBezTo>
                <a:cubicBezTo>
                  <a:pt x="8152822" y="6314174"/>
                  <a:pt x="7935661" y="6262458"/>
                  <a:pt x="7443806" y="6309360"/>
                </a:cubicBezTo>
                <a:cubicBezTo>
                  <a:pt x="7066558" y="6312891"/>
                  <a:pt x="6886385" y="6293185"/>
                  <a:pt x="6657360" y="6309360"/>
                </a:cubicBezTo>
                <a:cubicBezTo>
                  <a:pt x="6349072" y="6283929"/>
                  <a:pt x="6019494" y="6231352"/>
                  <a:pt x="5870914" y="6309360"/>
                </a:cubicBezTo>
                <a:cubicBezTo>
                  <a:pt x="5765429" y="6333583"/>
                  <a:pt x="5520135" y="6300725"/>
                  <a:pt x="5301418" y="6309360"/>
                </a:cubicBezTo>
                <a:cubicBezTo>
                  <a:pt x="5017093" y="6293452"/>
                  <a:pt x="4759013" y="6309248"/>
                  <a:pt x="4623448" y="6309360"/>
                </a:cubicBezTo>
                <a:cubicBezTo>
                  <a:pt x="4511906" y="6337293"/>
                  <a:pt x="4378396" y="6311054"/>
                  <a:pt x="4270903" y="6309360"/>
                </a:cubicBezTo>
                <a:cubicBezTo>
                  <a:pt x="4163198" y="6312798"/>
                  <a:pt x="4020600" y="6298014"/>
                  <a:pt x="3918359" y="6309360"/>
                </a:cubicBezTo>
                <a:cubicBezTo>
                  <a:pt x="3800093" y="6315545"/>
                  <a:pt x="3455731" y="6217775"/>
                  <a:pt x="3023437" y="6309360"/>
                </a:cubicBezTo>
                <a:cubicBezTo>
                  <a:pt x="2608500" y="6294678"/>
                  <a:pt x="2660784" y="6317853"/>
                  <a:pt x="2453941" y="6309360"/>
                </a:cubicBezTo>
                <a:cubicBezTo>
                  <a:pt x="2248160" y="6271072"/>
                  <a:pt x="1965211" y="6374319"/>
                  <a:pt x="1559021" y="6309360"/>
                </a:cubicBezTo>
                <a:cubicBezTo>
                  <a:pt x="1005949" y="6217601"/>
                  <a:pt x="705106" y="6365519"/>
                  <a:pt x="311555" y="6309360"/>
                </a:cubicBezTo>
                <a:cubicBezTo>
                  <a:pt x="140074" y="6386678"/>
                  <a:pt x="-17684" y="6157038"/>
                  <a:pt x="0" y="5987393"/>
                </a:cubicBezTo>
                <a:cubicBezTo>
                  <a:pt x="64253" y="5796896"/>
                  <a:pt x="-86668" y="5563079"/>
                  <a:pt x="0" y="5279215"/>
                </a:cubicBezTo>
                <a:cubicBezTo>
                  <a:pt x="28355" y="4978364"/>
                  <a:pt x="46877" y="4862030"/>
                  <a:pt x="0" y="4514382"/>
                </a:cubicBezTo>
                <a:cubicBezTo>
                  <a:pt x="-90202" y="4206897"/>
                  <a:pt x="20016" y="4089411"/>
                  <a:pt x="0" y="3749549"/>
                </a:cubicBezTo>
                <a:cubicBezTo>
                  <a:pt x="-34208" y="3441198"/>
                  <a:pt x="28824" y="3100002"/>
                  <a:pt x="0" y="2984717"/>
                </a:cubicBezTo>
                <a:cubicBezTo>
                  <a:pt x="-63531" y="2854651"/>
                  <a:pt x="27948" y="2592143"/>
                  <a:pt x="0" y="2276539"/>
                </a:cubicBezTo>
                <a:cubicBezTo>
                  <a:pt x="-27248" y="1886561"/>
                  <a:pt x="10945" y="1773907"/>
                  <a:pt x="0" y="1511705"/>
                </a:cubicBezTo>
                <a:cubicBezTo>
                  <a:pt x="152253" y="1210390"/>
                  <a:pt x="-113892" y="601953"/>
                  <a:pt x="0" y="321966"/>
                </a:cubicBezTo>
                <a:close/>
              </a:path>
              <a:path w="11470640" h="6309360" fill="none" stroke="0" extrusionOk="0">
                <a:moveTo>
                  <a:pt x="0" y="321966"/>
                </a:moveTo>
                <a:cubicBezTo>
                  <a:pt x="-31203" y="160261"/>
                  <a:pt x="164907" y="-40239"/>
                  <a:pt x="311555" y="0"/>
                </a:cubicBezTo>
                <a:cubicBezTo>
                  <a:pt x="631476" y="-6707"/>
                  <a:pt x="674417" y="-25100"/>
                  <a:pt x="989525" y="0"/>
                </a:cubicBezTo>
                <a:cubicBezTo>
                  <a:pt x="1298287" y="6241"/>
                  <a:pt x="1218011" y="-2533"/>
                  <a:pt x="1342071" y="0"/>
                </a:cubicBezTo>
                <a:cubicBezTo>
                  <a:pt x="1451149" y="30784"/>
                  <a:pt x="1645298" y="3032"/>
                  <a:pt x="1911565" y="0"/>
                </a:cubicBezTo>
                <a:cubicBezTo>
                  <a:pt x="2181131" y="-19677"/>
                  <a:pt x="2597810" y="83917"/>
                  <a:pt x="2806487" y="0"/>
                </a:cubicBezTo>
                <a:cubicBezTo>
                  <a:pt x="3025009" y="-39494"/>
                  <a:pt x="3012747" y="-14850"/>
                  <a:pt x="3159031" y="0"/>
                </a:cubicBezTo>
                <a:cubicBezTo>
                  <a:pt x="3318447" y="4624"/>
                  <a:pt x="3354327" y="-6187"/>
                  <a:pt x="3511576" y="0"/>
                </a:cubicBezTo>
                <a:cubicBezTo>
                  <a:pt x="3687213" y="-14159"/>
                  <a:pt x="3771999" y="-14224"/>
                  <a:pt x="3972596" y="0"/>
                </a:cubicBezTo>
                <a:cubicBezTo>
                  <a:pt x="4174479" y="60661"/>
                  <a:pt x="4415144" y="8223"/>
                  <a:pt x="4650567" y="0"/>
                </a:cubicBezTo>
                <a:cubicBezTo>
                  <a:pt x="4881285" y="-26254"/>
                  <a:pt x="4948229" y="12340"/>
                  <a:pt x="5220062" y="0"/>
                </a:cubicBezTo>
                <a:cubicBezTo>
                  <a:pt x="5464414" y="-18492"/>
                  <a:pt x="5747657" y="-24277"/>
                  <a:pt x="5898032" y="0"/>
                </a:cubicBezTo>
                <a:cubicBezTo>
                  <a:pt x="6047420" y="-20567"/>
                  <a:pt x="6514204" y="18299"/>
                  <a:pt x="6684478" y="0"/>
                </a:cubicBezTo>
                <a:cubicBezTo>
                  <a:pt x="6936873" y="3139"/>
                  <a:pt x="7084226" y="31936"/>
                  <a:pt x="7470924" y="0"/>
                </a:cubicBezTo>
                <a:cubicBezTo>
                  <a:pt x="7870219" y="-15621"/>
                  <a:pt x="7913668" y="29683"/>
                  <a:pt x="8040420" y="0"/>
                </a:cubicBezTo>
                <a:cubicBezTo>
                  <a:pt x="8148586" y="-14835"/>
                  <a:pt x="8654846" y="-7423"/>
                  <a:pt x="8826866" y="0"/>
                </a:cubicBezTo>
                <a:cubicBezTo>
                  <a:pt x="9038729" y="-67663"/>
                  <a:pt x="9408240" y="-89532"/>
                  <a:pt x="9721786" y="0"/>
                </a:cubicBezTo>
                <a:cubicBezTo>
                  <a:pt x="9917759" y="124934"/>
                  <a:pt x="10597545" y="54992"/>
                  <a:pt x="11159084" y="0"/>
                </a:cubicBezTo>
                <a:cubicBezTo>
                  <a:pt x="11298369" y="7423"/>
                  <a:pt x="11491125" y="172362"/>
                  <a:pt x="11470640" y="321966"/>
                </a:cubicBezTo>
                <a:cubicBezTo>
                  <a:pt x="11494891" y="605942"/>
                  <a:pt x="11460666" y="767479"/>
                  <a:pt x="11470640" y="973490"/>
                </a:cubicBezTo>
                <a:cubicBezTo>
                  <a:pt x="11504057" y="1177809"/>
                  <a:pt x="11487928" y="1283022"/>
                  <a:pt x="11470640" y="1568360"/>
                </a:cubicBezTo>
                <a:cubicBezTo>
                  <a:pt x="11482101" y="1831677"/>
                  <a:pt x="11468685" y="1859705"/>
                  <a:pt x="11470640" y="2106576"/>
                </a:cubicBezTo>
                <a:cubicBezTo>
                  <a:pt x="11433752" y="2347142"/>
                  <a:pt x="11481349" y="2657953"/>
                  <a:pt x="11470640" y="2928062"/>
                </a:cubicBezTo>
                <a:cubicBezTo>
                  <a:pt x="11475134" y="3217515"/>
                  <a:pt x="11547278" y="3395215"/>
                  <a:pt x="11470640" y="3749549"/>
                </a:cubicBezTo>
                <a:cubicBezTo>
                  <a:pt x="11422577" y="4135330"/>
                  <a:pt x="11507397" y="4248784"/>
                  <a:pt x="11470640" y="4571036"/>
                </a:cubicBezTo>
                <a:cubicBezTo>
                  <a:pt x="11521230" y="4864451"/>
                  <a:pt x="11478077" y="4963316"/>
                  <a:pt x="11470640" y="5165906"/>
                </a:cubicBezTo>
                <a:cubicBezTo>
                  <a:pt x="11533471" y="5354269"/>
                  <a:pt x="11452745" y="5763961"/>
                  <a:pt x="11470640" y="5987393"/>
                </a:cubicBezTo>
                <a:cubicBezTo>
                  <a:pt x="11496070" y="6187233"/>
                  <a:pt x="11271265" y="6297420"/>
                  <a:pt x="11159084" y="6309360"/>
                </a:cubicBezTo>
                <a:cubicBezTo>
                  <a:pt x="10829130" y="6315949"/>
                  <a:pt x="10711455" y="6302652"/>
                  <a:pt x="10481114" y="6309360"/>
                </a:cubicBezTo>
                <a:cubicBezTo>
                  <a:pt x="10252786" y="6290901"/>
                  <a:pt x="10272495" y="6311962"/>
                  <a:pt x="10128568" y="6309360"/>
                </a:cubicBezTo>
                <a:cubicBezTo>
                  <a:pt x="9995333" y="6315116"/>
                  <a:pt x="9753990" y="6332907"/>
                  <a:pt x="9559074" y="6309360"/>
                </a:cubicBezTo>
                <a:cubicBezTo>
                  <a:pt x="9345559" y="6236883"/>
                  <a:pt x="8941971" y="6275505"/>
                  <a:pt x="8772628" y="6309360"/>
                </a:cubicBezTo>
                <a:cubicBezTo>
                  <a:pt x="8591867" y="6396213"/>
                  <a:pt x="8441179" y="6330413"/>
                  <a:pt x="8094657" y="6309360"/>
                </a:cubicBezTo>
                <a:cubicBezTo>
                  <a:pt x="7726404" y="6321066"/>
                  <a:pt x="7536958" y="6323090"/>
                  <a:pt x="7308211" y="6309360"/>
                </a:cubicBezTo>
                <a:cubicBezTo>
                  <a:pt x="6961830" y="6278006"/>
                  <a:pt x="6752896" y="6326158"/>
                  <a:pt x="6521765" y="6309360"/>
                </a:cubicBezTo>
                <a:cubicBezTo>
                  <a:pt x="6260776" y="6290949"/>
                  <a:pt x="6086377" y="6374244"/>
                  <a:pt x="5626844" y="6309360"/>
                </a:cubicBezTo>
                <a:cubicBezTo>
                  <a:pt x="5181900" y="6282557"/>
                  <a:pt x="5018655" y="6275733"/>
                  <a:pt x="4731923" y="6309360"/>
                </a:cubicBezTo>
                <a:cubicBezTo>
                  <a:pt x="4505733" y="6345194"/>
                  <a:pt x="4433181" y="6319888"/>
                  <a:pt x="4162428" y="6309360"/>
                </a:cubicBezTo>
                <a:cubicBezTo>
                  <a:pt x="3816928" y="6352052"/>
                  <a:pt x="3558724" y="6346943"/>
                  <a:pt x="3267507" y="6309360"/>
                </a:cubicBezTo>
                <a:cubicBezTo>
                  <a:pt x="2986191" y="6321915"/>
                  <a:pt x="2918574" y="6326829"/>
                  <a:pt x="2698011" y="6309360"/>
                </a:cubicBezTo>
                <a:cubicBezTo>
                  <a:pt x="2517200" y="6323604"/>
                  <a:pt x="2318762" y="6324768"/>
                  <a:pt x="1911565" y="6309360"/>
                </a:cubicBezTo>
                <a:cubicBezTo>
                  <a:pt x="1530042" y="6307947"/>
                  <a:pt x="1514595" y="6329158"/>
                  <a:pt x="1233595" y="6309360"/>
                </a:cubicBezTo>
                <a:cubicBezTo>
                  <a:pt x="945050" y="6261137"/>
                  <a:pt x="502853" y="6344901"/>
                  <a:pt x="311555" y="6309360"/>
                </a:cubicBezTo>
                <a:cubicBezTo>
                  <a:pt x="163435" y="6330031"/>
                  <a:pt x="2651" y="6154272"/>
                  <a:pt x="0" y="5987393"/>
                </a:cubicBezTo>
                <a:cubicBezTo>
                  <a:pt x="-24648" y="5738226"/>
                  <a:pt x="-52785" y="5435044"/>
                  <a:pt x="0" y="5165906"/>
                </a:cubicBezTo>
                <a:cubicBezTo>
                  <a:pt x="-2353" y="4842262"/>
                  <a:pt x="-6422" y="4809192"/>
                  <a:pt x="0" y="4627691"/>
                </a:cubicBezTo>
                <a:cubicBezTo>
                  <a:pt x="2083" y="4413298"/>
                  <a:pt x="-33695" y="4238763"/>
                  <a:pt x="0" y="3976167"/>
                </a:cubicBezTo>
                <a:cubicBezTo>
                  <a:pt x="53660" y="3731036"/>
                  <a:pt x="-1578" y="3555753"/>
                  <a:pt x="0" y="3324642"/>
                </a:cubicBezTo>
                <a:cubicBezTo>
                  <a:pt x="39660" y="3125960"/>
                  <a:pt x="61015" y="2947764"/>
                  <a:pt x="0" y="2729773"/>
                </a:cubicBezTo>
                <a:cubicBezTo>
                  <a:pt x="58564" y="2498650"/>
                  <a:pt x="-14916" y="2246523"/>
                  <a:pt x="0" y="1964940"/>
                </a:cubicBezTo>
                <a:cubicBezTo>
                  <a:pt x="10815" y="1696050"/>
                  <a:pt x="-7772" y="1516093"/>
                  <a:pt x="0" y="1200107"/>
                </a:cubicBezTo>
                <a:cubicBezTo>
                  <a:pt x="33142" y="960070"/>
                  <a:pt x="-9367" y="555429"/>
                  <a:pt x="0" y="321966"/>
                </a:cubicBezTo>
                <a:close/>
              </a:path>
              <a:path w="11470640" h="6309360" fill="none" stroke="0" extrusionOk="0">
                <a:moveTo>
                  <a:pt x="0" y="321966"/>
                </a:moveTo>
                <a:cubicBezTo>
                  <a:pt x="-10526" y="121758"/>
                  <a:pt x="115773" y="-39668"/>
                  <a:pt x="311555" y="0"/>
                </a:cubicBezTo>
                <a:cubicBezTo>
                  <a:pt x="620763" y="-9570"/>
                  <a:pt x="666364" y="-29530"/>
                  <a:pt x="989525" y="0"/>
                </a:cubicBezTo>
                <a:cubicBezTo>
                  <a:pt x="1302018" y="7917"/>
                  <a:pt x="1202693" y="-21830"/>
                  <a:pt x="1342071" y="0"/>
                </a:cubicBezTo>
                <a:cubicBezTo>
                  <a:pt x="1444643" y="29931"/>
                  <a:pt x="1625276" y="53668"/>
                  <a:pt x="1911565" y="0"/>
                </a:cubicBezTo>
                <a:cubicBezTo>
                  <a:pt x="2154051" y="57187"/>
                  <a:pt x="2602799" y="2534"/>
                  <a:pt x="2806487" y="0"/>
                </a:cubicBezTo>
                <a:cubicBezTo>
                  <a:pt x="3025914" y="-40709"/>
                  <a:pt x="3008276" y="-6028"/>
                  <a:pt x="3159031" y="0"/>
                </a:cubicBezTo>
                <a:cubicBezTo>
                  <a:pt x="3308914" y="-3208"/>
                  <a:pt x="3346412" y="-12715"/>
                  <a:pt x="3511576" y="0"/>
                </a:cubicBezTo>
                <a:cubicBezTo>
                  <a:pt x="3678427" y="-15100"/>
                  <a:pt x="3761704" y="-4930"/>
                  <a:pt x="3972596" y="0"/>
                </a:cubicBezTo>
                <a:cubicBezTo>
                  <a:pt x="4137260" y="39395"/>
                  <a:pt x="4391012" y="28460"/>
                  <a:pt x="4650567" y="0"/>
                </a:cubicBezTo>
                <a:cubicBezTo>
                  <a:pt x="4876519" y="-19610"/>
                  <a:pt x="4938043" y="16512"/>
                  <a:pt x="5220062" y="0"/>
                </a:cubicBezTo>
                <a:cubicBezTo>
                  <a:pt x="5505790" y="45891"/>
                  <a:pt x="5741907" y="-2761"/>
                  <a:pt x="5898032" y="0"/>
                </a:cubicBezTo>
                <a:cubicBezTo>
                  <a:pt x="6036481" y="-62446"/>
                  <a:pt x="6431877" y="3020"/>
                  <a:pt x="6684478" y="0"/>
                </a:cubicBezTo>
                <a:cubicBezTo>
                  <a:pt x="6933938" y="-3750"/>
                  <a:pt x="7060677" y="29152"/>
                  <a:pt x="7470924" y="0"/>
                </a:cubicBezTo>
                <a:cubicBezTo>
                  <a:pt x="7860310" y="-41475"/>
                  <a:pt x="7910910" y="22552"/>
                  <a:pt x="8040420" y="0"/>
                </a:cubicBezTo>
                <a:cubicBezTo>
                  <a:pt x="8194713" y="9427"/>
                  <a:pt x="8608656" y="-20141"/>
                  <a:pt x="8826866" y="0"/>
                </a:cubicBezTo>
                <a:cubicBezTo>
                  <a:pt x="8999533" y="-58990"/>
                  <a:pt x="9391133" y="-56029"/>
                  <a:pt x="9721786" y="0"/>
                </a:cubicBezTo>
                <a:cubicBezTo>
                  <a:pt x="9979130" y="-58647"/>
                  <a:pt x="10651684" y="69165"/>
                  <a:pt x="11159084" y="0"/>
                </a:cubicBezTo>
                <a:cubicBezTo>
                  <a:pt x="11309271" y="-30705"/>
                  <a:pt x="11501770" y="144300"/>
                  <a:pt x="11470640" y="321966"/>
                </a:cubicBezTo>
                <a:cubicBezTo>
                  <a:pt x="11526913" y="659253"/>
                  <a:pt x="11459058" y="757172"/>
                  <a:pt x="11470640" y="973490"/>
                </a:cubicBezTo>
                <a:cubicBezTo>
                  <a:pt x="11473402" y="1191571"/>
                  <a:pt x="11489842" y="1267323"/>
                  <a:pt x="11470640" y="1568360"/>
                </a:cubicBezTo>
                <a:cubicBezTo>
                  <a:pt x="11470602" y="1834757"/>
                  <a:pt x="11469021" y="1863632"/>
                  <a:pt x="11470640" y="2106576"/>
                </a:cubicBezTo>
                <a:cubicBezTo>
                  <a:pt x="11435106" y="2336867"/>
                  <a:pt x="11545033" y="2639167"/>
                  <a:pt x="11470640" y="2928062"/>
                </a:cubicBezTo>
                <a:cubicBezTo>
                  <a:pt x="11457328" y="3287179"/>
                  <a:pt x="11509098" y="3429996"/>
                  <a:pt x="11470640" y="3749549"/>
                </a:cubicBezTo>
                <a:cubicBezTo>
                  <a:pt x="11427170" y="4132300"/>
                  <a:pt x="11468231" y="4297378"/>
                  <a:pt x="11470640" y="4571036"/>
                </a:cubicBezTo>
                <a:cubicBezTo>
                  <a:pt x="11531209" y="4852823"/>
                  <a:pt x="11477088" y="4985323"/>
                  <a:pt x="11470640" y="5165906"/>
                </a:cubicBezTo>
                <a:cubicBezTo>
                  <a:pt x="11498103" y="5289369"/>
                  <a:pt x="11497693" y="5797312"/>
                  <a:pt x="11470640" y="5987393"/>
                </a:cubicBezTo>
                <a:cubicBezTo>
                  <a:pt x="11486886" y="6172800"/>
                  <a:pt x="11317298" y="6286471"/>
                  <a:pt x="11159084" y="6309360"/>
                </a:cubicBezTo>
                <a:cubicBezTo>
                  <a:pt x="10900456" y="6269622"/>
                  <a:pt x="10706537" y="6333648"/>
                  <a:pt x="10481114" y="6309360"/>
                </a:cubicBezTo>
                <a:cubicBezTo>
                  <a:pt x="10258239" y="6288371"/>
                  <a:pt x="10269204" y="6309272"/>
                  <a:pt x="10128568" y="6309360"/>
                </a:cubicBezTo>
                <a:cubicBezTo>
                  <a:pt x="10005855" y="6274252"/>
                  <a:pt x="9765426" y="6346035"/>
                  <a:pt x="9559074" y="6309360"/>
                </a:cubicBezTo>
                <a:cubicBezTo>
                  <a:pt x="9345663" y="6319011"/>
                  <a:pt x="8949606" y="6207351"/>
                  <a:pt x="8772628" y="6309360"/>
                </a:cubicBezTo>
                <a:cubicBezTo>
                  <a:pt x="8582637" y="6328215"/>
                  <a:pt x="8451389" y="6319821"/>
                  <a:pt x="8094657" y="6309360"/>
                </a:cubicBezTo>
                <a:cubicBezTo>
                  <a:pt x="7725236" y="6310145"/>
                  <a:pt x="7571658" y="6306658"/>
                  <a:pt x="7308211" y="6309360"/>
                </a:cubicBezTo>
                <a:cubicBezTo>
                  <a:pt x="7011869" y="6314096"/>
                  <a:pt x="6723633" y="6372864"/>
                  <a:pt x="6521765" y="6309360"/>
                </a:cubicBezTo>
                <a:cubicBezTo>
                  <a:pt x="6233519" y="6277802"/>
                  <a:pt x="6068846" y="6299847"/>
                  <a:pt x="5626844" y="6309360"/>
                </a:cubicBezTo>
                <a:cubicBezTo>
                  <a:pt x="5191348" y="6306837"/>
                  <a:pt x="5006098" y="6314672"/>
                  <a:pt x="4731923" y="6309360"/>
                </a:cubicBezTo>
                <a:cubicBezTo>
                  <a:pt x="4528740" y="6343452"/>
                  <a:pt x="4438936" y="6290424"/>
                  <a:pt x="4162428" y="6309360"/>
                </a:cubicBezTo>
                <a:cubicBezTo>
                  <a:pt x="3944899" y="6369029"/>
                  <a:pt x="3538131" y="6292759"/>
                  <a:pt x="3267507" y="6309360"/>
                </a:cubicBezTo>
                <a:cubicBezTo>
                  <a:pt x="3002776" y="6328019"/>
                  <a:pt x="2888282" y="6314095"/>
                  <a:pt x="2698011" y="6309360"/>
                </a:cubicBezTo>
                <a:cubicBezTo>
                  <a:pt x="2577732" y="6352184"/>
                  <a:pt x="2282201" y="6285376"/>
                  <a:pt x="1911565" y="6309360"/>
                </a:cubicBezTo>
                <a:cubicBezTo>
                  <a:pt x="1530392" y="6296797"/>
                  <a:pt x="1521972" y="6330953"/>
                  <a:pt x="1233595" y="6309360"/>
                </a:cubicBezTo>
                <a:cubicBezTo>
                  <a:pt x="944326" y="6274951"/>
                  <a:pt x="474588" y="6296050"/>
                  <a:pt x="311555" y="6309360"/>
                </a:cubicBezTo>
                <a:cubicBezTo>
                  <a:pt x="156296" y="6293733"/>
                  <a:pt x="12360" y="6130416"/>
                  <a:pt x="0" y="5987393"/>
                </a:cubicBezTo>
                <a:cubicBezTo>
                  <a:pt x="-21953" y="5679678"/>
                  <a:pt x="-31368" y="5448937"/>
                  <a:pt x="0" y="5165906"/>
                </a:cubicBezTo>
                <a:cubicBezTo>
                  <a:pt x="2259" y="4852942"/>
                  <a:pt x="-6376" y="4820996"/>
                  <a:pt x="0" y="4627691"/>
                </a:cubicBezTo>
                <a:cubicBezTo>
                  <a:pt x="-6770" y="4382126"/>
                  <a:pt x="37418" y="4188555"/>
                  <a:pt x="0" y="3976167"/>
                </a:cubicBezTo>
                <a:cubicBezTo>
                  <a:pt x="14496" y="3707572"/>
                  <a:pt x="1774" y="3520980"/>
                  <a:pt x="0" y="3324642"/>
                </a:cubicBezTo>
                <a:cubicBezTo>
                  <a:pt x="43439" y="3091542"/>
                  <a:pt x="7279" y="2938228"/>
                  <a:pt x="0" y="2729773"/>
                </a:cubicBezTo>
                <a:cubicBezTo>
                  <a:pt x="56239" y="2493841"/>
                  <a:pt x="32477" y="2320292"/>
                  <a:pt x="0" y="1964940"/>
                </a:cubicBezTo>
                <a:cubicBezTo>
                  <a:pt x="-33389" y="1681300"/>
                  <a:pt x="-3716" y="1502563"/>
                  <a:pt x="0" y="1200107"/>
                </a:cubicBezTo>
                <a:cubicBezTo>
                  <a:pt x="7121" y="923408"/>
                  <a:pt x="-88148" y="551794"/>
                  <a:pt x="0" y="321966"/>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 name="connsiteX0" fmla="*/ 0 w 11346374"/>
                <a:gd name="connsiteY0" fmla="*/ 82941 h 574473"/>
                <a:gd name="connsiteX1" fmla="*/ 225357 w 11346374"/>
                <a:gd name="connsiteY1" fmla="*/ 0 h 574473"/>
                <a:gd name="connsiteX2" fmla="*/ 11121016 w 11346374"/>
                <a:gd name="connsiteY2" fmla="*/ 0 h 574473"/>
                <a:gd name="connsiteX3" fmla="*/ 11346374 w 11346374"/>
                <a:gd name="connsiteY3" fmla="*/ 82941 h 574473"/>
                <a:gd name="connsiteX4" fmla="*/ 11346374 w 11346374"/>
                <a:gd name="connsiteY4" fmla="*/ 491530 h 574473"/>
                <a:gd name="connsiteX5" fmla="*/ 11121016 w 11346374"/>
                <a:gd name="connsiteY5" fmla="*/ 574473 h 574473"/>
                <a:gd name="connsiteX6" fmla="*/ 225357 w 11346374"/>
                <a:gd name="connsiteY6" fmla="*/ 574473 h 574473"/>
                <a:gd name="connsiteX7" fmla="*/ 0 w 11346374"/>
                <a:gd name="connsiteY7" fmla="*/ 491530 h 574473"/>
                <a:gd name="connsiteX8" fmla="*/ 0 w 11346374"/>
                <a:gd name="connsiteY8" fmla="*/ 82941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1"/>
                  </a:moveTo>
                  <a:cubicBezTo>
                    <a:pt x="-29472" y="9113"/>
                    <a:pt x="55299" y="10301"/>
                    <a:pt x="225357" y="0"/>
                  </a:cubicBezTo>
                  <a:cubicBezTo>
                    <a:pt x="2309459" y="-92351"/>
                    <a:pt x="5940706" y="104030"/>
                    <a:pt x="11121016" y="0"/>
                  </a:cubicBezTo>
                  <a:cubicBezTo>
                    <a:pt x="11237130" y="5353"/>
                    <a:pt x="11360616" y="22043"/>
                    <a:pt x="11346374" y="82941"/>
                  </a:cubicBezTo>
                  <a:cubicBezTo>
                    <a:pt x="11318904" y="257351"/>
                    <a:pt x="11299960" y="400399"/>
                    <a:pt x="11346374" y="491530"/>
                  </a:cubicBezTo>
                  <a:cubicBezTo>
                    <a:pt x="11343822" y="562605"/>
                    <a:pt x="11218660" y="548352"/>
                    <a:pt x="11121016" y="574473"/>
                  </a:cubicBezTo>
                  <a:cubicBezTo>
                    <a:pt x="6178653" y="1059746"/>
                    <a:pt x="3182368" y="959938"/>
                    <a:pt x="225357" y="574473"/>
                  </a:cubicBezTo>
                  <a:cubicBezTo>
                    <a:pt x="102307" y="559675"/>
                    <a:pt x="11002" y="548660"/>
                    <a:pt x="0" y="491530"/>
                  </a:cubicBezTo>
                  <a:cubicBezTo>
                    <a:pt x="72141" y="447959"/>
                    <a:pt x="-86502" y="185977"/>
                    <a:pt x="0" y="82941"/>
                  </a:cubicBezTo>
                  <a:close/>
                </a:path>
                <a:path w="11346374" h="574473" stroke="0" extrusionOk="0">
                  <a:moveTo>
                    <a:pt x="0" y="82941"/>
                  </a:moveTo>
                  <a:cubicBezTo>
                    <a:pt x="11058" y="68379"/>
                    <a:pt x="86956" y="10623"/>
                    <a:pt x="225357" y="0"/>
                  </a:cubicBezTo>
                  <a:cubicBezTo>
                    <a:pt x="2661247" y="-1252148"/>
                    <a:pt x="7460878" y="-725370"/>
                    <a:pt x="11121016" y="0"/>
                  </a:cubicBezTo>
                  <a:cubicBezTo>
                    <a:pt x="11229326" y="9300"/>
                    <a:pt x="11365287" y="32391"/>
                    <a:pt x="11346374" y="82941"/>
                  </a:cubicBezTo>
                  <a:cubicBezTo>
                    <a:pt x="11341389" y="301120"/>
                    <a:pt x="11215326" y="426058"/>
                    <a:pt x="11346374" y="491530"/>
                  </a:cubicBezTo>
                  <a:cubicBezTo>
                    <a:pt x="11339206" y="555269"/>
                    <a:pt x="11241264" y="583757"/>
                    <a:pt x="11121016" y="574473"/>
                  </a:cubicBezTo>
                  <a:cubicBezTo>
                    <a:pt x="5631189" y="422697"/>
                    <a:pt x="3542783" y="453220"/>
                    <a:pt x="225357" y="574473"/>
                  </a:cubicBezTo>
                  <a:cubicBezTo>
                    <a:pt x="99441" y="588181"/>
                    <a:pt x="9909" y="548977"/>
                    <a:pt x="0" y="491530"/>
                  </a:cubicBezTo>
                  <a:cubicBezTo>
                    <a:pt x="-71198" y="341530"/>
                    <a:pt x="-24152" y="259078"/>
                    <a:pt x="0" y="82941"/>
                  </a:cubicBezTo>
                  <a:close/>
                </a:path>
                <a:path w="11346374" h="574473" fill="none" stroke="0" extrusionOk="0">
                  <a:moveTo>
                    <a:pt x="0" y="82941"/>
                  </a:moveTo>
                  <a:cubicBezTo>
                    <a:pt x="-26914" y="38085"/>
                    <a:pt x="65519" y="-16298"/>
                    <a:pt x="225357" y="0"/>
                  </a:cubicBezTo>
                  <a:cubicBezTo>
                    <a:pt x="5742539" y="-63479"/>
                    <a:pt x="9739350" y="165847"/>
                    <a:pt x="11121016" y="0"/>
                  </a:cubicBezTo>
                  <a:cubicBezTo>
                    <a:pt x="11234148" y="5033"/>
                    <a:pt x="11352709" y="28667"/>
                    <a:pt x="11346374" y="82941"/>
                  </a:cubicBezTo>
                  <a:cubicBezTo>
                    <a:pt x="11332286" y="248823"/>
                    <a:pt x="11319463" y="394986"/>
                    <a:pt x="11346374" y="491530"/>
                  </a:cubicBezTo>
                  <a:cubicBezTo>
                    <a:pt x="11341518" y="545955"/>
                    <a:pt x="11228989" y="579991"/>
                    <a:pt x="11121016" y="574473"/>
                  </a:cubicBezTo>
                  <a:cubicBezTo>
                    <a:pt x="6390625" y="708538"/>
                    <a:pt x="2996899" y="817021"/>
                    <a:pt x="225357" y="574473"/>
                  </a:cubicBezTo>
                  <a:cubicBezTo>
                    <a:pt x="98356" y="569096"/>
                    <a:pt x="8456" y="545807"/>
                    <a:pt x="0" y="491530"/>
                  </a:cubicBezTo>
                  <a:cubicBezTo>
                    <a:pt x="86302" y="417640"/>
                    <a:pt x="-67759" y="172518"/>
                    <a:pt x="0" y="82941"/>
                  </a:cubicBezTo>
                  <a:close/>
                </a:path>
                <a:path w="11346374" h="574473" fill="none" stroke="0" extrusionOk="0">
                  <a:moveTo>
                    <a:pt x="0" y="82941"/>
                  </a:moveTo>
                  <a:cubicBezTo>
                    <a:pt x="-20943" y="25939"/>
                    <a:pt x="66761" y="-4681"/>
                    <a:pt x="225357" y="0"/>
                  </a:cubicBezTo>
                  <a:cubicBezTo>
                    <a:pt x="3664180" y="-168373"/>
                    <a:pt x="7875403" y="-141978"/>
                    <a:pt x="11121016" y="0"/>
                  </a:cubicBezTo>
                  <a:cubicBezTo>
                    <a:pt x="11234243" y="8681"/>
                    <a:pt x="11360200" y="26746"/>
                    <a:pt x="11346374" y="82941"/>
                  </a:cubicBezTo>
                  <a:cubicBezTo>
                    <a:pt x="11329652" y="251421"/>
                    <a:pt x="11293576" y="413470"/>
                    <a:pt x="11346374" y="491530"/>
                  </a:cubicBezTo>
                  <a:cubicBezTo>
                    <a:pt x="11343411" y="555175"/>
                    <a:pt x="11241193" y="570069"/>
                    <a:pt x="11121016" y="574473"/>
                  </a:cubicBezTo>
                  <a:cubicBezTo>
                    <a:pt x="6277466" y="736847"/>
                    <a:pt x="2827389" y="950560"/>
                    <a:pt x="225357" y="574473"/>
                  </a:cubicBezTo>
                  <a:cubicBezTo>
                    <a:pt x="98478" y="571090"/>
                    <a:pt x="14468" y="552480"/>
                    <a:pt x="0" y="491530"/>
                  </a:cubicBezTo>
                  <a:cubicBezTo>
                    <a:pt x="86440" y="427972"/>
                    <a:pt x="-79259" y="173287"/>
                    <a:pt x="0" y="82941"/>
                  </a:cubicBezTo>
                  <a:close/>
                </a:path>
              </a:pathLst>
            </a:custGeom>
            <a:solidFill>
              <a:srgbClr val="F3E985"/>
            </a:solidFill>
            <a:ln>
              <a:solidFill>
                <a:schemeClr val="bg1"/>
              </a:solidFill>
              <a:extLst>
                <a:ext uri="{C807C97D-BFC1-408E-A445-0C87EB9F89A2}">
                  <ask:lineSketchStyleProp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2.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Chỉ ra các từ nối được dùng thành cặp trong những câu dưới đây:</a:t>
              </a:r>
              <a:endParaRPr kumimoji="0" lang="en-US" sz="3600" b="0" i="0" u="none" strike="noStrike" kern="1200" cap="none" spc="0" normalizeH="0" baseline="0" noProof="0" dirty="0">
                <a:ln w="0"/>
                <a:solidFill>
                  <a:srgbClr val="4C7716"/>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7" name="TextBox 6">
            <a:extLst>
              <a:ext uri="{FF2B5EF4-FFF2-40B4-BE49-F238E27FC236}">
                <a16:creationId xmlns:a16="http://schemas.microsoft.com/office/drawing/2014/main" id="{9F26318F-3589-C422-8C1B-355B09979CDF}"/>
              </a:ext>
            </a:extLst>
          </p:cNvPr>
          <p:cNvSpPr txBox="1"/>
          <p:nvPr/>
        </p:nvSpPr>
        <p:spPr>
          <a:xfrm>
            <a:off x="914400" y="1778000"/>
            <a:ext cx="10627360" cy="4031873"/>
          </a:xfrm>
          <a:prstGeom prst="rect">
            <a:avLst/>
          </a:prstGeom>
          <a:noFill/>
        </p:spPr>
        <p:txBody>
          <a:bodyPr wrap="square" rtlCol="0">
            <a:spAutoFit/>
          </a:bodyPr>
          <a:lstStyle/>
          <a:p>
            <a:pPr algn="just"/>
            <a:r>
              <a:rPr lang="vi-VN" sz="3200" b="0" i="0" dirty="0">
                <a:solidFill>
                  <a:srgbClr val="000000"/>
                </a:solidFill>
                <a:effectLst/>
                <a:latin typeface="+mj-lt"/>
                <a:ea typeface="Cambria" panose="02040503050406030204" pitchFamily="18" charset="0"/>
              </a:rPr>
              <a:t>a. Vì những bức tranh của Bùi Xuân Phái mang hồn cốt của phố cổ Hà Nội nên tranh của ông được gọi là “Phố Phái".</a:t>
            </a:r>
          </a:p>
          <a:p>
            <a:pPr algn="just"/>
            <a:r>
              <a:rPr lang="vi-VN" sz="3200" b="0" i="0" dirty="0">
                <a:solidFill>
                  <a:srgbClr val="000000"/>
                </a:solidFill>
                <a:effectLst/>
                <a:latin typeface="+mj-lt"/>
                <a:ea typeface="Cambria" panose="02040503050406030204" pitchFamily="18" charset="0"/>
              </a:rPr>
              <a:t>b. Mặc dù phim hoạt hình thường hướng tới đối tượng trẻ em, nhưng nhiều người lớn vẫn rất yêu thích loại phim này.</a:t>
            </a:r>
          </a:p>
          <a:p>
            <a:pPr algn="just"/>
            <a:r>
              <a:rPr lang="vi-VN" sz="3200" b="0" i="0" dirty="0">
                <a:solidFill>
                  <a:srgbClr val="000000"/>
                </a:solidFill>
                <a:effectLst/>
                <a:latin typeface="+mj-lt"/>
                <a:ea typeface="Cambria" panose="02040503050406030204" pitchFamily="18" charset="0"/>
              </a:rPr>
              <a:t>c. Dân ca quan họ không những là niềm tự hào của người dân Kinh Bắc mà còn là niềm tự hào của cả dân tộc Việt Nam.</a:t>
            </a:r>
          </a:p>
          <a:p>
            <a:pPr algn="just"/>
            <a:r>
              <a:rPr lang="vi-VN" sz="3200" b="0" i="0" dirty="0">
                <a:solidFill>
                  <a:srgbClr val="000000"/>
                </a:solidFill>
                <a:effectLst/>
                <a:latin typeface="+mj-lt"/>
                <a:ea typeface="Cambria" panose="02040503050406030204" pitchFamily="18" charset="0"/>
              </a:rPr>
              <a:t>d. Nếu bạn thực sự yêu thích ba lê thì bạn nên theo học từ khi còn nhỏ.</a:t>
            </a:r>
          </a:p>
        </p:txBody>
      </p:sp>
    </p:spTree>
    <p:extLst>
      <p:ext uri="{BB962C8B-B14F-4D97-AF65-F5344CB8AC3E}">
        <p14:creationId xmlns:p14="http://schemas.microsoft.com/office/powerpoint/2010/main" val="242527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64712-9ED8-2992-8AC2-66A048BB9B7D}"/>
              </a:ext>
            </a:extLst>
          </p:cNvPr>
          <p:cNvPicPr>
            <a:picLocks noChangeAspect="1"/>
          </p:cNvPicPr>
          <p:nvPr/>
        </p:nvPicPr>
        <p:blipFill rotWithShape="1">
          <a:blip r:embed="rId2">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id="{CF8B785E-DA6F-39C4-F227-4035C636A905}"/>
              </a:ext>
            </a:extLst>
          </p:cNvPr>
          <p:cNvPicPr>
            <a:picLocks noChangeAspect="1"/>
          </p:cNvPicPr>
          <p:nvPr/>
        </p:nvPicPr>
        <p:blipFill rotWithShape="1">
          <a:blip r:embed="rId3">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A485A4A3-6310-B075-E05E-9D26C6B6C031}"/>
              </a:ext>
            </a:extLst>
          </p:cNvPr>
          <p:cNvPicPr>
            <a:picLocks noChangeAspect="1"/>
          </p:cNvPicPr>
          <p:nvPr/>
        </p:nvPicPr>
        <p:blipFill rotWithShape="1">
          <a:blip r:embed="rId4">
            <a:extLst>
              <a:ext uri="{28A0092B-C50C-407E-A947-70E740481C1C}">
                <a14:useLocalDpi xmlns:a14="http://schemas.microsoft.com/office/drawing/2010/main" val="0"/>
              </a:ext>
            </a:extLst>
          </a:blip>
          <a:srcRect l="1429" t="16629" r="1429" b="16629"/>
          <a:stretch/>
        </p:blipFill>
        <p:spPr>
          <a:xfrm>
            <a:off x="1290320" y="1503000"/>
            <a:ext cx="7264527" cy="4032000"/>
          </a:xfrm>
          <a:prstGeom prst="rect">
            <a:avLst/>
          </a:prstGeom>
        </p:spPr>
      </p:pic>
      <p:pic>
        <p:nvPicPr>
          <p:cNvPr id="49" name="Picture 48">
            <a:extLst>
              <a:ext uri="{FF2B5EF4-FFF2-40B4-BE49-F238E27FC236}">
                <a16:creationId xmlns:a16="http://schemas.microsoft.com/office/drawing/2014/main" id="{2D223806-4D68-6117-0AFA-76224E7F5837}"/>
              </a:ext>
            </a:extLst>
          </p:cNvPr>
          <p:cNvPicPr>
            <a:picLocks noChangeAspect="1"/>
          </p:cNvPicPr>
          <p:nvPr/>
        </p:nvPicPr>
        <p:blipFill>
          <a:blip r:embed="rId5"/>
          <a:stretch>
            <a:fillRect/>
          </a:stretch>
        </p:blipFill>
        <p:spPr>
          <a:xfrm flipH="1">
            <a:off x="8554847" y="1791000"/>
            <a:ext cx="3121152" cy="4608000"/>
          </a:xfrm>
          <a:prstGeom prst="rect">
            <a:avLst/>
          </a:prstGeom>
        </p:spPr>
      </p:pic>
      <p:grpSp>
        <p:nvGrpSpPr>
          <p:cNvPr id="67" name="Group 66">
            <a:extLst>
              <a:ext uri="{FF2B5EF4-FFF2-40B4-BE49-F238E27FC236}">
                <a16:creationId xmlns:a16="http://schemas.microsoft.com/office/drawing/2014/main" id="{4601E2E6-B70F-266E-5BF0-D96F2D3193E4}"/>
              </a:ext>
            </a:extLst>
          </p:cNvPr>
          <p:cNvGrpSpPr/>
          <p:nvPr/>
        </p:nvGrpSpPr>
        <p:grpSpPr>
          <a:xfrm>
            <a:off x="8170079" y="458999"/>
            <a:ext cx="1945344" cy="2448000"/>
            <a:chOff x="8170079" y="458999"/>
            <a:chExt cx="1945344" cy="2448000"/>
          </a:xfrm>
        </p:grpSpPr>
        <p:pic>
          <p:nvPicPr>
            <p:cNvPr id="65" name="Picture 64">
              <a:extLst>
                <a:ext uri="{FF2B5EF4-FFF2-40B4-BE49-F238E27FC236}">
                  <a16:creationId xmlns:a16="http://schemas.microsoft.com/office/drawing/2014/main" id="{210034CD-D3C0-C530-52B5-724E4F94342F}"/>
                </a:ext>
              </a:extLst>
            </p:cNvPr>
            <p:cNvPicPr>
              <a:picLocks noChangeAspect="1"/>
            </p:cNvPicPr>
            <p:nvPr/>
          </p:nvPicPr>
          <p:blipFill>
            <a:blip r:embed="rId6"/>
            <a:stretch>
              <a:fillRect/>
            </a:stretch>
          </p:blipFill>
          <p:spPr>
            <a:xfrm>
              <a:off x="8170079" y="458999"/>
              <a:ext cx="1945344" cy="2448000"/>
            </a:xfrm>
            <a:prstGeom prst="rect">
              <a:avLst/>
            </a:prstGeom>
          </p:spPr>
        </p:pic>
        <p:sp>
          <p:nvSpPr>
            <p:cNvPr id="66" name="TextBox 65">
              <a:extLst>
                <a:ext uri="{FF2B5EF4-FFF2-40B4-BE49-F238E27FC236}">
                  <a16:creationId xmlns:a16="http://schemas.microsoft.com/office/drawing/2014/main" id="{77426F71-8C12-FBBE-EBB5-CB1E1B0FD44E}"/>
                </a:ext>
              </a:extLst>
            </p:cNvPr>
            <p:cNvSpPr txBox="1"/>
            <p:nvPr/>
          </p:nvSpPr>
          <p:spPr>
            <a:xfrm>
              <a:off x="8221537" y="832311"/>
              <a:ext cx="17519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Kết</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luận</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2" name="TextBox 1">
            <a:extLst>
              <a:ext uri="{FF2B5EF4-FFF2-40B4-BE49-F238E27FC236}">
                <a16:creationId xmlns:a16="http://schemas.microsoft.com/office/drawing/2014/main" id="{CEA38621-EC1D-6127-5BAF-D05100043C03}"/>
              </a:ext>
            </a:extLst>
          </p:cNvPr>
          <p:cNvSpPr txBox="1"/>
          <p:nvPr/>
        </p:nvSpPr>
        <p:spPr>
          <a:xfrm>
            <a:off x="1717040" y="2082800"/>
            <a:ext cx="6482080" cy="3046988"/>
          </a:xfrm>
          <a:prstGeom prst="rect">
            <a:avLst/>
          </a:prstGeom>
          <a:noFill/>
        </p:spPr>
        <p:txBody>
          <a:bodyPr wrap="square" rtlCol="0">
            <a:spAutoFit/>
          </a:bodyPr>
          <a:lstStyle/>
          <a:p>
            <a:pPr algn="just"/>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lẻ</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cặp</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8150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1679</TotalTime>
  <Words>604</Words>
  <Application>Microsoft Office PowerPoint</Application>
  <PresentationFormat>Widescreen</PresentationFormat>
  <Paragraphs>36</Paragraphs>
  <Slides>14</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Cambria</vt:lpstr>
      <vt:lpstr>LNTH-Dinomiko</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Minh Ngọc Bùi</cp:lastModifiedBy>
  <cp:revision>56</cp:revision>
  <dcterms:created xsi:type="dcterms:W3CDTF">2022-07-21T07:34:23Z</dcterms:created>
  <dcterms:modified xsi:type="dcterms:W3CDTF">2024-12-26T16:24:17Z</dcterms:modified>
</cp:coreProperties>
</file>