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708" r:id="rId3"/>
  </p:sldMasterIdLst>
  <p:notesMasterIdLst>
    <p:notesMasterId r:id="rId16"/>
  </p:notesMasterIdLst>
  <p:sldIdLst>
    <p:sldId id="2640" r:id="rId4"/>
    <p:sldId id="265" r:id="rId5"/>
    <p:sldId id="266" r:id="rId6"/>
    <p:sldId id="2634" r:id="rId7"/>
    <p:sldId id="2635" r:id="rId8"/>
    <p:sldId id="2636" r:id="rId9"/>
    <p:sldId id="2637" r:id="rId10"/>
    <p:sldId id="511" r:id="rId11"/>
    <p:sldId id="512" r:id="rId12"/>
    <p:sldId id="2638" r:id="rId13"/>
    <p:sldId id="2639" r:id="rId14"/>
    <p:sldId id="2641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9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7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5084B-9974-411A-8E14-C162C252820C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0DA37-7B3A-485E-B187-02D46C235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03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171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1103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411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3234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6156D-592E-4B4D-8772-D689FB057AF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957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acebook.com/groups/629898828017053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acebook.com/groups/629898828017053" TargetMode="Externa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30DFFB-A23B-455B-93BF-C7B63385D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507CDEF-1CF5-4AF6-A9AE-05C0DA80A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210FFB-EA06-48CF-991E-448CFBF13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69C369-D400-4249-8D19-398CB2A33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636C7B-3E4A-4090-954E-D08937AC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32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AD739B-3841-436A-8194-CA6DD09A6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E5BE5F-D121-4150-9F8E-8E2A35CDA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4C075F-C0FF-4864-8C43-9F06DE960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987A047-360E-44C3-991A-E6792756D9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7D2B4F-A71B-45FA-8ED7-4E1D46720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4976287-E04D-461B-988C-D250E8AF4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74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F907EF-BDFA-4AE9-A4E4-78AEBF4C0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D9EB539-1DC4-4398-8967-CF4706505E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291FADD-F515-4A5D-8C0D-F25C698AE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B051DC-8B6F-4901-A3E8-306750A89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901F76-A76B-42C9-932E-B7ABC1C6D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36CF9DB-FDEB-418E-AACB-24FE36EE6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36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D9A06D-873E-4B3F-A9F2-8203F6A8A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CE42919-19EB-4218-8BEA-AA25DE194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F875D5-0CA4-4322-BC48-6CE1095B6D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A709DD-8EA4-45D6-9406-8E2316AE9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02A9D4-F4A0-48C2-8019-2B6A2CA4A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927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CB57059-7976-42A0-8389-793A393735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2E833C-FB21-4336-B453-87B6CB484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CA5356-D990-40D2-9186-FC461705A4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B59A9A-BA8D-4B61-9ED2-8E0EB0BF1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34EBBB-C83D-4B92-8E9E-5EB1CEA4F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80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88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8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5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5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7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8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D17523-8383-44AC-BDFD-8A2C5AE07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C8D0ED-7BA0-4BE9-ACEB-6DDD4E719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83BE8D-1969-45E5-B875-21DB9DDA1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5BE1D4-4229-4B87-9514-7C8D24BAD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493DA0-F622-49C8-8C6C-F4C25F6D6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11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5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633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7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5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0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5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9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0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1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6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7CDDA5-FE3E-405A-A817-C6556347D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929182-5206-4004-B6D2-98E7DD445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4359BE-F7AB-486A-8A94-E141BADB90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046E29-F047-49DF-9CD4-2BF5AA698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B1F642-4609-4FE3-92BF-0E875D287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53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96AF7-2ECA-4833-997E-CF30857C8FEF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15772A-1910-4075-AC39-12A0E94CF77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1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3954399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78559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21676600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918737464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23787377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4449911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7928054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0654396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3FC48C-8A4D-41C1-88C1-900BED294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370943-0CB4-4C80-981E-63ED23988C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8589BE3-605A-481B-8E1C-DD9642BAB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F47DFE2-5611-442C-B133-7E0E034474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D3381E-77B8-4A0B-9317-725760492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0FD80B-B963-47CF-A009-F246213C9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42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8830092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6098190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147272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6479330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4797083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12504786"/>
      </p:ext>
    </p:extLst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113230517"/>
      </p:ext>
    </p:extLst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974592"/>
      </p:ext>
    </p:extLst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022558863"/>
      </p:ext>
    </p:extLst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2017607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9FAE8-F9F8-4383-B6D9-5CC223F59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80F299-06AF-4C13-9A3A-DA55D5019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57FCFE5-B2A0-4945-8D50-B9671A282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1C02EDE-2E5E-47DB-8D09-97A659AFB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7A8BF1D-252B-429C-B6F0-E7141FD71B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5A550D3-36B8-4303-81E6-6AAAAA15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B13AF3A-303C-45CB-8798-6201DBF15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B65EF07-B92B-490E-A690-24F5A97C1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66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3275592"/>
      </p:ext>
    </p:extLst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0719863"/>
      </p:ext>
    </p:extLst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73669862"/>
      </p:ext>
    </p:extLst>
  </p:cSld>
  <p:clrMapOvr>
    <a:masterClrMapping/>
  </p:clrMapOvr>
  <p:transition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20608518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4CA53B-5C6E-4A6A-85C2-57A4B01B8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58CC0C4-7B31-4D04-A3E5-FBD7581A9F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3E4F695-B7B1-412F-960C-C7341FAF5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27C1431-5046-4CB1-AA78-A9638B909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07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1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9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9AB11A8-22A1-2968-E52D-3626B624D23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4475" y="314325"/>
            <a:ext cx="12382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1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3163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99968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8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3523" y="21205"/>
            <a:ext cx="13937023" cy="734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720752" y="2152792"/>
            <a:ext cx="5989378" cy="67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615" tIns="60807" rIns="121615" bIns="60807">
            <a:spAutoFit/>
          </a:bodyPr>
          <a:lstStyle>
            <a:lvl1pPr defTabSz="91313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313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313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313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313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0214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vi-VN" sz="3591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r>
              <a:rPr lang="vi-VN" altLang="vi-VN" sz="3591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vi-VN" sz="3591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632" y="1321992"/>
            <a:ext cx="11205457" cy="6226612"/>
          </a:xfrm>
          <a:prstGeom prst="rect">
            <a:avLst/>
          </a:prstGeom>
          <a:noFill/>
        </p:spPr>
        <p:txBody>
          <a:bodyPr spcFirstLastPara="1" wrap="none" lIns="121615" tIns="60807" rIns="121615" bIns="60807" numCol="1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 defTabSz="912114">
              <a:defRPr/>
            </a:pPr>
            <a:r>
              <a:rPr lang="en-US" sz="32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SÁCH KẾT NỐI TRI THỨC VỚI CUỘC SỐNG – NĂM HỌC 2024 </a:t>
            </a:r>
            <a:r>
              <a:rPr lang="en-US" sz="32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2025 </a:t>
            </a:r>
            <a:endParaRPr lang="en-US" sz="32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55849" y="303180"/>
            <a:ext cx="9296164" cy="736837"/>
          </a:xfrm>
          <a:prstGeom prst="rect">
            <a:avLst/>
          </a:prstGeom>
          <a:noFill/>
        </p:spPr>
        <p:txBody>
          <a:bodyPr wrap="none" lIns="121615" tIns="60807" rIns="121615" bIns="60807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912114">
              <a:defRPr/>
            </a:pPr>
            <a:r>
              <a:rPr lang="en-US" sz="3990" b="1" dirty="0">
                <a:solidFill>
                  <a:srgbClr val="FF0000"/>
                </a:solidFill>
                <a:latin typeface="Time nes New Roman"/>
                <a:cs typeface="Arial" panose="020B0604020202020204" pitchFamily="34" charset="0"/>
              </a:rPr>
              <a:t>TRƯỜNG TIỂU HỌC QUANG TRUNG </a:t>
            </a:r>
            <a:endParaRPr lang="en-US" sz="3990" b="1" dirty="0">
              <a:solidFill>
                <a:srgbClr val="FF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88867" y="2955155"/>
            <a:ext cx="8830127" cy="738355"/>
          </a:xfrm>
          <a:prstGeom prst="rect">
            <a:avLst/>
          </a:prstGeom>
        </p:spPr>
        <p:txBody>
          <a:bodyPr wrap="square" lIns="121615" tIns="60807" rIns="121615" bIns="60807">
            <a:spAutoFit/>
          </a:bodyPr>
          <a:lstStyle>
            <a:defPPr>
              <a:defRPr lang="en-US"/>
            </a:defPPr>
            <a:lvl1pPr marL="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44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24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68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12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56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37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1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25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48614"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39647" y="4235273"/>
            <a:ext cx="12161838" cy="598421"/>
          </a:xfrm>
          <a:prstGeom prst="rect">
            <a:avLst/>
          </a:prstGeom>
        </p:spPr>
        <p:txBody>
          <a:bodyPr lIns="106158" tIns="53079" rIns="106158" bIns="53079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1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1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1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1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endParaRPr lang="en-US" sz="3192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222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2270172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2BB032-2436-3AC5-920D-EAA0F785268F}"/>
              </a:ext>
            </a:extLst>
          </p:cNvPr>
          <p:cNvSpPr txBox="1"/>
          <p:nvPr/>
        </p:nvSpPr>
        <p:spPr>
          <a:xfrm>
            <a:off x="838200" y="1104900"/>
            <a:ext cx="108585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u="sng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u="sng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tuyến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sắt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Hà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Hới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(791 + 253)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 = 522 (km)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tuyến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sắt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Hới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Đà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Nẵng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522 - 253 = 269 (km)</a:t>
            </a:r>
          </a:p>
          <a:p>
            <a:pPr algn="r"/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Hới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522km;</a:t>
            </a:r>
          </a:p>
          <a:p>
            <a:pPr algn="r"/>
            <a:r>
              <a:rPr lang="en-US" sz="3200" i="0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0" dirty="0" err="1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i="0" dirty="0" smtClean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Hới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Đà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Nẵng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269km</a:t>
            </a:r>
          </a:p>
          <a:p>
            <a:pPr algn="ctr"/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907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B6B1607-D98C-5019-DF3A-AA497958F6BF}"/>
              </a:ext>
            </a:extLst>
          </p:cNvPr>
          <p:cNvGrpSpPr/>
          <p:nvPr/>
        </p:nvGrpSpPr>
        <p:grpSpPr>
          <a:xfrm>
            <a:off x="464992" y="373141"/>
            <a:ext cx="3106883" cy="831272"/>
            <a:chOff x="464992" y="373141"/>
            <a:chExt cx="3106883" cy="831272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05B2255-3733-2AAD-80F2-126DDDA15C99}"/>
                </a:ext>
              </a:extLst>
            </p:cNvPr>
            <p:cNvSpPr/>
            <p:nvPr/>
          </p:nvSpPr>
          <p:spPr>
            <a:xfrm>
              <a:off x="464992" y="373141"/>
              <a:ext cx="831272" cy="8312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9C2A743-F7D8-1F8F-4394-D7B03FD31034}"/>
                </a:ext>
              </a:extLst>
            </p:cNvPr>
            <p:cNvSpPr txBox="1"/>
            <p:nvPr/>
          </p:nvSpPr>
          <p:spPr>
            <a:xfrm>
              <a:off x="1285874" y="443280"/>
              <a:ext cx="2286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vi-VN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&gt;, &lt;, =</a:t>
              </a:r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46942EB-7DAB-DA94-8ABC-7FAB49610EF5}"/>
              </a:ext>
            </a:extLst>
          </p:cNvPr>
          <p:cNvGrpSpPr/>
          <p:nvPr/>
        </p:nvGrpSpPr>
        <p:grpSpPr>
          <a:xfrm>
            <a:off x="638175" y="723900"/>
            <a:ext cx="10648950" cy="3632789"/>
            <a:chOff x="638175" y="723900"/>
            <a:chExt cx="10648950" cy="363278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4A48801-8832-51A7-7CB3-DC19D9FCA1D8}"/>
                </a:ext>
              </a:extLst>
            </p:cNvPr>
            <p:cNvSpPr txBox="1"/>
            <p:nvPr/>
          </p:nvSpPr>
          <p:spPr>
            <a:xfrm>
              <a:off x="638175" y="723900"/>
              <a:ext cx="10648950" cy="3632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400000"/>
                </a:lnSpc>
              </a:pPr>
              <a:r>
                <a:rPr lang="pt-BR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135 900 – (200 900 – 80 500)         6 000 – 4 500 + 14 000</a:t>
              </a:r>
            </a:p>
            <a:p>
              <a:pPr algn="just">
                <a:lnSpc>
                  <a:spcPct val="400000"/>
                </a:lnSpc>
              </a:pPr>
              <a:r>
                <a:rPr lang="pt-BR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34 785 + 20 300 – 2 785          20 350 + 18 127 + 8 450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FE47A6C-A92E-27E4-0960-AD8C480149AC}"/>
                </a:ext>
              </a:extLst>
            </p:cNvPr>
            <p:cNvSpPr/>
            <p:nvPr/>
          </p:nvSpPr>
          <p:spPr>
            <a:xfrm>
              <a:off x="6381750" y="1819274"/>
              <a:ext cx="638175" cy="54292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A0678A5-60EC-472E-2378-929106B51A1C}"/>
                </a:ext>
              </a:extLst>
            </p:cNvPr>
            <p:cNvSpPr/>
            <p:nvPr/>
          </p:nvSpPr>
          <p:spPr>
            <a:xfrm>
              <a:off x="5562600" y="3781424"/>
              <a:ext cx="638175" cy="54292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9" name="Right Brace 18">
            <a:extLst>
              <a:ext uri="{FF2B5EF4-FFF2-40B4-BE49-F238E27FC236}">
                <a16:creationId xmlns:a16="http://schemas.microsoft.com/office/drawing/2014/main" id="{6C0704C6-A250-3136-17B5-604C317FD139}"/>
              </a:ext>
            </a:extLst>
          </p:cNvPr>
          <p:cNvSpPr/>
          <p:nvPr/>
        </p:nvSpPr>
        <p:spPr>
          <a:xfrm rot="5400000">
            <a:off x="3586167" y="-52383"/>
            <a:ext cx="261932" cy="4967284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74A864-A863-3538-E3D6-4FD49EA61430}"/>
              </a:ext>
            </a:extLst>
          </p:cNvPr>
          <p:cNvSpPr txBox="1"/>
          <p:nvPr/>
        </p:nvSpPr>
        <p:spPr>
          <a:xfrm>
            <a:off x="2724150" y="2609851"/>
            <a:ext cx="2800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15 050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28FDB455-BC7C-A90C-53B6-FCD06D111F38}"/>
              </a:ext>
            </a:extLst>
          </p:cNvPr>
          <p:cNvSpPr/>
          <p:nvPr/>
        </p:nvSpPr>
        <p:spPr>
          <a:xfrm rot="5400000">
            <a:off x="8934454" y="600080"/>
            <a:ext cx="290507" cy="3690934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72A2551-6834-A0EC-CB65-B1A25F0116C9}"/>
              </a:ext>
            </a:extLst>
          </p:cNvPr>
          <p:cNvSpPr txBox="1"/>
          <p:nvPr/>
        </p:nvSpPr>
        <p:spPr>
          <a:xfrm>
            <a:off x="8715375" y="2657476"/>
            <a:ext cx="2800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15 500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EBC8DA0-6069-CCC8-7A89-ACFC4D978613}"/>
              </a:ext>
            </a:extLst>
          </p:cNvPr>
          <p:cNvSpPr/>
          <p:nvPr/>
        </p:nvSpPr>
        <p:spPr>
          <a:xfrm>
            <a:off x="6353175" y="1800224"/>
            <a:ext cx="676275" cy="63817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46" name="Right Brace 45">
            <a:extLst>
              <a:ext uri="{FF2B5EF4-FFF2-40B4-BE49-F238E27FC236}">
                <a16:creationId xmlns:a16="http://schemas.microsoft.com/office/drawing/2014/main" id="{2B603B1F-2701-9956-32DD-1B87F0527EAA}"/>
              </a:ext>
            </a:extLst>
          </p:cNvPr>
          <p:cNvSpPr/>
          <p:nvPr/>
        </p:nvSpPr>
        <p:spPr>
          <a:xfrm rot="5400000">
            <a:off x="3138492" y="2309817"/>
            <a:ext cx="261932" cy="4033834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0D75313-C642-2EB2-CAD7-325CF1E0DEDA}"/>
              </a:ext>
            </a:extLst>
          </p:cNvPr>
          <p:cNvSpPr txBox="1"/>
          <p:nvPr/>
        </p:nvSpPr>
        <p:spPr>
          <a:xfrm>
            <a:off x="2543175" y="4476751"/>
            <a:ext cx="2800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52 300</a:t>
            </a:r>
          </a:p>
        </p:txBody>
      </p:sp>
      <p:sp>
        <p:nvSpPr>
          <p:cNvPr id="48" name="Right Brace 47">
            <a:extLst>
              <a:ext uri="{FF2B5EF4-FFF2-40B4-BE49-F238E27FC236}">
                <a16:creationId xmlns:a16="http://schemas.microsoft.com/office/drawing/2014/main" id="{B614C03F-EA65-3E37-6ED2-9A32421D8908}"/>
              </a:ext>
            </a:extLst>
          </p:cNvPr>
          <p:cNvSpPr/>
          <p:nvPr/>
        </p:nvSpPr>
        <p:spPr>
          <a:xfrm rot="5400000">
            <a:off x="8272467" y="2395542"/>
            <a:ext cx="261932" cy="4033834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2C2E9BF-2C6E-DCDF-8560-8F75D173FBDD}"/>
              </a:ext>
            </a:extLst>
          </p:cNvPr>
          <p:cNvSpPr txBox="1"/>
          <p:nvPr/>
        </p:nvSpPr>
        <p:spPr>
          <a:xfrm>
            <a:off x="7677150" y="4562476"/>
            <a:ext cx="2800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46 927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409510F-15DC-EF66-8123-6E1611FE023E}"/>
              </a:ext>
            </a:extLst>
          </p:cNvPr>
          <p:cNvSpPr/>
          <p:nvPr/>
        </p:nvSpPr>
        <p:spPr>
          <a:xfrm>
            <a:off x="5543550" y="3714749"/>
            <a:ext cx="676275" cy="63817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768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/>
      <p:bldP spid="31" grpId="0" animBg="1"/>
      <p:bldP spid="35" grpId="0"/>
      <p:bldP spid="39" grpId="0" animBg="1"/>
      <p:bldP spid="46" grpId="0" animBg="1"/>
      <p:bldP spid="47" grpId="0"/>
      <p:bldP spid="48" grpId="0" animBg="1"/>
      <p:bldP spid="51" grpId="0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366" y="305867"/>
            <a:ext cx="7565040" cy="587784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434" y="4871826"/>
            <a:ext cx="10852366" cy="21650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483" y="3244787"/>
            <a:ext cx="1645296" cy="31809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548" y="2114793"/>
            <a:ext cx="3461529" cy="457354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679" y="127345"/>
            <a:ext cx="1803639" cy="18036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7EDE847-D5E3-3F32-6168-0075C7F4B1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28864" y="1228629"/>
            <a:ext cx="6474513" cy="32311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476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0374" y="255639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7360" y="2166789"/>
            <a:ext cx="8974266" cy="18442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171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10463" y="574681"/>
            <a:ext cx="459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tính rồi tính: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2FF3A-E82C-D906-B990-479645162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53" y="292063"/>
            <a:ext cx="1000125" cy="100012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B8DFBCA-186B-EA73-2C38-F13898BF0EE3}"/>
              </a:ext>
            </a:extLst>
          </p:cNvPr>
          <p:cNvSpPr/>
          <p:nvPr/>
        </p:nvSpPr>
        <p:spPr>
          <a:xfrm>
            <a:off x="742951" y="1733550"/>
            <a:ext cx="3962400" cy="933450"/>
          </a:xfrm>
          <a:prstGeom prst="roundRect">
            <a:avLst>
              <a:gd name="adj" fmla="val 25851"/>
            </a:avLst>
          </a:prstGeom>
          <a:solidFill>
            <a:srgbClr val="F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245 489 + 32 601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26B7DC-14CC-D1D6-86CA-B4D3C27B9E2F}"/>
              </a:ext>
            </a:extLst>
          </p:cNvPr>
          <p:cNvSpPr/>
          <p:nvPr/>
        </p:nvSpPr>
        <p:spPr>
          <a:xfrm>
            <a:off x="752476" y="2981325"/>
            <a:ext cx="3962400" cy="933450"/>
          </a:xfrm>
          <a:prstGeom prst="roundRect">
            <a:avLst>
              <a:gd name="adj" fmla="val 25851"/>
            </a:avLst>
          </a:prstGeom>
          <a:solidFill>
            <a:srgbClr val="F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566 345 – 7 123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97D9E75-A106-6B14-5D20-23AFDA3578C3}"/>
              </a:ext>
            </a:extLst>
          </p:cNvPr>
          <p:cNvSpPr/>
          <p:nvPr/>
        </p:nvSpPr>
        <p:spPr>
          <a:xfrm>
            <a:off x="6505576" y="1743075"/>
            <a:ext cx="4219574" cy="933450"/>
          </a:xfrm>
          <a:prstGeom prst="roundRect">
            <a:avLst>
              <a:gd name="adj" fmla="val 25851"/>
            </a:avLst>
          </a:prstGeom>
          <a:solidFill>
            <a:srgbClr val="F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760 802 + 239 059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00CA548-1983-EF88-0D40-48294C1C670A}"/>
              </a:ext>
            </a:extLst>
          </p:cNvPr>
          <p:cNvSpPr/>
          <p:nvPr/>
        </p:nvSpPr>
        <p:spPr>
          <a:xfrm>
            <a:off x="6515101" y="2990850"/>
            <a:ext cx="4181474" cy="933450"/>
          </a:xfrm>
          <a:prstGeom prst="roundRect">
            <a:avLst>
              <a:gd name="adj" fmla="val 25851"/>
            </a:avLst>
          </a:prstGeom>
          <a:solidFill>
            <a:srgbClr val="F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800 693 – 750 148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060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245 489 + 32 601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228975" y="1369297"/>
            <a:ext cx="5962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245 489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990975" y="2634474"/>
            <a:ext cx="4801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32 601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834842" y="299429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352801" y="4081779"/>
            <a:ext cx="5010150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454854" y="388078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16141" y="385389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913459" y="386738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800600" y="387939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2825317" y="30038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9C86DD-E617-5163-B927-B03E77ECB26F}"/>
              </a:ext>
            </a:extLst>
          </p:cNvPr>
          <p:cNvSpPr txBox="1"/>
          <p:nvPr/>
        </p:nvSpPr>
        <p:spPr>
          <a:xfrm>
            <a:off x="4048125" y="388892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1E7C9C-E51F-D51D-2A22-F664103FF766}"/>
              </a:ext>
            </a:extLst>
          </p:cNvPr>
          <p:cNvSpPr txBox="1"/>
          <p:nvPr/>
        </p:nvSpPr>
        <p:spPr>
          <a:xfrm>
            <a:off x="3362325" y="387939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566 345 – 7 123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228975" y="1369297"/>
            <a:ext cx="5962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566 345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848225" y="2634474"/>
            <a:ext cx="3943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7 123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758642" y="30800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352801" y="4081779"/>
            <a:ext cx="5010150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445329" y="388078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16141" y="385389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913459" y="386738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800600" y="387939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9C86DD-E617-5163-B927-B03E77ECB26F}"/>
              </a:ext>
            </a:extLst>
          </p:cNvPr>
          <p:cNvSpPr txBox="1"/>
          <p:nvPr/>
        </p:nvSpPr>
        <p:spPr>
          <a:xfrm>
            <a:off x="4048125" y="388892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1E7C9C-E51F-D51D-2A22-F664103FF766}"/>
              </a:ext>
            </a:extLst>
          </p:cNvPr>
          <p:cNvSpPr txBox="1"/>
          <p:nvPr/>
        </p:nvSpPr>
        <p:spPr>
          <a:xfrm>
            <a:off x="3362325" y="387939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972797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343151" y="161925"/>
            <a:ext cx="77057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760 802 + 239 059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228975" y="1369297"/>
            <a:ext cx="5962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760 802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276600" y="2634474"/>
            <a:ext cx="5515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239 059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834842" y="299429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352801" y="4081779"/>
            <a:ext cx="5010150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445329" y="388078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16141" y="385389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913459" y="386738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800600" y="387939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2825317" y="30038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9C86DD-E617-5163-B927-B03E77ECB26F}"/>
              </a:ext>
            </a:extLst>
          </p:cNvPr>
          <p:cNvSpPr txBox="1"/>
          <p:nvPr/>
        </p:nvSpPr>
        <p:spPr>
          <a:xfrm>
            <a:off x="4048125" y="388892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1E7C9C-E51F-D51D-2A22-F664103FF766}"/>
              </a:ext>
            </a:extLst>
          </p:cNvPr>
          <p:cNvSpPr txBox="1"/>
          <p:nvPr/>
        </p:nvSpPr>
        <p:spPr>
          <a:xfrm>
            <a:off x="3362325" y="387939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839332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343151" y="161925"/>
            <a:ext cx="77057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800 693 – 750 148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228975" y="1369297"/>
            <a:ext cx="5962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800 693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276600" y="2634474"/>
            <a:ext cx="5515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750 148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787217" y="27847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352801" y="4081779"/>
            <a:ext cx="5010150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445329" y="388078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16141" y="385389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913459" y="386738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800600" y="387939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9C86DD-E617-5163-B927-B03E77ECB26F}"/>
              </a:ext>
            </a:extLst>
          </p:cNvPr>
          <p:cNvSpPr txBox="1"/>
          <p:nvPr/>
        </p:nvSpPr>
        <p:spPr>
          <a:xfrm>
            <a:off x="4048125" y="388892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093424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7398" y="355606"/>
            <a:ext cx="10823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Đ, S?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E97CB1-E276-FD56-C7D4-91828F383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868" y="258725"/>
            <a:ext cx="790132" cy="79013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CA01A35-5B2D-3DF2-DC0C-65E95615586C}"/>
              </a:ext>
            </a:extLst>
          </p:cNvPr>
          <p:cNvGrpSpPr/>
          <p:nvPr/>
        </p:nvGrpSpPr>
        <p:grpSpPr>
          <a:xfrm>
            <a:off x="571500" y="1943100"/>
            <a:ext cx="11239500" cy="3244350"/>
            <a:chOff x="523875" y="1562100"/>
            <a:chExt cx="11239500" cy="324435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CB73433-707E-8C0E-F01B-F97737CA0EB4}"/>
                </a:ext>
              </a:extLst>
            </p:cNvPr>
            <p:cNvSpPr txBox="1"/>
            <p:nvPr/>
          </p:nvSpPr>
          <p:spPr>
            <a:xfrm>
              <a:off x="523875" y="1562100"/>
              <a:ext cx="11239500" cy="3244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pt-BR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80 000 + 40 000 = 100 000</a:t>
              </a:r>
            </a:p>
            <a:p>
              <a:pPr algn="just">
                <a:lnSpc>
                  <a:spcPct val="200000"/>
                </a:lnSpc>
              </a:pPr>
              <a:r>
                <a:rPr lang="pt-BR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175 000 – 25 000 = 50 000</a:t>
              </a:r>
            </a:p>
            <a:p>
              <a:pPr algn="just">
                <a:lnSpc>
                  <a:spcPct val="200000"/>
                </a:lnSpc>
              </a:pPr>
              <a:r>
                <a:rPr lang="pt-BR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c) 9 000 000 + 3 000 000 – 2 000 000 = 10 000 000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01B8DE8-2B64-3693-A40D-94376D67BBB7}"/>
                </a:ext>
              </a:extLst>
            </p:cNvPr>
            <p:cNvSpPr/>
            <p:nvPr/>
          </p:nvSpPr>
          <p:spPr>
            <a:xfrm>
              <a:off x="6438900" y="1971675"/>
              <a:ext cx="600075" cy="50482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7101197-28FF-B1C5-EE2B-F931CB9CDB79}"/>
                </a:ext>
              </a:extLst>
            </p:cNvPr>
            <p:cNvSpPr/>
            <p:nvPr/>
          </p:nvSpPr>
          <p:spPr>
            <a:xfrm>
              <a:off x="6429375" y="3133725"/>
              <a:ext cx="600075" cy="50482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018B092-E6B2-65D1-01ED-B702EAF7B066}"/>
                </a:ext>
              </a:extLst>
            </p:cNvPr>
            <p:cNvSpPr/>
            <p:nvPr/>
          </p:nvSpPr>
          <p:spPr>
            <a:xfrm>
              <a:off x="10610850" y="4200525"/>
              <a:ext cx="590550" cy="50482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4" name="Right Brace 13">
            <a:extLst>
              <a:ext uri="{FF2B5EF4-FFF2-40B4-BE49-F238E27FC236}">
                <a16:creationId xmlns:a16="http://schemas.microsoft.com/office/drawing/2014/main" id="{1A411350-4719-1F86-B6D2-BF2BAAEF1F5B}"/>
              </a:ext>
            </a:extLst>
          </p:cNvPr>
          <p:cNvSpPr/>
          <p:nvPr/>
        </p:nvSpPr>
        <p:spPr>
          <a:xfrm rot="16200000">
            <a:off x="2543179" y="995363"/>
            <a:ext cx="442912" cy="2586038"/>
          </a:xfrm>
          <a:prstGeom prst="rightBrace">
            <a:avLst>
              <a:gd name="adj1" fmla="val 29273"/>
              <a:gd name="adj2" fmla="val 50368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B9A00B-70CD-18F1-7089-5775219BAB74}"/>
              </a:ext>
            </a:extLst>
          </p:cNvPr>
          <p:cNvSpPr txBox="1"/>
          <p:nvPr/>
        </p:nvSpPr>
        <p:spPr>
          <a:xfrm>
            <a:off x="1866900" y="1343025"/>
            <a:ext cx="234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120 000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8FC7188-F95E-670D-8E54-761DFBD8973D}"/>
              </a:ext>
            </a:extLst>
          </p:cNvPr>
          <p:cNvSpPr/>
          <p:nvPr/>
        </p:nvSpPr>
        <p:spPr>
          <a:xfrm>
            <a:off x="6486525" y="2352675"/>
            <a:ext cx="638175" cy="5143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E86AD550-9B95-52D2-C95D-FA2DE9B11922}"/>
              </a:ext>
            </a:extLst>
          </p:cNvPr>
          <p:cNvSpPr/>
          <p:nvPr/>
        </p:nvSpPr>
        <p:spPr>
          <a:xfrm rot="16200000">
            <a:off x="2600329" y="2190750"/>
            <a:ext cx="328612" cy="2586038"/>
          </a:xfrm>
          <a:prstGeom prst="rightBrace">
            <a:avLst>
              <a:gd name="adj1" fmla="val 29273"/>
              <a:gd name="adj2" fmla="val 53315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FF1658-7052-9D21-4995-EDFF5C4B31F4}"/>
              </a:ext>
            </a:extLst>
          </p:cNvPr>
          <p:cNvSpPr txBox="1"/>
          <p:nvPr/>
        </p:nvSpPr>
        <p:spPr>
          <a:xfrm>
            <a:off x="1895475" y="2809875"/>
            <a:ext cx="234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150 000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A05790D-70BE-4C07-D067-60F72F7E44E9}"/>
              </a:ext>
            </a:extLst>
          </p:cNvPr>
          <p:cNvSpPr/>
          <p:nvPr/>
        </p:nvSpPr>
        <p:spPr>
          <a:xfrm>
            <a:off x="6486525" y="3514725"/>
            <a:ext cx="638175" cy="5143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2436B696-B9B2-45ED-B316-572220943A25}"/>
              </a:ext>
            </a:extLst>
          </p:cNvPr>
          <p:cNvSpPr/>
          <p:nvPr/>
        </p:nvSpPr>
        <p:spPr>
          <a:xfrm rot="5400000">
            <a:off x="4233864" y="2290766"/>
            <a:ext cx="414337" cy="5919784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439AE6-F065-A70D-8A5B-A6678CB427CA}"/>
              </a:ext>
            </a:extLst>
          </p:cNvPr>
          <p:cNvSpPr txBox="1"/>
          <p:nvPr/>
        </p:nvSpPr>
        <p:spPr>
          <a:xfrm>
            <a:off x="3657600" y="5524500"/>
            <a:ext cx="2800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10 000 000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6E108F4-376B-8A58-12E1-1D2BA6E6159C}"/>
              </a:ext>
            </a:extLst>
          </p:cNvPr>
          <p:cNvSpPr/>
          <p:nvPr/>
        </p:nvSpPr>
        <p:spPr>
          <a:xfrm>
            <a:off x="10658475" y="4581525"/>
            <a:ext cx="638175" cy="5143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931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8" grpId="0" animBg="1"/>
      <p:bldP spid="19" grpId="0" animBg="1"/>
      <p:bldP spid="20" grpId="0"/>
      <p:bldP spid="22" grpId="0" animBg="1"/>
      <p:bldP spid="23" grpId="0" animBg="1"/>
      <p:bldP spid="24" grpId="0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05B2255-3733-2AAD-80F2-126DDDA15C99}"/>
              </a:ext>
            </a:extLst>
          </p:cNvPr>
          <p:cNvSpPr/>
          <p:nvPr/>
        </p:nvSpPr>
        <p:spPr>
          <a:xfrm>
            <a:off x="817417" y="525541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C2A743-F7D8-1F8F-4394-D7B03FD31034}"/>
              </a:ext>
            </a:extLst>
          </p:cNvPr>
          <p:cNvSpPr txBox="1"/>
          <p:nvPr/>
        </p:nvSpPr>
        <p:spPr>
          <a:xfrm>
            <a:off x="1571624" y="233730"/>
            <a:ext cx="101917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Tuyến đường sắt Hà Nội - Đà Nẵng (qua Đồng Hới) dài 791 km. Tuyến đường sắt Hà Nội - Đồng Hới dài hơn tuyến đường sắt Đồng Hới - Đà Nẵng 253 km. Tính độ dài tuyến đường sắt Hà Nội - Đồng Hới và Đồng Hới - Đà Nẵng.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006043-3F90-482D-0ED0-8CA6E279F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37" y="2200275"/>
            <a:ext cx="4333875" cy="24003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E09487-0A1A-A721-2636-843E0F1E0F71}"/>
              </a:ext>
            </a:extLst>
          </p:cNvPr>
          <p:cNvSpPr txBox="1"/>
          <p:nvPr/>
        </p:nvSpPr>
        <p:spPr>
          <a:xfrm>
            <a:off x="2667000" y="1924050"/>
            <a:ext cx="2314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731D84-4DCC-544A-1A4C-451BF86C7948}"/>
              </a:ext>
            </a:extLst>
          </p:cNvPr>
          <p:cNvCxnSpPr/>
          <p:nvPr/>
        </p:nvCxnSpPr>
        <p:spPr>
          <a:xfrm>
            <a:off x="1104900" y="3152775"/>
            <a:ext cx="55054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F616CF7-A3AA-324D-8942-DF49AE52D21F}"/>
              </a:ext>
            </a:extLst>
          </p:cNvPr>
          <p:cNvCxnSpPr>
            <a:cxnSpLocks/>
          </p:cNvCxnSpPr>
          <p:nvPr/>
        </p:nvCxnSpPr>
        <p:spPr>
          <a:xfrm flipV="1">
            <a:off x="1104900" y="3009900"/>
            <a:ext cx="0" cy="2190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936D89E-511C-FEDD-E0A0-E6761DCC50EA}"/>
              </a:ext>
            </a:extLst>
          </p:cNvPr>
          <p:cNvCxnSpPr>
            <a:cxnSpLocks/>
          </p:cNvCxnSpPr>
          <p:nvPr/>
        </p:nvCxnSpPr>
        <p:spPr>
          <a:xfrm flipV="1">
            <a:off x="6591300" y="3038475"/>
            <a:ext cx="0" cy="2190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93D6003-5CE8-8B62-591E-3854F8C8296A}"/>
              </a:ext>
            </a:extLst>
          </p:cNvPr>
          <p:cNvCxnSpPr>
            <a:cxnSpLocks/>
          </p:cNvCxnSpPr>
          <p:nvPr/>
        </p:nvCxnSpPr>
        <p:spPr>
          <a:xfrm flipV="1">
            <a:off x="4600575" y="3028950"/>
            <a:ext cx="0" cy="2190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FF4ACE1-B305-2CFD-5470-020FACC4D94D}"/>
              </a:ext>
            </a:extLst>
          </p:cNvPr>
          <p:cNvSpPr txBox="1"/>
          <p:nvPr/>
        </p:nvSpPr>
        <p:spPr>
          <a:xfrm>
            <a:off x="581025" y="2524125"/>
            <a:ext cx="1514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Hà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9EA562-57BB-7C7A-4C1A-CCF3F6EB0DC9}"/>
              </a:ext>
            </a:extLst>
          </p:cNvPr>
          <p:cNvSpPr txBox="1"/>
          <p:nvPr/>
        </p:nvSpPr>
        <p:spPr>
          <a:xfrm>
            <a:off x="3781425" y="2543175"/>
            <a:ext cx="18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Hới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8D5D7B-5C60-AEFD-ECF8-AB986D87B1CB}"/>
              </a:ext>
            </a:extLst>
          </p:cNvPr>
          <p:cNvSpPr txBox="1"/>
          <p:nvPr/>
        </p:nvSpPr>
        <p:spPr>
          <a:xfrm>
            <a:off x="5819775" y="2524125"/>
            <a:ext cx="18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Nẵng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BAB32BEE-420E-611A-4363-059944A4738B}"/>
              </a:ext>
            </a:extLst>
          </p:cNvPr>
          <p:cNvSpPr/>
          <p:nvPr/>
        </p:nvSpPr>
        <p:spPr>
          <a:xfrm rot="5400000">
            <a:off x="3662365" y="614369"/>
            <a:ext cx="338136" cy="5462584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4A5360-4CDB-896E-2760-5E60CED24EB0}"/>
              </a:ext>
            </a:extLst>
          </p:cNvPr>
          <p:cNvSpPr txBox="1"/>
          <p:nvPr/>
        </p:nvSpPr>
        <p:spPr>
          <a:xfrm>
            <a:off x="3048000" y="3448051"/>
            <a:ext cx="280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791 km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06F7B8E-C2AF-2FFE-37B7-F0C99C0B18AE}"/>
              </a:ext>
            </a:extLst>
          </p:cNvPr>
          <p:cNvSpPr txBox="1"/>
          <p:nvPr/>
        </p:nvSpPr>
        <p:spPr>
          <a:xfrm>
            <a:off x="3409950" y="6029326"/>
            <a:ext cx="2800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253 km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CF312AB-EFED-0C2C-6C8B-A95F8EB90F86}"/>
              </a:ext>
            </a:extLst>
          </p:cNvPr>
          <p:cNvSpPr txBox="1"/>
          <p:nvPr/>
        </p:nvSpPr>
        <p:spPr>
          <a:xfrm>
            <a:off x="1657350" y="5991226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km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121FAF6-0F03-2CEC-EB17-8DD9420489AC}"/>
              </a:ext>
            </a:extLst>
          </p:cNvPr>
          <p:cNvSpPr txBox="1"/>
          <p:nvPr/>
        </p:nvSpPr>
        <p:spPr>
          <a:xfrm>
            <a:off x="5334000" y="5038726"/>
            <a:ext cx="280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791 km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1B21393-D5A6-608A-4BDA-3AE0E84BCD9E}"/>
              </a:ext>
            </a:extLst>
          </p:cNvPr>
          <p:cNvGrpSpPr/>
          <p:nvPr/>
        </p:nvGrpSpPr>
        <p:grpSpPr>
          <a:xfrm>
            <a:off x="628650" y="3962400"/>
            <a:ext cx="5238750" cy="933450"/>
            <a:chOff x="381000" y="2686050"/>
            <a:chExt cx="5238750" cy="93345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9C53998-C7C3-AD77-D225-E0BE4408EED1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" y="3524250"/>
              <a:ext cx="34766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5277503-3CF1-3CC0-F130-A5CFDBEC32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0600" y="3381375"/>
              <a:ext cx="0" cy="21907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1F238B6-E06A-A672-34E9-FD99F34DF1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86275" y="3400425"/>
              <a:ext cx="0" cy="21907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E47BAE7-FA36-0051-0DC0-9AB1C7D83AD6}"/>
                </a:ext>
              </a:extLst>
            </p:cNvPr>
            <p:cNvSpPr txBox="1"/>
            <p:nvPr/>
          </p:nvSpPr>
          <p:spPr>
            <a:xfrm>
              <a:off x="381000" y="2686050"/>
              <a:ext cx="15144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Hà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Nội</a:t>
              </a:r>
              <a:endParaRPr 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F61A88C-955F-901E-C3A7-E9ED35473A18}"/>
                </a:ext>
              </a:extLst>
            </p:cNvPr>
            <p:cNvSpPr txBox="1"/>
            <p:nvPr/>
          </p:nvSpPr>
          <p:spPr>
            <a:xfrm>
              <a:off x="3733800" y="2705100"/>
              <a:ext cx="1885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Hới</a:t>
              </a:r>
              <a:endParaRPr 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25D0073-9605-2B21-1E5E-06E571F90B39}"/>
              </a:ext>
            </a:extLst>
          </p:cNvPr>
          <p:cNvGrpSpPr/>
          <p:nvPr/>
        </p:nvGrpSpPr>
        <p:grpSpPr>
          <a:xfrm>
            <a:off x="438150" y="5105400"/>
            <a:ext cx="4248150" cy="704850"/>
            <a:chOff x="171450" y="2933700"/>
            <a:chExt cx="4248150" cy="704850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C3DC32C-958F-8AC8-66BA-FD368A09ED8B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" y="3524250"/>
              <a:ext cx="203835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95B0024-34D3-ADC4-CF06-8E5699AA4B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0600" y="3381375"/>
              <a:ext cx="0" cy="21907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0419443-1A4C-FE4A-64B9-D8C6981FB6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8000" y="3419475"/>
              <a:ext cx="0" cy="21907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736B778-27E6-2BC1-7B73-90EBB5F160C4}"/>
                </a:ext>
              </a:extLst>
            </p:cNvPr>
            <p:cNvSpPr txBox="1"/>
            <p:nvPr/>
          </p:nvSpPr>
          <p:spPr>
            <a:xfrm>
              <a:off x="171450" y="2933700"/>
              <a:ext cx="1962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Hới</a:t>
              </a:r>
              <a:endParaRPr 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E9228E6-7836-856A-83CC-3776DBBC37F2}"/>
                </a:ext>
              </a:extLst>
            </p:cNvPr>
            <p:cNvSpPr txBox="1"/>
            <p:nvPr/>
          </p:nvSpPr>
          <p:spPr>
            <a:xfrm>
              <a:off x="2533650" y="2971800"/>
              <a:ext cx="1885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Đà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Nẵng</a:t>
              </a:r>
              <a:endParaRPr 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49" name="Left Bracket 48">
            <a:extLst>
              <a:ext uri="{FF2B5EF4-FFF2-40B4-BE49-F238E27FC236}">
                <a16:creationId xmlns:a16="http://schemas.microsoft.com/office/drawing/2014/main" id="{FAFDEE1C-9111-095F-75E6-68F77E5C03EC}"/>
              </a:ext>
            </a:extLst>
          </p:cNvPr>
          <p:cNvSpPr/>
          <p:nvPr/>
        </p:nvSpPr>
        <p:spPr>
          <a:xfrm rot="5400000">
            <a:off x="2809876" y="2895601"/>
            <a:ext cx="357185" cy="3452812"/>
          </a:xfrm>
          <a:prstGeom prst="leftBracket">
            <a:avLst>
              <a:gd name="adj" fmla="val 87071"/>
            </a:avLst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9466863-71AC-211A-DF4C-C17046F02AEC}"/>
              </a:ext>
            </a:extLst>
          </p:cNvPr>
          <p:cNvSpPr txBox="1"/>
          <p:nvPr/>
        </p:nvSpPr>
        <p:spPr>
          <a:xfrm>
            <a:off x="2543175" y="3895725"/>
            <a:ext cx="140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km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BC55B9C-592A-035E-19E0-73FF33D42231}"/>
              </a:ext>
            </a:extLst>
          </p:cNvPr>
          <p:cNvCxnSpPr>
            <a:cxnSpLocks/>
          </p:cNvCxnSpPr>
          <p:nvPr/>
        </p:nvCxnSpPr>
        <p:spPr>
          <a:xfrm>
            <a:off x="3314700" y="4781550"/>
            <a:ext cx="0" cy="81915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82F9BE4-7E0E-3865-EB50-2BC6F0370221}"/>
              </a:ext>
            </a:extLst>
          </p:cNvPr>
          <p:cNvCxnSpPr>
            <a:cxnSpLocks/>
          </p:cNvCxnSpPr>
          <p:nvPr/>
        </p:nvCxnSpPr>
        <p:spPr>
          <a:xfrm>
            <a:off x="4714875" y="4876800"/>
            <a:ext cx="0" cy="81915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6F3D9F6-F9AC-AF0B-9545-E8FECBCA4D42}"/>
              </a:ext>
            </a:extLst>
          </p:cNvPr>
          <p:cNvCxnSpPr>
            <a:cxnSpLocks/>
          </p:cNvCxnSpPr>
          <p:nvPr/>
        </p:nvCxnSpPr>
        <p:spPr>
          <a:xfrm flipH="1">
            <a:off x="3305175" y="5695950"/>
            <a:ext cx="1409700" cy="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5124AFE-5294-330D-685F-1DFACFFB5071}"/>
              </a:ext>
            </a:extLst>
          </p:cNvPr>
          <p:cNvCxnSpPr>
            <a:cxnSpLocks/>
          </p:cNvCxnSpPr>
          <p:nvPr/>
        </p:nvCxnSpPr>
        <p:spPr>
          <a:xfrm>
            <a:off x="1247775" y="4905375"/>
            <a:ext cx="0" cy="62865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ight Brace 61">
            <a:extLst>
              <a:ext uri="{FF2B5EF4-FFF2-40B4-BE49-F238E27FC236}">
                <a16:creationId xmlns:a16="http://schemas.microsoft.com/office/drawing/2014/main" id="{11642B29-1B0A-DF31-C9C6-48CB9BD3DB84}"/>
              </a:ext>
            </a:extLst>
          </p:cNvPr>
          <p:cNvSpPr/>
          <p:nvPr/>
        </p:nvSpPr>
        <p:spPr>
          <a:xfrm rot="5400000">
            <a:off x="3910017" y="5224467"/>
            <a:ext cx="214307" cy="1338259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64" name="Left Bracket 63">
            <a:extLst>
              <a:ext uri="{FF2B5EF4-FFF2-40B4-BE49-F238E27FC236}">
                <a16:creationId xmlns:a16="http://schemas.microsoft.com/office/drawing/2014/main" id="{81432664-44E1-636D-36BE-D3C0DF9512E9}"/>
              </a:ext>
            </a:extLst>
          </p:cNvPr>
          <p:cNvSpPr/>
          <p:nvPr/>
        </p:nvSpPr>
        <p:spPr>
          <a:xfrm rot="16200000">
            <a:off x="2162179" y="4810126"/>
            <a:ext cx="242884" cy="2043114"/>
          </a:xfrm>
          <a:prstGeom prst="leftBracket">
            <a:avLst>
              <a:gd name="adj" fmla="val 87071"/>
            </a:avLst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ight Brace 65">
            <a:extLst>
              <a:ext uri="{FF2B5EF4-FFF2-40B4-BE49-F238E27FC236}">
                <a16:creationId xmlns:a16="http://schemas.microsoft.com/office/drawing/2014/main" id="{043E2C23-A4C5-B580-B774-7906CFE06AB1}"/>
              </a:ext>
            </a:extLst>
          </p:cNvPr>
          <p:cNvSpPr/>
          <p:nvPr/>
        </p:nvSpPr>
        <p:spPr>
          <a:xfrm>
            <a:off x="4838699" y="4572000"/>
            <a:ext cx="371475" cy="1419225"/>
          </a:xfrm>
          <a:prstGeom prst="rightBrace">
            <a:avLst>
              <a:gd name="adj1" fmla="val 45370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074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23" grpId="0"/>
      <p:bldP spid="24" grpId="0"/>
      <p:bldP spid="25" grpId="0" animBg="1"/>
      <p:bldP spid="26" grpId="0"/>
      <p:bldP spid="63" grpId="0"/>
      <p:bldP spid="65" grpId="0"/>
      <p:bldP spid="67" grpId="0"/>
      <p:bldP spid="49" grpId="0" animBg="1"/>
      <p:bldP spid="50" grpId="0"/>
      <p:bldP spid="62" grpId="0" animBg="1"/>
      <p:bldP spid="64" grpId="0" animBg="1"/>
      <p:bldP spid="6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497D8F0-6ABD-48C2-9DEB-021A9C297A2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Կ\uFFFD{8075FA74-6F99-4896-A9B9-AF60649E70A0}&quot;,&quot;D:\\ĐIỆN TỬ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3. Bài 34. ÔN TẬP PHÉP CỘNG, PHÉP TRỪ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F9B8578-2FEA-47E1-A028-1C0DD6D61AA8}:5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5174171-C011-4745-8083-D13B80FC0367}:263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5A7701C-2C41-44FE-B64A-F1758F28485F}:263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8F1266F-BFDC-4424-A75B-7152B6FAA84B}:264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152CA93-A9FC-45F6-92C5-F81BBAC78186}:264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69ADCA6-7F40-439A-814C-4A0C2D5B0041}:26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2E09CC4-779E-4F3E-8EC8-26728E88E46C}:26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E7C89FD-50B1-4523-8912-C30F914173B1}:263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368ACC4-C9B4-445B-B927-4CFDAC44C70E}:263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AE7ADC6-0D47-46BA-A4EA-D282351591A5}:263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95D8455-5B12-4DFD-A708-BBDCECAF1478}:263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41C4ADD-EB17-468C-85BD-9911B3835CAC}:51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384</Words>
  <Application>Microsoft Office PowerPoint</Application>
  <PresentationFormat>Widescreen</PresentationFormat>
  <Paragraphs>94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33" baseType="lpstr">
      <vt:lpstr>微软雅黑</vt:lpstr>
      <vt:lpstr>宋体</vt:lpstr>
      <vt:lpstr>#9Slide05 Bodega Script</vt:lpstr>
      <vt:lpstr>#9Slide07 HoneyCream</vt:lpstr>
      <vt:lpstr>Arial</vt:lpstr>
      <vt:lpstr>Bebas Neue</vt:lpstr>
      <vt:lpstr>Calibri</vt:lpstr>
      <vt:lpstr>Calibri Light</vt:lpstr>
      <vt:lpstr>Cambria</vt:lpstr>
      <vt:lpstr>等线</vt:lpstr>
      <vt:lpstr>等线 Light</vt:lpstr>
      <vt:lpstr>Karla</vt:lpstr>
      <vt:lpstr>Love Ya Like A Sister</vt:lpstr>
      <vt:lpstr>SVN-Newton</vt:lpstr>
      <vt:lpstr>Time nes New Roman</vt:lpstr>
      <vt:lpstr>Times New Roman</vt:lpstr>
      <vt:lpstr>UTM Aquarelle</vt:lpstr>
      <vt:lpstr>UTM Avo</vt:lpstr>
      <vt:lpstr>Office 主题​​</vt:lpstr>
      <vt:lpstr>1_Office Theme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T3. Bài 34. ÔN TẬP PHÉP CỘNG, PHÉP TRỪ</dc:title>
  <dc:creator>Thao Tran</dc:creator>
  <cp:lastModifiedBy>HaiPhong</cp:lastModifiedBy>
  <cp:revision>44</cp:revision>
  <dcterms:created xsi:type="dcterms:W3CDTF">2023-10-17T02:40:26Z</dcterms:created>
  <dcterms:modified xsi:type="dcterms:W3CDTF">2024-12-26T05:31:41Z</dcterms:modified>
</cp:coreProperties>
</file>