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C82B6-8D7D-4647-B10C-12FE5EE86B44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80E21-CF4B-4A2B-9D51-E1CBF2302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80E21-CF4B-4A2B-9D51-E1CBF23027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6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hyperlink" Target="https://www.facebook.com/groups/629898828017053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6778-D550-4D04-80CB-9B0DFAB8691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A36D-303D-4664-8D36-DF01F087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6778-D550-4D04-80CB-9B0DFAB8691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A36D-303D-4664-8D36-DF01F087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1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6778-D550-4D04-80CB-9B0DFAB8691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A36D-303D-4664-8D36-DF01F087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8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072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6102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7555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547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391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1884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849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6778-D550-4D04-80CB-9B0DFAB8691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A36D-303D-4664-8D36-DF01F087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3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0704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5758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53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30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  <p:bldP spid="20" grpId="0"/>
      <p:bldP spid="20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6778-D550-4D04-80CB-9B0DFAB8691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A36D-303D-4664-8D36-DF01F087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6778-D550-4D04-80CB-9B0DFAB8691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A36D-303D-4664-8D36-DF01F087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2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6778-D550-4D04-80CB-9B0DFAB8691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A36D-303D-4664-8D36-DF01F087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6778-D550-4D04-80CB-9B0DFAB8691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A36D-303D-4664-8D36-DF01F087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6778-D550-4D04-80CB-9B0DFAB8691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A36D-303D-4664-8D36-DF01F087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3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6778-D550-4D04-80CB-9B0DFAB8691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A36D-303D-4664-8D36-DF01F087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5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6778-D550-4D04-80CB-9B0DFAB8691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A36D-303D-4664-8D36-DF01F087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6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6778-D550-4D04-80CB-9B0DFAB8691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9A36D-303D-4664-8D36-DF01F087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8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98748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QUANG TRUNG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31: ÔN TẬP CÁC PHÉP TÍNH VỚI SỐ THẬP PHÂN (TIẾT 1)</a:t>
            </a:r>
          </a:p>
          <a:p>
            <a:pPr algn="ctr"/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LỚP: 5E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 VIÊN: LÊ THỊ HẠNH</a:t>
            </a:r>
            <a:endParaRPr lang="en-VN" sz="40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2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F731B-8B25-A054-FD91-BF8C6CC3BE19}"/>
              </a:ext>
            </a:extLst>
          </p:cNvPr>
          <p:cNvSpPr txBox="1"/>
          <p:nvPr/>
        </p:nvSpPr>
        <p:spPr>
          <a:xfrm>
            <a:off x="894080" y="4805680"/>
            <a:ext cx="1081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69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6F056-5FE1-0D54-1F7A-A487BF8A2541}"/>
              </a:ext>
            </a:extLst>
          </p:cNvPr>
          <p:cNvSpPr txBox="1"/>
          <p:nvPr/>
        </p:nvSpPr>
        <p:spPr>
          <a:xfrm>
            <a:off x="883920" y="2448560"/>
            <a:ext cx="10749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+ 0,35 = 1,25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1,25 + 0,31 = 1,56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cao hơn Rô-bốt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1,56 – 0,9 = 0,66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 a) 1,25 m; b) 0,66 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28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13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28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6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2D4E4-559A-7D3C-83E2-C7F29A469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ECBB3-5749-99D7-BAA4-575EB0EDF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3493"/>
            <a:ext cx="11845555" cy="1347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1F9C78-5B13-0AA1-62AE-33A7191AF129}"/>
              </a:ext>
            </a:extLst>
          </p:cNvPr>
          <p:cNvSpPr/>
          <p:nvPr/>
        </p:nvSpPr>
        <p:spPr>
          <a:xfrm>
            <a:off x="552890" y="2321532"/>
            <a:ext cx="6985830" cy="3632227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đội chơi, mỗi đội 4 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 khi có hiệu lệnh các đội nối phép tính với kết quả đúng.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 nào nối nhanh và đúng thì đội đó thắng.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64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6EEDB-891C-DD58-E5BD-1CFDF37742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5832" y="86430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>
                          <a:solidFill>
                            <a:srgbClr val="002060"/>
                          </a:solidFill>
                          <a:effectLst/>
                        </a:rPr>
                        <a:t>37,5 + 56,2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19,48 + 26,15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45,7 + 129,46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0,762 + 1,06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D8BA68-4203-EF8F-8829-8BBBE0357BF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77912" y="85414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1,822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45,63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175,16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BC8D2-26D7-E64F-8CFC-83B65549D152}"/>
              </a:ext>
            </a:extLst>
          </p:cNvPr>
          <p:cNvCxnSpPr/>
          <p:nvPr/>
        </p:nvCxnSpPr>
        <p:spPr>
          <a:xfrm>
            <a:off x="4460240" y="1503680"/>
            <a:ext cx="2875280" cy="268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DE54E-A798-BA34-C15E-4F18132E7A9F}"/>
              </a:ext>
            </a:extLst>
          </p:cNvPr>
          <p:cNvCxnSpPr>
            <a:cxnSpLocks/>
          </p:cNvCxnSpPr>
          <p:nvPr/>
        </p:nvCxnSpPr>
        <p:spPr>
          <a:xfrm flipV="1">
            <a:off x="4490720" y="2631440"/>
            <a:ext cx="2885440" cy="233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27367-C7AD-C5F0-5D8B-F836CDA7B8AF}"/>
              </a:ext>
            </a:extLst>
          </p:cNvPr>
          <p:cNvCxnSpPr>
            <a:cxnSpLocks/>
          </p:cNvCxnSpPr>
          <p:nvPr/>
        </p:nvCxnSpPr>
        <p:spPr>
          <a:xfrm>
            <a:off x="4470400" y="4226560"/>
            <a:ext cx="2926080" cy="121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D7BFFC-2F7E-0FDB-710C-64AF17319E29}"/>
              </a:ext>
            </a:extLst>
          </p:cNvPr>
          <p:cNvCxnSpPr>
            <a:cxnSpLocks/>
          </p:cNvCxnSpPr>
          <p:nvPr/>
        </p:nvCxnSpPr>
        <p:spPr>
          <a:xfrm flipV="1">
            <a:off x="4500880" y="1625600"/>
            <a:ext cx="2915920" cy="3779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738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358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8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7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  <p:bldP spid="3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68799-5EA6-9840-CDFB-F1123F46E9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79ED2-6380-3744-E222-4EF984359C6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21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6B24292-C79E-479A-9752-F4EA6039490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?F\uFFFD\uFFFD{933BFB93-89A2-42AE-B556-D1B6B18D2C69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611FD5-880E-4C76-9E5D-C64C93E6295D}: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35256D-01C7-4DD2-97D2-EEEBF08C3131}: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768F19-60CA-4E48-96B4-01C3394FE30B}:2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FAE7A3-72E1-4AB5-8D7D-E3DD5512011E}:2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A0CED3-CD64-4165-81C9-6274BBE0AFC2}: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606F30-20A1-4A7C-961D-A03D19FDAEBA}:2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D1A488-292A-47CC-AD5E-CC7DF8229677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B42F0C-3709-49D2-8DBE-3030E558AEB0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3E9838-F5A3-4318-8C02-87E7B0468724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10AB1A-8619-478A-9A36-E38A0316B341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C04C19-B0F8-4449-8117-862781FD1187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BC3E29-CE78-43F6-AB62-56BEB0D4A12F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2EB1BD-3AE2-4DE7-A9FB-F20E2547A5BA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373</Words>
  <Application>Microsoft Office PowerPoint</Application>
  <PresentationFormat>Widescreen</PresentationFormat>
  <Paragraphs>97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#9Slide05 Bodega Script</vt:lpstr>
      <vt:lpstr>#9Slide05 SVNHollycakes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UTM Avo</vt:lpstr>
      <vt:lpstr>UTM Showcard</vt:lpstr>
      <vt:lpstr>字体管家棉花糖</vt:lpstr>
      <vt:lpstr>字魂79号-萌趣奶油体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STD</dc:creator>
  <cp:lastModifiedBy>STD</cp:lastModifiedBy>
  <cp:revision>4</cp:revision>
  <dcterms:created xsi:type="dcterms:W3CDTF">2024-12-24T09:43:10Z</dcterms:created>
  <dcterms:modified xsi:type="dcterms:W3CDTF">2024-12-24T09:47:06Z</dcterms:modified>
</cp:coreProperties>
</file>