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9" r:id="rId2"/>
    <p:sldId id="258" r:id="rId3"/>
    <p:sldId id="265" r:id="rId4"/>
    <p:sldId id="262" r:id="rId5"/>
    <p:sldId id="263" r:id="rId6"/>
    <p:sldId id="264" r:id="rId7"/>
    <p:sldId id="259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TEL" initials="I" lastIdx="1" clrIdx="0">
    <p:extLst>
      <p:ext uri="{19B8F6BF-5375-455C-9EA6-DF929625EA0E}">
        <p15:presenceInfo xmlns:p15="http://schemas.microsoft.com/office/powerpoint/2012/main" userId="IT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48870-E41E-4C41-BC1F-2F1CC26D6E49}" type="datetimeFigureOut">
              <a:rPr lang="en-GB" smtClean="0"/>
              <a:t>24/12/2024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81A64-FA96-4233-B56C-B7ABAF1A64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498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9F939D-BDD8-4A7B-BA3C-9939FD61E7B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2995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423DB-FA0D-4BC1-8AC0-82F31739D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F96CD9-5519-49A3-8D62-E3ED3F8B7A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56312-C6FA-4EA9-B2DA-6F489F363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9CF4-8805-4C21-BDAE-7C76573ACDE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0E061-C64B-4751-8EF9-20195EAD0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3E75FB-4FA4-49EF-BA80-375D131B1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F4FC-9D3E-4661-95EA-56948E8C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39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5DCD3-84EB-49D1-AE45-446E6A359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29D201-F5FB-48F5-9632-8FF5C8970D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A685-0BBC-4CDF-AA4D-D5AA7542A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9CF4-8805-4C21-BDAE-7C76573ACDE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9F5C1-F07B-48E1-B687-2715D7D78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C5EB8-2B90-4097-A747-4655228ED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F4FC-9D3E-4661-95EA-56948E8C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5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2B5B5E-39CE-4786-8D21-C5C6FE2A25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4C042E-3685-40BE-AB1C-ABDC0802B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75DE7-6B3E-443D-AA24-97E14E08A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9CF4-8805-4C21-BDAE-7C76573ACDE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A73E9D-0E3C-4C70-A3B1-EA43B2A5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30B08-427C-45AF-A66C-8F7D2FEF9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F4FC-9D3E-4661-95EA-56948E8C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99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A521F-D125-4394-8F37-6093CE5EF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7C62F-6367-4BE5-9064-0825B5282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911B0-9581-49DD-95A2-9F8BDFC39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9CF4-8805-4C21-BDAE-7C76573ACDE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EA736-BFFD-4640-A1F6-1C1509B45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8E4A0-A0F8-4AE9-A419-771DC8A8D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F4FC-9D3E-4661-95EA-56948E8C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6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F228D-5287-4A35-A515-A8213C3EB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21EFAB-46C0-404F-96ED-A4D132D17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1EF1B-C32E-4181-A681-FDFBC77E4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9CF4-8805-4C21-BDAE-7C76573ACDE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5F64C-D2CF-49AA-834F-C7E59454A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43A33-F335-483E-A7EE-8A1563969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F4FC-9D3E-4661-95EA-56948E8C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10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25704-B5C5-4060-9D2D-7F604AD61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08822-185C-44F1-990A-2AC38080A8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ADD83-D64E-497D-9A1D-A0F0662F3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39FA4D-255A-405E-A288-4DA0F7DEA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9CF4-8805-4C21-BDAE-7C76573ACDE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EB908F-E26E-46CB-B8C4-6C0DD2478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D17181-FB2C-4715-A712-0199807C2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F4FC-9D3E-4661-95EA-56948E8C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8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CC23E-B41D-44F3-AB98-399929658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63EC2-A46C-4F41-818B-7F027F14C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B8EC4-B838-4A5F-BF8E-0E5EC48F5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4E60A1-2272-4D75-B8F1-385D21DC9B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E88578-2EC2-4B5A-ABDA-B7A6533375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490CB-7CA0-4A18-8F6E-969072C80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9CF4-8805-4C21-BDAE-7C76573ACDE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D73901-70E6-4805-ACEE-B98ECCD06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13EB0B-88AE-4E55-B4D9-5BFD344B1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F4FC-9D3E-4661-95EA-56948E8C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69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CE34F-5788-4FBC-A6FC-DCB53B565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50EE22-0BE1-411C-84D2-2AB162107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9CF4-8805-4C21-BDAE-7C76573ACDE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B78CFE-4FFB-4381-835E-66C0086A6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5859BC-0ABE-41BC-AFA7-352201084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F4FC-9D3E-4661-95EA-56948E8C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89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765F5A-B68D-43DE-864F-260AECA71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9CF4-8805-4C21-BDAE-7C76573ACDE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0D82E3-9B21-4D75-8487-F434D4923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C4C78-B13A-4FA5-9A2D-435CF56C3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F4FC-9D3E-4661-95EA-56948E8C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587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2CF89-EC0B-4BC8-A923-82823911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9E70F-843E-485F-A2D1-37CE92381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5F8FE8-A616-41A9-BB9C-39C8F2C1D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0678E-EB31-470F-9DC1-DB261DCB2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9CF4-8805-4C21-BDAE-7C76573ACDE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131A14-6625-4F12-841D-B28FC0673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8FA27-3359-466D-87E8-537737A85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F4FC-9D3E-4661-95EA-56948E8C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41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931D7-8CD4-40DC-93AA-9C7815061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732668-6E37-4B40-9532-84425E9BD5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FF61BF-2A42-4DF4-B876-9C1706D234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FD70D3-BD04-4E78-996C-DF4DC351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69CF4-8805-4C21-BDAE-7C76573ACDE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9D76B-BB83-4F30-BAFD-8168F62EC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986DC-E9F1-45DE-9882-6D8BB1531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F4FC-9D3E-4661-95EA-56948E8C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555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D27AA5-ECB2-4AF8-8B0F-57F197E35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1F552E-8288-4D46-9F85-D9F44F8E1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BC5B9-4820-479D-9F05-0C30D6B0ED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69CF4-8805-4C21-BDAE-7C76573ACDEA}" type="datetimeFigureOut">
              <a:rPr lang="en-US" smtClean="0"/>
              <a:t>12/24/2024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5EAC7-898C-4FBF-A9E1-F7383F2630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9BD5F-A0B4-4221-A168-AE2AF7C026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1F4FC-9D3E-4661-95EA-56948E8C2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137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.gif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8" y="0"/>
            <a:ext cx="12192000" cy="6858000"/>
          </a:xfrm>
          <a:prstGeom prst="rect">
            <a:avLst/>
          </a:prstGeom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5570227" y="4286488"/>
            <a:ext cx="548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8" charset="0"/>
                <a:cs typeface="+mn-cs"/>
              </a:rPr>
              <a:t>Giáo 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8" charset="0"/>
                <a:cs typeface="+mn-cs"/>
              </a:rPr>
              <a:t>viên: </a:t>
            </a:r>
            <a:r>
              <a:rPr lang="en-US" sz="3200" b="1" i="1" dirty="0" err="1" smtClean="0">
                <a:solidFill>
                  <a:srgbClr val="3333CC"/>
                </a:solidFill>
                <a:latin typeface="Times New Roman" pitchFamily="18" charset="0"/>
              </a:rPr>
              <a:t>Lê</a:t>
            </a:r>
            <a:r>
              <a:rPr lang="en-US" sz="3200" b="1" i="1" dirty="0" smtClean="0">
                <a:solidFill>
                  <a:srgbClr val="3333CC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3333CC"/>
                </a:solidFill>
                <a:latin typeface="Times New Roman" pitchFamily="18" charset="0"/>
              </a:rPr>
              <a:t>Thị</a:t>
            </a:r>
            <a:r>
              <a:rPr lang="en-US" sz="3200" b="1" i="1" dirty="0" smtClean="0">
                <a:solidFill>
                  <a:srgbClr val="3333CC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3333CC"/>
                </a:solidFill>
                <a:latin typeface="Times New Roman" pitchFamily="18" charset="0"/>
              </a:rPr>
              <a:t>Hường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pitchFamily="18" charset="0"/>
              <a:cs typeface="+mn-cs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753406" y="2659559"/>
            <a:ext cx="1071522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MÔN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TOÁN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8" descr="xmaslight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38077" y="3231749"/>
            <a:ext cx="6781800" cy="315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xmaslight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654987" y="3309023"/>
            <a:ext cx="6781800" cy="315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1197729" y="39950"/>
            <a:ext cx="9826579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TIỂU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QUANG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TRUNG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Sách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kết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nối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tri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cuộc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sống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Lớp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4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Năm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2024-2025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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78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CBF342-6202-4F60-8270-70CC2A552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3165"/>
            <a:ext cx="12192000" cy="69911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CA9681-B95D-43EE-B43A-11984ED5B9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8141" y="1602547"/>
            <a:ext cx="8614395" cy="307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9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AA507BD-3D24-48D8-B96E-5DC04684E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719261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865D6DE-AAE9-484B-8E7D-487E0316DA6F}"/>
              </a:ext>
            </a:extLst>
          </p:cNvPr>
          <p:cNvSpPr txBox="1"/>
          <p:nvPr/>
        </p:nvSpPr>
        <p:spPr>
          <a:xfrm>
            <a:off x="3018971" y="275771"/>
            <a:ext cx="7046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Luyện</a:t>
            </a:r>
            <a:r>
              <a:rPr lang="en-US" sz="4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4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67FBAC-AA1F-4A90-80E6-6CC49894C0C0}"/>
              </a:ext>
            </a:extLst>
          </p:cNvPr>
          <p:cNvSpPr txBox="1"/>
          <p:nvPr/>
        </p:nvSpPr>
        <p:spPr>
          <a:xfrm>
            <a:off x="1930400" y="1106768"/>
            <a:ext cx="9985829" cy="1528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1:Cho </a:t>
            </a: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tứ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giác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ABCD </a:t>
            </a: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đinh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đỉnh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 </a:t>
            </a: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vuông</a:t>
            </a:r>
            <a:r>
              <a:rPr 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68962D-B2BD-4A26-8B33-B3F94D5DA70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213600" y="2634815"/>
            <a:ext cx="3048000" cy="29676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07C6DEB-77DF-4E56-81D8-6F60AFF9080E}"/>
              </a:ext>
            </a:extLst>
          </p:cNvPr>
          <p:cNvSpPr txBox="1"/>
          <p:nvPr/>
        </p:nvSpPr>
        <p:spPr>
          <a:xfrm>
            <a:off x="1132114" y="2801257"/>
            <a:ext cx="5558972" cy="1136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cặp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75D0A2-E00A-48CD-A333-0B62EFEBDA2D}"/>
              </a:ext>
            </a:extLst>
          </p:cNvPr>
          <p:cNvSpPr txBox="1"/>
          <p:nvPr/>
        </p:nvSpPr>
        <p:spPr>
          <a:xfrm>
            <a:off x="1132114" y="4104164"/>
            <a:ext cx="5907315" cy="1136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cặp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cắt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352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AA507BD-3D24-48D8-B96E-5DC04684E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7452" y="0"/>
            <a:ext cx="13704482" cy="808489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865D6DE-AAE9-484B-8E7D-487E0316DA6F}"/>
              </a:ext>
            </a:extLst>
          </p:cNvPr>
          <p:cNvSpPr txBox="1"/>
          <p:nvPr/>
        </p:nvSpPr>
        <p:spPr>
          <a:xfrm>
            <a:off x="3018971" y="275771"/>
            <a:ext cx="70466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Luyện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tập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 </a:t>
            </a:r>
            <a:endParaRPr kumimoji="0" lang="en-US" sz="6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67FBAC-AA1F-4A90-80E6-6CC49894C0C0}"/>
              </a:ext>
            </a:extLst>
          </p:cNvPr>
          <p:cNvSpPr txBox="1"/>
          <p:nvPr/>
        </p:nvSpPr>
        <p:spPr>
          <a:xfrm>
            <a:off x="1930400" y="1106768"/>
            <a:ext cx="9985829" cy="1528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1:Cho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tứ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giác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ABCD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đinh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đỉnh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vuông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68962D-B2BD-4A26-8B33-B3F94D5DA709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576457" y="2689769"/>
            <a:ext cx="3048000" cy="296769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DCF1EBF-B464-477A-9C9C-4D167DAD0569}"/>
              </a:ext>
            </a:extLst>
          </p:cNvPr>
          <p:cNvSpPr txBox="1"/>
          <p:nvPr/>
        </p:nvSpPr>
        <p:spPr>
          <a:xfrm>
            <a:off x="1059544" y="2757625"/>
            <a:ext cx="5878286" cy="1266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AB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AD, CB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CD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cặp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vuông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en-US" sz="4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172FE0C-67C4-4CB9-BA68-F0D9AEE407CD}"/>
              </a:ext>
            </a:extLst>
          </p:cNvPr>
          <p:cNvSpPr txBox="1"/>
          <p:nvPr/>
        </p:nvSpPr>
        <p:spPr>
          <a:xfrm>
            <a:off x="1059544" y="4470399"/>
            <a:ext cx="5878286" cy="16781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AB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BC, AD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DC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cặp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cắt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534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AA507BD-3D24-48D8-B96E-5DC04684E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719261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C63811F-AF2E-4A36-B40E-F68728F0C5B7}"/>
              </a:ext>
            </a:extLst>
          </p:cNvPr>
          <p:cNvSpPr txBox="1"/>
          <p:nvPr/>
        </p:nvSpPr>
        <p:spPr>
          <a:xfrm>
            <a:off x="2235201" y="464457"/>
            <a:ext cx="9361714" cy="1397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.a)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ABCD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giấy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kẻ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ô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vuông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đây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FB012F-ECDC-491A-BC98-B506B6CEA4A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641601" y="2326411"/>
            <a:ext cx="6966856" cy="2913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50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1E2BA1F-6E1D-4403-8EE2-B1E4DEF6E55A}"/>
              </a:ext>
            </a:extLst>
          </p:cNvPr>
          <p:cNvSpPr txBox="1"/>
          <p:nvPr/>
        </p:nvSpPr>
        <p:spPr>
          <a:xfrm>
            <a:off x="2119086" y="420914"/>
            <a:ext cx="9376228" cy="1266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thẳng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song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AD.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cắt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CD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N.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06808C-7B5A-44A5-9DAD-A1047DFF63D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569029" y="1687864"/>
            <a:ext cx="7503885" cy="31641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B084A66-3111-444A-BEDB-7AD14504BDDD}"/>
              </a:ext>
            </a:extLst>
          </p:cNvPr>
          <p:cNvSpPr txBox="1"/>
          <p:nvPr/>
        </p:nvSpPr>
        <p:spPr>
          <a:xfrm>
            <a:off x="1219200" y="5014464"/>
            <a:ext cx="10000343" cy="1136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c).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ê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kiểm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xem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thẳng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MN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CD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63DF1E-E437-4A55-8998-CE812358F147}"/>
              </a:ext>
            </a:extLst>
          </p:cNvPr>
          <p:cNvSpPr txBox="1"/>
          <p:nvPr/>
        </p:nvSpPr>
        <p:spPr>
          <a:xfrm>
            <a:off x="1364342" y="6118929"/>
            <a:ext cx="6168572" cy="5319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MN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góc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CD</a:t>
            </a:r>
            <a:endParaRPr lang="en-US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33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AA507BD-3D24-48D8-B96E-5DC04684E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7305"/>
            <a:ext cx="12192000" cy="719261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49DFDB-748C-47DF-AB63-FF40A76AC7E9}"/>
              </a:ext>
            </a:extLst>
          </p:cNvPr>
          <p:cNvSpPr txBox="1"/>
          <p:nvPr/>
        </p:nvSpPr>
        <p:spPr>
          <a:xfrm>
            <a:off x="3352799" y="391887"/>
            <a:ext cx="7141029" cy="783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trả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endParaRPr lang="en-US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E664C0-1960-4447-8A6E-D5D291B04283}"/>
              </a:ext>
            </a:extLst>
          </p:cNvPr>
          <p:cNvSpPr txBox="1"/>
          <p:nvPr/>
        </p:nvSpPr>
        <p:spPr>
          <a:xfrm>
            <a:off x="2808514" y="1567002"/>
            <a:ext cx="8193314" cy="2485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xếp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bởi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hinh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bao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hinh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1              B. 2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3              D. 4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DEDB2CA-15AA-4531-91BB-0063C92F86E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096000" y="4052747"/>
            <a:ext cx="3381829" cy="197068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3505509-6C8A-4097-B282-16A1EA50570F}"/>
              </a:ext>
            </a:extLst>
          </p:cNvPr>
          <p:cNvSpPr txBox="1"/>
          <p:nvPr/>
        </p:nvSpPr>
        <p:spPr>
          <a:xfrm>
            <a:off x="2743200" y="3381829"/>
            <a:ext cx="10740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C. 3 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1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CBF342-6202-4F60-8270-70CC2A552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3165"/>
            <a:ext cx="12192000" cy="699116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F7D580F-AE1F-4AA0-BBF3-A75E83CADEBB}"/>
              </a:ext>
            </a:extLst>
          </p:cNvPr>
          <p:cNvSpPr txBox="1"/>
          <p:nvPr/>
        </p:nvSpPr>
        <p:spPr>
          <a:xfrm>
            <a:off x="1988457" y="406400"/>
            <a:ext cx="8795657" cy="2485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Que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đỏ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đươc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xếp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song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song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đây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nâu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B.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C.Màu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tím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D.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cam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A18757B-611B-4A23-A395-49ED3CA35F83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096000" y="3429000"/>
            <a:ext cx="3381829" cy="19706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0E4EA83-3761-4800-BDF1-7FCCDB76C13B}"/>
              </a:ext>
            </a:extLst>
          </p:cNvPr>
          <p:cNvSpPr txBox="1"/>
          <p:nvPr/>
        </p:nvSpPr>
        <p:spPr>
          <a:xfrm>
            <a:off x="2714171" y="3773715"/>
            <a:ext cx="2547257" cy="657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B.Màu</a:t>
            </a:r>
            <a:r>
              <a:rPr lang="en-US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endParaRPr lang="en-US" sz="4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33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CBF342-6202-4F60-8270-70CC2A552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3165"/>
            <a:ext cx="12192000" cy="69911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955D9BF-3B70-4BB4-B366-BB74912C4BFF}"/>
              </a:ext>
            </a:extLst>
          </p:cNvPr>
          <p:cNvSpPr txBox="1"/>
          <p:nvPr/>
        </p:nvSpPr>
        <p:spPr>
          <a:xfrm>
            <a:off x="2794000" y="345271"/>
            <a:ext cx="6197600" cy="783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4.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endParaRPr lang="en-US" sz="4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2F3099-3882-4124-82B0-02FFC5F82553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541487" y="1606935"/>
            <a:ext cx="4638674" cy="1953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70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CBF342-6202-4F60-8270-70CC2A552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3165"/>
            <a:ext cx="12192000" cy="699116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5DF1EFC-2CA2-4857-B2EA-7F6ADDE8291D}"/>
              </a:ext>
            </a:extLst>
          </p:cNvPr>
          <p:cNvSpPr/>
          <p:nvPr/>
        </p:nvSpPr>
        <p:spPr>
          <a:xfrm>
            <a:off x="2656597" y="586992"/>
            <a:ext cx="68788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Vận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trải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nghiệm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8E5534-8D14-454A-981C-29CA3F6A9F15}"/>
              </a:ext>
            </a:extLst>
          </p:cNvPr>
          <p:cNvSpPr txBox="1"/>
          <p:nvPr/>
        </p:nvSpPr>
        <p:spPr>
          <a:xfrm>
            <a:off x="2656597" y="1988457"/>
            <a:ext cx="7300203" cy="1397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nhóm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.</a:t>
            </a:r>
            <a:endParaRPr lang="en-US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A1A5A4-71FB-4B6F-8350-B62960312A8D}"/>
              </a:ext>
            </a:extLst>
          </p:cNvPr>
          <p:cNvSpPr txBox="1"/>
          <p:nvPr/>
        </p:nvSpPr>
        <p:spPr>
          <a:xfrm>
            <a:off x="2656597" y="3631944"/>
            <a:ext cx="6748901" cy="1397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bình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thoi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CN,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vuông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tròn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9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7158566-847B-4419-837E-C77B63C9B0D7}:1169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339</Words>
  <Application>Microsoft Office PowerPoint</Application>
  <PresentationFormat>Widescreen</PresentationFormat>
  <Paragraphs>34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ITEL</dc:creator>
  <cp:lastModifiedBy>Admin</cp:lastModifiedBy>
  <cp:revision>18</cp:revision>
  <dcterms:created xsi:type="dcterms:W3CDTF">2023-12-26T14:21:07Z</dcterms:created>
  <dcterms:modified xsi:type="dcterms:W3CDTF">2024-12-24T09:28:08Z</dcterms:modified>
</cp:coreProperties>
</file>