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17"/>
  </p:notesMasterIdLst>
  <p:sldIdLst>
    <p:sldId id="383" r:id="rId4"/>
    <p:sldId id="258" r:id="rId5"/>
    <p:sldId id="374" r:id="rId6"/>
    <p:sldId id="375" r:id="rId7"/>
    <p:sldId id="376" r:id="rId8"/>
    <p:sldId id="377" r:id="rId9"/>
    <p:sldId id="298" r:id="rId10"/>
    <p:sldId id="259" r:id="rId11"/>
    <p:sldId id="378" r:id="rId12"/>
    <p:sldId id="379" r:id="rId13"/>
    <p:sldId id="380" r:id="rId14"/>
    <p:sldId id="381" r:id="rId15"/>
    <p:sldId id="3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4BD4E7-7B34-46A3-8632-218B51A52F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11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23/12/2024</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50847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34476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88506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921715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36179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401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93461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381400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74964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62903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2812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408088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22" name="Picture 21" descr="A white circle with leaves and blue text&#10;&#10;Description automatically generated">
            <a:extLst>
              <a:ext uri="{FF2B5EF4-FFF2-40B4-BE49-F238E27FC236}">
                <a16:creationId xmlns:a16="http://schemas.microsoft.com/office/drawing/2014/main" id="{76A5F865-BEBF-9BFD-2D54-8194E95B2E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30125" y="76200"/>
            <a:ext cx="1276350" cy="1276350"/>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2024/12/23</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42272822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tags" Target="../tags/tag1.xml"/><Relationship Id="rId5" Type="http://schemas.openxmlformats.org/officeDocument/2006/relationships/image" Target="../media/image6.gif"/><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18" Type="http://schemas.openxmlformats.org/officeDocument/2006/relationships/image" Target="../media/image14.png"/><Relationship Id="rId3" Type="http://schemas.openxmlformats.org/officeDocument/2006/relationships/tags" Target="../tags/tag2.xml"/><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notesSlide" Target="../notesSlides/notesSlide3.xml"/><Relationship Id="rId15"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15.png"/><Relationship Id="rId4" Type="http://schemas.openxmlformats.org/officeDocument/2006/relationships/slideLayout" Target="../slideLayouts/slideLayout12.xml"/><Relationship Id="rId9" Type="http://schemas.openxmlformats.org/officeDocument/2006/relationships/image" Target="../media/image10.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gif"/><Relationship Id="rId3" Type="http://schemas.openxmlformats.org/officeDocument/2006/relationships/audio" Target="../media/audio4.wav"/><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gif"/><Relationship Id="rId3" Type="http://schemas.openxmlformats.org/officeDocument/2006/relationships/audio" Target="../media/audio4.wav"/><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audio" Target="../media/audio3.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 y="0"/>
            <a:ext cx="12192000" cy="6858000"/>
          </a:xfrm>
          <a:prstGeom prst="rect">
            <a:avLst/>
          </a:prstGeom>
        </p:spPr>
      </p:pic>
      <p:sp>
        <p:nvSpPr>
          <p:cNvPr id="7" name="Rectangle 5"/>
          <p:cNvSpPr>
            <a:spLocks noChangeArrowheads="1"/>
          </p:cNvSpPr>
          <p:nvPr/>
        </p:nvSpPr>
        <p:spPr bwMode="auto">
          <a:xfrm>
            <a:off x="3226739" y="3878583"/>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712948" y="2207417"/>
            <a:ext cx="107152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TIẾNG</a:t>
            </a:r>
            <a:r>
              <a:rPr kumimoji="0" lang="en-US" sz="3600" b="1" i="0" u="none" strike="noStrike" kern="1200" cap="none" spc="0" normalizeH="0" noProof="0" smtClean="0">
                <a:ln>
                  <a:noFill/>
                </a:ln>
                <a:solidFill>
                  <a:srgbClr val="FF0000"/>
                </a:solidFill>
                <a:effectLst/>
                <a:uLnTx/>
                <a:uFillTx/>
                <a:latin typeface="Times New Roman" pitchFamily="18" charset="0"/>
                <a:cs typeface="Times New Roman" pitchFamily="18" charset="0"/>
              </a:rPr>
              <a:t> VIỆT</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smtClean="0">
                <a:solidFill>
                  <a:srgbClr val="7030A0"/>
                </a:solidFill>
                <a:latin typeface="Times New Roman" pitchFamily="18" charset="0"/>
                <a:cs typeface="Times New Roman" pitchFamily="18" charset="0"/>
              </a:rPr>
              <a:t>LUYỆN TỪ VÀ CÂU: LUYỆN TẬP VỀ DANH TỪ, ĐỘNG TỪ, TÍNH TỪ.</a:t>
            </a:r>
            <a:endParaRPr kumimoji="0" lang="en-US" sz="24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QUANG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79438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E9378A7-227A-4F16-9859-1FF5914B17AF}:294"/>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577</Words>
  <Application>Microsoft Office PowerPoint</Application>
  <PresentationFormat>Widescreen</PresentationFormat>
  <Paragraphs>58</Paragraphs>
  <Slides>13</Slides>
  <Notes>8</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13</vt:i4>
      </vt:variant>
    </vt:vector>
  </HeadingPairs>
  <TitlesOfParts>
    <vt:vector size="30" baseType="lpstr">
      <vt:lpstr>宋体</vt:lpstr>
      <vt:lpstr>#9Slide07 Cadena</vt:lpstr>
      <vt:lpstr>Arial</vt:lpstr>
      <vt:lpstr>Arial-Rounded</vt:lpstr>
      <vt:lpstr>Calibri</vt:lpstr>
      <vt:lpstr>Calibri Light</vt:lpstr>
      <vt:lpstr>Cambria</vt:lpstr>
      <vt:lpstr>等线</vt:lpstr>
      <vt:lpstr>Times New Roman</vt:lpstr>
      <vt:lpstr>Wingdings</vt:lpstr>
      <vt:lpstr>华康少女文字W5(P)</vt:lpstr>
      <vt:lpstr>字魂100号-方方先锋体</vt:lpstr>
      <vt:lpstr>字魂17号-萌趣果冻体</vt:lpstr>
      <vt:lpstr>阿里妈妈刀隶体</vt:lpstr>
      <vt:lpstr>Office 主题</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STD_MO</cp:lastModifiedBy>
  <cp:revision>27</cp:revision>
  <dcterms:created xsi:type="dcterms:W3CDTF">2023-10-12T06:24:52Z</dcterms:created>
  <dcterms:modified xsi:type="dcterms:W3CDTF">2024-12-23T14:40:57Z</dcterms:modified>
</cp:coreProperties>
</file>