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8" r:id="rId3"/>
  </p:sldMasterIdLst>
  <p:notesMasterIdLst>
    <p:notesMasterId r:id="rId15"/>
  </p:notesMasterIdLst>
  <p:sldIdLst>
    <p:sldId id="2642" r:id="rId4"/>
    <p:sldId id="298" r:id="rId5"/>
    <p:sldId id="280" r:id="rId6"/>
    <p:sldId id="297" r:id="rId7"/>
    <p:sldId id="546" r:id="rId8"/>
    <p:sldId id="547" r:id="rId9"/>
    <p:sldId id="2638" r:id="rId10"/>
    <p:sldId id="2639" r:id="rId11"/>
    <p:sldId id="2640" r:id="rId12"/>
    <p:sldId id="2641" r:id="rId13"/>
    <p:sldId id="28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136"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868750-8195-4974-94C6-E1404D508464}" type="datetimeFigureOut">
              <a:rPr lang="en-US" smtClean="0"/>
              <a:t>12/24/2024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62F71-49DD-4CC7-858B-7D45477C73D9}" type="slidenum">
              <a:rPr lang="en-US" smtClean="0"/>
              <a:t>‹#›</a:t>
            </a:fld>
            <a:endParaRPr lang="en-US"/>
          </a:p>
        </p:txBody>
      </p:sp>
    </p:spTree>
    <p:extLst>
      <p:ext uri="{BB962C8B-B14F-4D97-AF65-F5344CB8AC3E}">
        <p14:creationId xmlns:p14="http://schemas.microsoft.com/office/powerpoint/2010/main" val="428583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6B6C37-D780-4591-814D-E484DC24D9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4382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9112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78974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88522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88836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53598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59788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807507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116049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244623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953618"/>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729E18-85A7-4378-9130-17901A99E1A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3F8B0E6-2BDD-4B03-829B-30640AFACA7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09BDB2C-FB94-4B61-8F38-F0C619F95A79}"/>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2024/12/24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09C3FFBA-EBE1-4CC5-BC30-19D780F3B5AC}"/>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863F8A73-707E-492A-9C8C-B9A0BDC20D2D}"/>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740930445"/>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097AC3-CD42-4C3A-AAFE-F84388B3A1EC}"/>
              </a:ext>
            </a:extLst>
          </p:cNvPr>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C8CDC75-0C13-40CD-8231-78CC99348C54}"/>
              </a:ext>
            </a:extLst>
          </p:cNvPr>
          <p:cNvSpPr>
            <a:spLocks noGrp="1"/>
          </p:cNvSpPr>
          <p:nvPr>
            <p:ph idx="1"/>
          </p:nvPr>
        </p:nvSpPr>
        <p:spPr>
          <a:xfrm>
            <a:off x="838200" y="1825626"/>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97E3EE1-7448-4009-A740-B9384F216816}"/>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2024/12/24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0ECA5F5D-9BEE-4D62-97F0-C8BE464C694B}"/>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5C4495C-E108-4BAE-9894-BEDECA3530DF}"/>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229298477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A08F97-3BFC-4B11-8C56-675864FD843E}"/>
              </a:ext>
            </a:extLst>
          </p:cNvPr>
          <p:cNvSpPr>
            <a:spLocks noGrp="1"/>
          </p:cNvSpPr>
          <p:nvPr>
            <p:ph type="title"/>
          </p:nvPr>
        </p:nvSpPr>
        <p:spPr>
          <a:xfrm>
            <a:off x="831850" y="1709739"/>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0B468CC-2F26-4AF8-8818-F8D227055CB8}"/>
              </a:ext>
            </a:extLst>
          </p:cNvPr>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6BE740B-8451-4498-AFE0-ED764F9986D4}"/>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2024/12/24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6BC0F75F-1A8C-491E-8330-15915DEFE009}"/>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ACD5808-6714-4456-8162-79ACE5F2A496}"/>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180944361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38E4F7-8790-4DD7-A468-3E01D6F3FCC1}"/>
              </a:ext>
            </a:extLst>
          </p:cNvPr>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21DB61B-53BB-465E-8A9A-FE23791BD1F3}"/>
              </a:ext>
            </a:extLst>
          </p:cNvPr>
          <p:cNvSpPr>
            <a:spLocks noGrp="1"/>
          </p:cNvSpPr>
          <p:nvPr>
            <p:ph sz="half" idx="1"/>
          </p:nvPr>
        </p:nvSpPr>
        <p:spPr>
          <a:xfrm>
            <a:off x="838200" y="1825626"/>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D3BF939-4E0C-4725-A258-4CDD814F5741}"/>
              </a:ext>
            </a:extLst>
          </p:cNvPr>
          <p:cNvSpPr>
            <a:spLocks noGrp="1"/>
          </p:cNvSpPr>
          <p:nvPr>
            <p:ph sz="half" idx="2"/>
          </p:nvPr>
        </p:nvSpPr>
        <p:spPr>
          <a:xfrm>
            <a:off x="6172200" y="1825626"/>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938030B-51FC-48B9-BC13-787A578A8709}"/>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2024/12/24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71694764-C224-479B-9776-E8CA14C346E7}"/>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BFC0F00-E87F-4907-AEE8-0769D1F4E448}"/>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3399513032"/>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31DC0C-D07E-4D50-8F02-0D35FFE10C21}"/>
              </a:ext>
            </a:extLst>
          </p:cNvPr>
          <p:cNvSpPr>
            <a:spLocks noGrp="1"/>
          </p:cNvSpPr>
          <p:nvPr>
            <p:ph type="title"/>
          </p:nvPr>
        </p:nvSpPr>
        <p:spPr>
          <a:xfrm>
            <a:off x="839788" y="365126"/>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3E517B4-B792-403E-A935-850E33CAC012}"/>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1176BFE-BD51-4D6D-BC6F-DB820C7E6343}"/>
              </a:ext>
            </a:extLst>
          </p:cNvPr>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DFA237F-4481-4CCD-B9DD-C22B633C17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E3660F2-7139-4F6E-B630-27AD34057AF2}"/>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9B5A06B-194D-449A-9628-E7F579FC48F5}"/>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2024/12/24</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6FB9607B-B1F4-4DF5-A63B-D5FA6707450C}"/>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6F990778-FF6A-4DCE-97D7-9EA23EF568D1}"/>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362180974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8FF0B5-E9C3-4E7D-BB6A-8DC4AD7250BE}"/>
              </a:ext>
            </a:extLst>
          </p:cNvPr>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FD4BE27-8B4F-4219-BCCB-016EE8CF2E31}"/>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2024/12/24</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A8FA8076-E9D2-4FD5-BE62-898F8BACBA48}"/>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7B0DC615-C77A-4A78-B472-7A00CE24C813}"/>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3756226608"/>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4262B49-6518-495E-BBDD-BB36A2C60306}"/>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2024/12/24</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67C5A5D8-F936-4C91-9C4D-D7FE5AF531A8}"/>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C068EFC7-AFAC-4597-AEA8-AD12C0C386EA}"/>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22320095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6766298"/>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53A0D0-A0CE-4BED-92F4-6EE64329374B}"/>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E409A7E-3865-4602-A992-B54555BAD785}"/>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03E41DA-706D-4B84-880C-D038E0C1EA92}"/>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C9C3AEC-2214-47DE-80E1-5F08FAFDE7C4}"/>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2024/12/24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950EB614-46FB-4731-B41E-B362374871F9}"/>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9F82525B-2BA4-4B44-A0C3-04B315D68E16}"/>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2092423276"/>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8E74EB-6404-443B-A94F-BBBE0D8BB07F}"/>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1D98684-56AF-45FA-9AF4-D99F0FC73087}"/>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zh-CN" altLang="en-US"/>
          </a:p>
        </p:txBody>
      </p:sp>
      <p:sp>
        <p:nvSpPr>
          <p:cNvPr id="4" name="文本占位符 3">
            <a:extLst>
              <a:ext uri="{FF2B5EF4-FFF2-40B4-BE49-F238E27FC236}">
                <a16:creationId xmlns:a16="http://schemas.microsoft.com/office/drawing/2014/main" id="{F736B8C4-4297-4621-BDE4-5D2D935BFB6E}"/>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E16E74A-2368-4ED8-A9DF-9898F77F2CF0}"/>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2024/12/24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14285288-7E74-4A21-9974-95F01C65235A}"/>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B010E8E9-8281-4FFF-B5FB-A289BCEA3128}"/>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1077361255"/>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390427-7645-40B9-B518-F79387CA66F2}"/>
              </a:ext>
            </a:extLst>
          </p:cNvPr>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EF3A84F-45B7-4542-8B33-4614B6C6C96A}"/>
              </a:ext>
            </a:extLst>
          </p:cNvPr>
          <p:cNvSpPr>
            <a:spLocks noGrp="1"/>
          </p:cNvSpPr>
          <p:nvPr>
            <p:ph type="body" orient="vert" idx="1"/>
          </p:nvPr>
        </p:nvSpPr>
        <p:spPr>
          <a:xfrm>
            <a:off x="838200" y="1825626"/>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4B7DE6A-2E49-45BD-B54F-21BBF740CF2A}"/>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2024/12/24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0E993890-F175-4A0E-9D72-31D169976A2B}"/>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5AB95DD6-B038-4B3C-8A88-D86780848546}"/>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3507407008"/>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B1F0D83-A614-47B1-B756-8826F309B938}"/>
              </a:ext>
            </a:extLst>
          </p:cNvPr>
          <p:cNvSpPr>
            <a:spLocks noGrp="1"/>
          </p:cNvSpPr>
          <p:nvPr>
            <p:ph type="title" orient="vert"/>
          </p:nvPr>
        </p:nvSpPr>
        <p:spPr>
          <a:xfrm>
            <a:off x="8724900" y="365126"/>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B1114C1-82B3-41CD-8AEF-DF414A33A2F8}"/>
              </a:ext>
            </a:extLst>
          </p:cNvPr>
          <p:cNvSpPr>
            <a:spLocks noGrp="1"/>
          </p:cNvSpPr>
          <p:nvPr>
            <p:ph type="body" orient="vert" idx="1"/>
          </p:nvPr>
        </p:nvSpPr>
        <p:spPr>
          <a:xfrm>
            <a:off x="838200" y="365126"/>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3D31ADD-4633-4714-9CE1-01F52B4FEF47}"/>
              </a:ext>
            </a:extLst>
          </p:cNvPr>
          <p:cNvSpPr>
            <a:spLocks noGrp="1"/>
          </p:cNvSpPr>
          <p:nvPr>
            <p:ph type="dt" sz="half" idx="10"/>
          </p:nvPr>
        </p:nvSpPr>
        <p:spPr>
          <a:xfrm>
            <a:off x="838200" y="6356351"/>
            <a:ext cx="2743200" cy="365125"/>
          </a:xfrm>
          <a:prstGeom prst="rect">
            <a:avLst/>
          </a:prstGeom>
        </p:spPr>
        <p:txBody>
          <a:bodyPr/>
          <a:lstStyle/>
          <a:p>
            <a:pPr defTabSz="914446">
              <a:defRPr/>
            </a:pPr>
            <a:fld id="{9D84DE7D-3945-4BC9-91B0-1A570B0FB349}" type="datetimeFigureOut">
              <a:rPr lang="zh-CN" altLang="en-US" smtClean="0">
                <a:solidFill>
                  <a:prstClr val="black">
                    <a:tint val="75000"/>
                  </a:prstClr>
                </a:solidFill>
              </a:rPr>
              <a:pPr defTabSz="914446">
                <a:defRPr/>
              </a:pPr>
              <a:t>2024/12/24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65B62AB1-E9F9-4A63-9944-264BF4FFC935}"/>
              </a:ext>
            </a:extLst>
          </p:cNvPr>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74A28525-33F0-40D6-9024-0A1A432DA398}"/>
              </a:ext>
            </a:extLst>
          </p:cNvPr>
          <p:cNvSpPr>
            <a:spLocks noGrp="1"/>
          </p:cNvSpPr>
          <p:nvPr>
            <p:ph type="sldNum" sz="quarter" idx="12"/>
          </p:nvPr>
        </p:nvSpPr>
        <p:spPr>
          <a:xfrm>
            <a:off x="8610600" y="6356351"/>
            <a:ext cx="2743200" cy="365125"/>
          </a:xfrm>
          <a:prstGeom prst="rect">
            <a:avLst/>
          </a:prstGeom>
        </p:spPr>
        <p:txBody>
          <a:bodyPr/>
          <a:lstStyle/>
          <a:p>
            <a:pPr algn="r" defTabSz="914446">
              <a:defRPr/>
            </a:pPr>
            <a:fld id="{27910DF8-2689-4E78-AB98-608E3304FDE7}" type="slidenum">
              <a:rPr lang="zh-CN" altLang="en-US" smtClean="0">
                <a:solidFill>
                  <a:prstClr val="black">
                    <a:tint val="75000"/>
                  </a:prstClr>
                </a:solidFill>
              </a:rPr>
              <a:pPr algn="r" defTabSz="914446">
                <a:defRPr/>
              </a:pPr>
              <a:t>‹#›</a:t>
            </a:fld>
            <a:endParaRPr lang="zh-CN" altLang="en-US">
              <a:solidFill>
                <a:prstClr val="black">
                  <a:tint val="75000"/>
                </a:prstClr>
              </a:solidFill>
            </a:endParaRPr>
          </a:p>
        </p:txBody>
      </p:sp>
    </p:spTree>
    <p:extLst>
      <p:ext uri="{BB962C8B-B14F-4D97-AF65-F5344CB8AC3E}">
        <p14:creationId xmlns:p14="http://schemas.microsoft.com/office/powerpoint/2010/main" val="3407126111"/>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defTabSz="914446"/>
            <a:fld id="{F86BAB08-D03A-4FEF-8092-001CB785BBAB}" type="datetimeFigureOut">
              <a:rPr lang="zh-CN" altLang="en-US" smtClean="0">
                <a:solidFill>
                  <a:prstClr val="black">
                    <a:tint val="75000"/>
                  </a:prstClr>
                </a:solidFill>
              </a:rPr>
              <a:pPr defTabSz="914446"/>
              <a:t>2024/12/24</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defTabSz="914446"/>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defTabSz="914446"/>
            <a:fld id="{B8AB37BB-E8A6-440B-8775-2A002C97BC55}" type="slidenum">
              <a:rPr lang="zh-CN" altLang="en-US" smtClean="0">
                <a:solidFill>
                  <a:prstClr val="black">
                    <a:tint val="75000"/>
                  </a:prstClr>
                </a:solidFill>
              </a:rPr>
              <a:pPr defTabSz="914446"/>
              <a:t>‹#›</a:t>
            </a:fld>
            <a:endParaRPr lang="zh-CN" altLang="en-US">
              <a:solidFill>
                <a:prstClr val="black">
                  <a:tint val="75000"/>
                </a:prstClr>
              </a:solidFill>
            </a:endParaRPr>
          </a:p>
        </p:txBody>
      </p:sp>
    </p:spTree>
    <p:extLst>
      <p:ext uri="{BB962C8B-B14F-4D97-AF65-F5344CB8AC3E}">
        <p14:creationId xmlns:p14="http://schemas.microsoft.com/office/powerpoint/2010/main" val="325945503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679570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502764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580284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190574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128786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082582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35468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12/24/2024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19434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push dir="u"/>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9142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slow">
    <p:push dir="u"/>
  </p:transition>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46"/>
            <a:fld id="{F86BAB08-D03A-4FEF-8092-001CB785BBAB}" type="datetimeFigureOut">
              <a:rPr lang="zh-CN" altLang="en-US" smtClean="0">
                <a:solidFill>
                  <a:prstClr val="black">
                    <a:tint val="75000"/>
                  </a:prstClr>
                </a:solidFill>
              </a:rPr>
              <a:pPr defTabSz="914446"/>
              <a:t>2024/12/24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46"/>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46"/>
            <a:fld id="{B8AB37BB-E8A6-440B-8775-2A002C97BC55}" type="slidenum">
              <a:rPr lang="zh-CN" altLang="en-US" smtClean="0">
                <a:solidFill>
                  <a:prstClr val="black">
                    <a:tint val="75000"/>
                  </a:prstClr>
                </a:solidFill>
              </a:rPr>
              <a:pPr defTabSz="914446"/>
              <a:t>‹#›</a:t>
            </a:fld>
            <a:endParaRPr lang="zh-CN" altLang="en-US">
              <a:solidFill>
                <a:prstClr val="black">
                  <a:tint val="75000"/>
                </a:prstClr>
              </a:solidFill>
            </a:endParaRPr>
          </a:p>
        </p:txBody>
      </p:sp>
    </p:spTree>
    <p:extLst>
      <p:ext uri="{BB962C8B-B14F-4D97-AF65-F5344CB8AC3E}">
        <p14:creationId xmlns:p14="http://schemas.microsoft.com/office/powerpoint/2010/main" val="3497722385"/>
      </p:ext>
    </p:extLst>
  </p:cSld>
  <p:clrMap bg1="lt1" tx1="dk1" bg2="lt2" tx2="dk2" accent1="accent1" accent2="accent2" accent3="accent3" accent4="accent4" accent5="accent5" accent6="accent6" hlink="hlink" folHlink="folHlink"/>
  <p:sldLayoutIdLst>
    <p:sldLayoutId id="2147483699" r:id="rId1"/>
  </p:sldLayoutIdLst>
  <p:transition spd="slow">
    <p:push dir="u"/>
  </p:transition>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3.svg"/><Relationship Id="rId7" Type="http://schemas.openxmlformats.org/officeDocument/2006/relationships/image" Target="../media/image45.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4.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6.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4.xml"/><Relationship Id="rId6" Type="http://schemas.openxmlformats.org/officeDocument/2006/relationships/image" Target="../media/image13.jpeg"/><Relationship Id="rId5" Type="http://schemas.microsoft.com/office/2007/relationships/hdphoto" Target="../media/hdphoto3.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2.wav"/><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EC5E62-EC7A-FD7F-00D2-07F900005B31}"/>
              </a:ext>
            </a:extLst>
          </p:cNvPr>
          <p:cNvSpPr/>
          <p:nvPr/>
        </p:nvSpPr>
        <p:spPr>
          <a:xfrm>
            <a:off x="-23983" y="-25313"/>
            <a:ext cx="12192000" cy="6858000"/>
          </a:xfrm>
          <a:prstGeom prst="rect">
            <a:avLst/>
          </a:prstGeom>
          <a:solidFill>
            <a:srgbClr val="CAF2FB"/>
          </a:solidFill>
          <a:ln>
            <a:solidFill>
              <a:srgbClr val="CAF2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6">
              <a:defRPr/>
            </a:pPr>
            <a:endParaRPr lang="en-US" sz="4000" b="1" dirty="0" smtClean="0">
              <a:solidFill>
                <a:srgbClr val="002060"/>
              </a:solidFill>
              <a:latin typeface="Times New Roman" panose="02020603050405020304" pitchFamily="18" charset="0"/>
              <a:cs typeface="Times New Roman" panose="02020603050405020304" pitchFamily="18" charset="0"/>
            </a:endParaRPr>
          </a:p>
          <a:p>
            <a:pPr algn="ctr" defTabSz="914446">
              <a:defRPr/>
            </a:pPr>
            <a:endParaRPr lang="en-US" sz="4000" b="1" dirty="0">
              <a:solidFill>
                <a:srgbClr val="002060"/>
              </a:solidFill>
              <a:latin typeface="Times New Roman" panose="02020603050405020304" pitchFamily="18" charset="0"/>
              <a:cs typeface="Times New Roman" panose="02020603050405020304" pitchFamily="18" charset="0"/>
            </a:endParaRPr>
          </a:p>
          <a:p>
            <a:pPr algn="ctr" defTabSz="914446">
              <a:defRPr/>
            </a:pPr>
            <a:endParaRPr lang="en-US" sz="4000" b="1" dirty="0">
              <a:solidFill>
                <a:srgbClr val="002060"/>
              </a:solidFill>
              <a:latin typeface="Times New Roman" panose="02020603050405020304" pitchFamily="18" charset="0"/>
              <a:cs typeface="Times New Roman" panose="02020603050405020304" pitchFamily="18" charset="0"/>
            </a:endParaRPr>
          </a:p>
          <a:p>
            <a:pPr algn="ctr" defTabSz="914446">
              <a:defRPr/>
            </a:pPr>
            <a:endParaRPr lang="vi-VN" sz="2000" dirty="0">
              <a:solidFill>
                <a:srgbClr val="7030A0"/>
              </a:solidFill>
              <a:latin typeface="+mj-lt"/>
            </a:endParaRPr>
          </a:p>
        </p:txBody>
      </p:sp>
      <p:pic>
        <p:nvPicPr>
          <p:cNvPr id="449" name="Picture 448">
            <a:extLst>
              <a:ext uri="{FF2B5EF4-FFF2-40B4-BE49-F238E27FC236}">
                <a16:creationId xmlns:a16="http://schemas.microsoft.com/office/drawing/2014/main" id="{6B4C4FF5-8392-D13B-A006-4BEA06A0957A}"/>
              </a:ext>
            </a:extLst>
          </p:cNvPr>
          <p:cNvPicPr>
            <a:picLocks noChangeAspect="1"/>
          </p:cNvPicPr>
          <p:nvPr/>
        </p:nvPicPr>
        <p:blipFill>
          <a:blip r:embed="rId2"/>
          <a:stretch>
            <a:fillRect/>
          </a:stretch>
        </p:blipFill>
        <p:spPr>
          <a:xfrm>
            <a:off x="2371323" y="158906"/>
            <a:ext cx="8169348" cy="1066892"/>
          </a:xfrm>
          <a:prstGeom prst="rect">
            <a:avLst/>
          </a:prstGeom>
        </p:spPr>
      </p:pic>
      <p:sp>
        <p:nvSpPr>
          <p:cNvPr id="453" name="TextBox 452">
            <a:extLst>
              <a:ext uri="{FF2B5EF4-FFF2-40B4-BE49-F238E27FC236}">
                <a16:creationId xmlns:a16="http://schemas.microsoft.com/office/drawing/2014/main" id="{212FE0A2-8364-1434-44F3-D5882BE1E413}"/>
              </a:ext>
            </a:extLst>
          </p:cNvPr>
          <p:cNvSpPr txBox="1"/>
          <p:nvPr/>
        </p:nvSpPr>
        <p:spPr>
          <a:xfrm>
            <a:off x="2780032" y="898744"/>
            <a:ext cx="7303763" cy="954107"/>
          </a:xfrm>
          <a:prstGeom prst="rect">
            <a:avLst/>
          </a:prstGeom>
          <a:noFill/>
        </p:spPr>
        <p:txBody>
          <a:bodyPr wrap="square">
            <a:spAutoFit/>
          </a:bodyPr>
          <a:lstStyle/>
          <a:p>
            <a:pPr algn="ctr" defTabSz="914446">
              <a:defRPr/>
            </a:pPr>
            <a:r>
              <a:rPr lang="en-US" sz="2800" b="1" dirty="0" err="1">
                <a:solidFill>
                  <a:prstClr val="black"/>
                </a:solidFill>
                <a:latin typeface="Times New Roman" pitchFamily="18" charset="0"/>
                <a:cs typeface="Times New Roman" pitchFamily="18" charset="0"/>
              </a:rPr>
              <a:t>Sách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kết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nối</a:t>
            </a:r>
            <a:r>
              <a:rPr lang="en-US" sz="2800" b="1" dirty="0">
                <a:solidFill>
                  <a:prstClr val="black"/>
                </a:solidFill>
                <a:latin typeface="Times New Roman" pitchFamily="18" charset="0"/>
                <a:cs typeface="Times New Roman" pitchFamily="18" charset="0"/>
              </a:rPr>
              <a:t> tri </a:t>
            </a:r>
            <a:r>
              <a:rPr lang="en-US" sz="2800" b="1" dirty="0" err="1">
                <a:solidFill>
                  <a:prstClr val="black"/>
                </a:solidFill>
                <a:latin typeface="Times New Roman" pitchFamily="18" charset="0"/>
                <a:cs typeface="Times New Roman" pitchFamily="18" charset="0"/>
              </a:rPr>
              <a:t>thức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với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cuộc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sống</a:t>
            </a:r>
            <a:r>
              <a:rPr lang="en-US" sz="2800" b="1" dirty="0">
                <a:solidFill>
                  <a:prstClr val="black"/>
                </a:solidFill>
                <a:latin typeface="Times New Roman" pitchFamily="18" charset="0"/>
                <a:cs typeface="Times New Roman" pitchFamily="18" charset="0"/>
              </a:rPr>
              <a:t> – </a:t>
            </a:r>
            <a:r>
              <a:rPr lang="en-US" sz="2800" b="1" dirty="0" err="1">
                <a:solidFill>
                  <a:prstClr val="black"/>
                </a:solidFill>
                <a:latin typeface="Times New Roman" pitchFamily="18" charset="0"/>
                <a:cs typeface="Times New Roman" pitchFamily="18" charset="0"/>
              </a:rPr>
              <a:t>Lớp</a:t>
            </a:r>
            <a:r>
              <a:rPr lang="en-US" sz="2800" b="1" dirty="0">
                <a:solidFill>
                  <a:prstClr val="black"/>
                </a:solidFill>
                <a:latin typeface="Times New Roman" pitchFamily="18" charset="0"/>
                <a:cs typeface="Times New Roman" pitchFamily="18" charset="0"/>
              </a:rPr>
              <a:t> </a:t>
            </a:r>
            <a:r>
              <a:rPr lang="en-US" sz="2800" b="1" dirty="0" smtClean="0">
                <a:solidFill>
                  <a:prstClr val="black"/>
                </a:solidFill>
                <a:latin typeface="Times New Roman" pitchFamily="18" charset="0"/>
                <a:cs typeface="Times New Roman" pitchFamily="18" charset="0"/>
              </a:rPr>
              <a:t>4</a:t>
            </a:r>
            <a:endParaRPr lang="en-US" sz="2800" b="1" dirty="0">
              <a:solidFill>
                <a:prstClr val="black"/>
              </a:solidFill>
              <a:latin typeface="Times New Roman" pitchFamily="18" charset="0"/>
              <a:cs typeface="Times New Roman" pitchFamily="18" charset="0"/>
            </a:endParaRPr>
          </a:p>
          <a:p>
            <a:pPr algn="ctr" defTabSz="914446">
              <a:defRPr/>
            </a:pP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Năm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học</a:t>
            </a:r>
            <a:r>
              <a:rPr lang="en-US" sz="2800" b="1" dirty="0">
                <a:solidFill>
                  <a:prstClr val="black"/>
                </a:solidFill>
                <a:latin typeface="Times New Roman" pitchFamily="18" charset="0"/>
                <a:cs typeface="Times New Roman" pitchFamily="18" charset="0"/>
              </a:rPr>
              <a:t> 2024-2025</a:t>
            </a:r>
            <a:endParaRPr lang="en-US" sz="2800" dirty="0"/>
          </a:p>
        </p:txBody>
      </p:sp>
      <p:sp>
        <p:nvSpPr>
          <p:cNvPr id="334" name="TextBox 333">
            <a:extLst>
              <a:ext uri="{FF2B5EF4-FFF2-40B4-BE49-F238E27FC236}">
                <a16:creationId xmlns:a16="http://schemas.microsoft.com/office/drawing/2014/main" id="{212FE0A2-8364-1434-44F3-D5882BE1E413}"/>
              </a:ext>
            </a:extLst>
          </p:cNvPr>
          <p:cNvSpPr txBox="1"/>
          <p:nvPr/>
        </p:nvSpPr>
        <p:spPr>
          <a:xfrm>
            <a:off x="2420135" y="2955603"/>
            <a:ext cx="7303763" cy="1077218"/>
          </a:xfrm>
          <a:prstGeom prst="rect">
            <a:avLst/>
          </a:prstGeom>
          <a:noFill/>
        </p:spPr>
        <p:txBody>
          <a:bodyPr wrap="square">
            <a:spAutoFit/>
          </a:bodyPr>
          <a:lstStyle/>
          <a:p>
            <a:pPr algn="ctr" defTabSz="914446">
              <a:defRPr/>
            </a:pPr>
            <a:r>
              <a:rPr lang="en-US" sz="3200" b="1" dirty="0" err="1" smtClean="0">
                <a:solidFill>
                  <a:prstClr val="black"/>
                </a:solidFill>
                <a:latin typeface="Times New Roman" pitchFamily="18" charset="0"/>
                <a:cs typeface="Times New Roman" pitchFamily="18" charset="0"/>
              </a:rPr>
              <a:t>MÔN</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TOÁN</a:t>
            </a:r>
            <a:endParaRPr lang="en-US" sz="3200" b="1" dirty="0" smtClean="0">
              <a:solidFill>
                <a:prstClr val="black"/>
              </a:solidFill>
              <a:latin typeface="Times New Roman" pitchFamily="18" charset="0"/>
              <a:cs typeface="Times New Roman" pitchFamily="18" charset="0"/>
            </a:endParaRPr>
          </a:p>
          <a:p>
            <a:pPr algn="ctr" defTabSz="914446">
              <a:defRPr/>
            </a:pPr>
            <a:r>
              <a:rPr lang="en-US" sz="3200" b="1" dirty="0" err="1" smtClean="0">
                <a:solidFill>
                  <a:prstClr val="black"/>
                </a:solidFill>
                <a:latin typeface="Times New Roman" pitchFamily="18" charset="0"/>
                <a:cs typeface="Times New Roman" pitchFamily="18" charset="0"/>
              </a:rPr>
              <a:t>Ôn</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tập</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phép</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cộng</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phép</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trừ</a:t>
            </a:r>
            <a:r>
              <a:rPr lang="en-US" sz="3200" b="1" dirty="0" smtClean="0">
                <a:solidFill>
                  <a:prstClr val="black"/>
                </a:solidFill>
                <a:latin typeface="Times New Roman" pitchFamily="18" charset="0"/>
                <a:cs typeface="Times New Roman" pitchFamily="18" charset="0"/>
              </a:rPr>
              <a:t> - </a:t>
            </a:r>
            <a:r>
              <a:rPr lang="en-US" sz="3200" b="1" dirty="0" err="1" smtClean="0">
                <a:solidFill>
                  <a:prstClr val="black"/>
                </a:solidFill>
                <a:latin typeface="Times New Roman" pitchFamily="18" charset="0"/>
                <a:cs typeface="Times New Roman" pitchFamily="18" charset="0"/>
              </a:rPr>
              <a:t>Tiết</a:t>
            </a:r>
            <a:r>
              <a:rPr lang="en-US" sz="3200" b="1" dirty="0" smtClean="0">
                <a:solidFill>
                  <a:prstClr val="black"/>
                </a:solidFill>
                <a:latin typeface="Times New Roman" pitchFamily="18" charset="0"/>
                <a:cs typeface="Times New Roman" pitchFamily="18" charset="0"/>
              </a:rPr>
              <a:t> 2</a:t>
            </a:r>
            <a:endParaRPr lang="en-US" sz="3200" b="1" dirty="0">
              <a:solidFill>
                <a:prstClr val="black"/>
              </a:solidFill>
              <a:latin typeface="Times New Roman" pitchFamily="18" charset="0"/>
              <a:cs typeface="Times New Roman" pitchFamily="18" charset="0"/>
            </a:endParaRPr>
          </a:p>
        </p:txBody>
      </p:sp>
      <p:sp>
        <p:nvSpPr>
          <p:cNvPr id="335" name="Rectangle 5"/>
          <p:cNvSpPr>
            <a:spLocks noChangeArrowheads="1"/>
          </p:cNvSpPr>
          <p:nvPr/>
        </p:nvSpPr>
        <p:spPr bwMode="auto">
          <a:xfrm>
            <a:off x="5749841" y="4988617"/>
            <a:ext cx="548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1" u="none" strike="noStrike" kern="1200" cap="none" spc="0" normalizeH="0" baseline="0" noProof="0" dirty="0">
                <a:ln>
                  <a:noFill/>
                </a:ln>
                <a:solidFill>
                  <a:srgbClr val="3333CC"/>
                </a:solidFill>
                <a:effectLst/>
                <a:uLnTx/>
                <a:uFillTx/>
                <a:latin typeface="Times New Roman" pitchFamily="18" charset="0"/>
                <a:cs typeface="+mn-cs"/>
              </a:rPr>
              <a:t>Giáo </a:t>
            </a:r>
            <a:r>
              <a:rPr kumimoji="0" lang="en-US" sz="3200" b="1" i="1" u="none" strike="noStrike" kern="1200" cap="none" spc="0" normalizeH="0" baseline="0" noProof="0" dirty="0" smtClean="0">
                <a:ln>
                  <a:noFill/>
                </a:ln>
                <a:solidFill>
                  <a:srgbClr val="3333CC"/>
                </a:solidFill>
                <a:effectLst/>
                <a:uLnTx/>
                <a:uFillTx/>
                <a:latin typeface="Times New Roman" pitchFamily="18" charset="0"/>
                <a:cs typeface="+mn-cs"/>
              </a:rPr>
              <a:t>viên: </a:t>
            </a:r>
            <a:r>
              <a:rPr lang="en-US" sz="3200" b="1" i="1" dirty="0" err="1" smtClean="0">
                <a:solidFill>
                  <a:srgbClr val="3333CC"/>
                </a:solidFill>
                <a:latin typeface="Times New Roman" pitchFamily="18" charset="0"/>
              </a:rPr>
              <a:t>Lê</a:t>
            </a:r>
            <a:r>
              <a:rPr lang="en-US" sz="3200" b="1" i="1" dirty="0" smtClean="0">
                <a:solidFill>
                  <a:srgbClr val="3333CC"/>
                </a:solidFill>
                <a:latin typeface="Times New Roman" pitchFamily="18" charset="0"/>
              </a:rPr>
              <a:t> </a:t>
            </a:r>
            <a:r>
              <a:rPr lang="en-US" sz="3200" b="1" i="1" dirty="0" err="1" smtClean="0">
                <a:solidFill>
                  <a:srgbClr val="3333CC"/>
                </a:solidFill>
                <a:latin typeface="Times New Roman" pitchFamily="18" charset="0"/>
              </a:rPr>
              <a:t>Thị</a:t>
            </a:r>
            <a:r>
              <a:rPr lang="en-US" sz="3200" b="1" i="1" dirty="0" smtClean="0">
                <a:solidFill>
                  <a:srgbClr val="3333CC"/>
                </a:solidFill>
                <a:latin typeface="Times New Roman" pitchFamily="18" charset="0"/>
              </a:rPr>
              <a:t> </a:t>
            </a:r>
            <a:r>
              <a:rPr lang="en-US" sz="3200" b="1" i="1" dirty="0" err="1" smtClean="0">
                <a:solidFill>
                  <a:srgbClr val="3333CC"/>
                </a:solidFill>
                <a:latin typeface="Times New Roman" pitchFamily="18" charset="0"/>
              </a:rPr>
              <a:t>Hường</a:t>
            </a:r>
            <a:endParaRPr kumimoji="0" lang="en-US" sz="3200" b="1" i="1" u="none" strike="noStrike" kern="1200" cap="none" spc="0" normalizeH="0" baseline="0" noProof="0" dirty="0">
              <a:ln>
                <a:noFill/>
              </a:ln>
              <a:solidFill>
                <a:srgbClr val="3333CC"/>
              </a:solidFill>
              <a:effectLst/>
              <a:uLnTx/>
              <a:uFillTx/>
              <a:latin typeface="Times New Roman" pitchFamily="18" charset="0"/>
              <a:cs typeface="+mn-cs"/>
            </a:endParaRPr>
          </a:p>
        </p:txBody>
      </p:sp>
    </p:spTree>
    <p:extLst>
      <p:ext uri="{BB962C8B-B14F-4D97-AF65-F5344CB8AC3E}">
        <p14:creationId xmlns:p14="http://schemas.microsoft.com/office/powerpoint/2010/main" val="339906995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FB32AA5-2325-C45F-49EE-8AB459CB3278}"/>
              </a:ext>
            </a:extLst>
          </p:cNvPr>
          <p:cNvSpPr/>
          <p:nvPr/>
        </p:nvSpPr>
        <p:spPr>
          <a:xfrm>
            <a:off x="817417" y="525541"/>
            <a:ext cx="831272" cy="831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3" name="TextBox 2">
            <a:extLst>
              <a:ext uri="{FF2B5EF4-FFF2-40B4-BE49-F238E27FC236}">
                <a16:creationId xmlns:a16="http://schemas.microsoft.com/office/drawing/2014/main" id="{E32149CA-262E-F53D-0459-D012320D4A96}"/>
              </a:ext>
            </a:extLst>
          </p:cNvPr>
          <p:cNvSpPr txBox="1"/>
          <p:nvPr/>
        </p:nvSpPr>
        <p:spPr>
          <a:xfrm>
            <a:off x="1647825" y="624255"/>
            <a:ext cx="9410700" cy="646331"/>
          </a:xfrm>
          <a:prstGeom prst="rect">
            <a:avLst/>
          </a:prstGeom>
          <a:noFill/>
        </p:spPr>
        <p:txBody>
          <a:bodyPr wrap="square" rtlCol="0">
            <a:spAutoFit/>
          </a:bodyPr>
          <a:lstStyle/>
          <a:p>
            <a:pPr lvl="0" algn="just"/>
            <a:r>
              <a:rPr lang="vi-VN" sz="3600" b="1" dirty="0">
                <a:solidFill>
                  <a:srgbClr val="002060"/>
                </a:solidFill>
                <a:latin typeface="Cambria" panose="02040503050406030204" pitchFamily="18" charset="0"/>
                <a:ea typeface="Cambria" panose="02040503050406030204" pitchFamily="18" charset="0"/>
              </a:rPr>
              <a:t>Tính bằng cách thuận tiện.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3">
            <a:extLst>
              <a:ext uri="{FF2B5EF4-FFF2-40B4-BE49-F238E27FC236}">
                <a16:creationId xmlns:a16="http://schemas.microsoft.com/office/drawing/2014/main" id="{61CE18D0-D9AC-E694-3B76-866BBB69454F}"/>
              </a:ext>
            </a:extLst>
          </p:cNvPr>
          <p:cNvSpPr/>
          <p:nvPr/>
        </p:nvSpPr>
        <p:spPr>
          <a:xfrm>
            <a:off x="1838325" y="1592798"/>
            <a:ext cx="8924925"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16 370 + 6 090 + 2 530 + 4 010</a:t>
            </a:r>
          </a:p>
        </p:txBody>
      </p:sp>
      <p:sp>
        <p:nvSpPr>
          <p:cNvPr id="7" name="Rectangle 6">
            <a:extLst>
              <a:ext uri="{FF2B5EF4-FFF2-40B4-BE49-F238E27FC236}">
                <a16:creationId xmlns:a16="http://schemas.microsoft.com/office/drawing/2014/main" id="{FA119CCB-BF74-E5E7-CB00-37CEB288F705}"/>
              </a:ext>
            </a:extLst>
          </p:cNvPr>
          <p:cNvSpPr/>
          <p:nvPr/>
        </p:nvSpPr>
        <p:spPr>
          <a:xfrm>
            <a:off x="1847850" y="2564348"/>
            <a:ext cx="9591675"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(16 370 + 2 530) + (6 090 + 4 010)</a:t>
            </a:r>
          </a:p>
        </p:txBody>
      </p:sp>
      <p:sp>
        <p:nvSpPr>
          <p:cNvPr id="8" name="Rectangle 7">
            <a:extLst>
              <a:ext uri="{FF2B5EF4-FFF2-40B4-BE49-F238E27FC236}">
                <a16:creationId xmlns:a16="http://schemas.microsoft.com/office/drawing/2014/main" id="{FA379371-F3CA-C904-7212-35D0460C5316}"/>
              </a:ext>
            </a:extLst>
          </p:cNvPr>
          <p:cNvSpPr/>
          <p:nvPr/>
        </p:nvSpPr>
        <p:spPr>
          <a:xfrm>
            <a:off x="1838325" y="3507323"/>
            <a:ext cx="4943475"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18 900 + 10 100</a:t>
            </a:r>
          </a:p>
        </p:txBody>
      </p:sp>
      <p:sp>
        <p:nvSpPr>
          <p:cNvPr id="9" name="Rectangle 8">
            <a:extLst>
              <a:ext uri="{FF2B5EF4-FFF2-40B4-BE49-F238E27FC236}">
                <a16:creationId xmlns:a16="http://schemas.microsoft.com/office/drawing/2014/main" id="{E21515EA-182C-183C-2866-CBBC04F96A36}"/>
              </a:ext>
            </a:extLst>
          </p:cNvPr>
          <p:cNvSpPr/>
          <p:nvPr/>
        </p:nvSpPr>
        <p:spPr>
          <a:xfrm>
            <a:off x="1838325" y="4469348"/>
            <a:ext cx="2619375"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29 000</a:t>
            </a:r>
          </a:p>
        </p:txBody>
      </p:sp>
    </p:spTree>
    <p:extLst>
      <p:ext uri="{BB962C8B-B14F-4D97-AF65-F5344CB8AC3E}">
        <p14:creationId xmlns:p14="http://schemas.microsoft.com/office/powerpoint/2010/main" val="31144087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F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524000" y="-1524000"/>
            <a:ext cx="9144000" cy="12192000"/>
          </a:xfrm>
          <a:prstGeom prst="rect">
            <a:avLst/>
          </a:prstGeom>
        </p:spPr>
      </p:pic>
      <p:grpSp>
        <p:nvGrpSpPr>
          <p:cNvPr id="3" name="Group 3"/>
          <p:cNvGrpSpPr/>
          <p:nvPr/>
        </p:nvGrpSpPr>
        <p:grpSpPr>
          <a:xfrm>
            <a:off x="1278489" y="1279938"/>
            <a:ext cx="9635023" cy="4298124"/>
            <a:chOff x="0" y="0"/>
            <a:chExt cx="3806429" cy="1698024"/>
          </a:xfrm>
        </p:grpSpPr>
        <p:sp>
          <p:nvSpPr>
            <p:cNvPr id="4" name="Freeform 4"/>
            <p:cNvSpPr/>
            <p:nvPr/>
          </p:nvSpPr>
          <p:spPr>
            <a:xfrm>
              <a:off x="0" y="0"/>
              <a:ext cx="3806429" cy="1698024"/>
            </a:xfrm>
            <a:custGeom>
              <a:avLst/>
              <a:gdLst/>
              <a:ahLst/>
              <a:cxnLst/>
              <a:rect l="l" t="t" r="r" b="b"/>
              <a:pathLst>
                <a:path w="3806429" h="1698024">
                  <a:moveTo>
                    <a:pt x="0" y="0"/>
                  </a:moveTo>
                  <a:lnTo>
                    <a:pt x="3806429" y="0"/>
                  </a:lnTo>
                  <a:lnTo>
                    <a:pt x="3806429" y="1698024"/>
                  </a:lnTo>
                  <a:lnTo>
                    <a:pt x="0" y="1698024"/>
                  </a:lnTo>
                  <a:close/>
                </a:path>
              </a:pathLst>
            </a:custGeom>
            <a:solidFill>
              <a:srgbClr val="FFF8F3"/>
            </a:solidFill>
            <a:ln w="28575">
              <a:solidFill>
                <a:srgbClr val="222222"/>
              </a:solidFill>
            </a:ln>
          </p:spPr>
        </p:sp>
        <p:sp>
          <p:nvSpPr>
            <p:cNvPr id="5" name="TextBox 5"/>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4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7"/>
          <p:cNvSpPr txBox="1"/>
          <p:nvPr/>
        </p:nvSpPr>
        <p:spPr>
          <a:xfrm>
            <a:off x="1602140" y="2318179"/>
            <a:ext cx="9555441" cy="2041649"/>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13267" b="0" i="0" u="none" strike="noStrike" kern="1200" cap="none" spc="0" normalizeH="0" baseline="0" noProof="0">
                <a:ln>
                  <a:noFill/>
                </a:ln>
                <a:solidFill>
                  <a:prstClr val="black">
                    <a:lumMod val="85000"/>
                    <a:lumOff val="15000"/>
                  </a:prstClr>
                </a:solidFill>
                <a:effectLst/>
                <a:uLnTx/>
                <a:uFillTx/>
                <a:latin typeface="SVN-Whimsy" panose="02040603050506020204" pitchFamily="18" charset="0"/>
                <a:ea typeface="+mn-ea"/>
                <a:cs typeface="+mn-cs"/>
              </a:rPr>
              <a:t>TẠM BIỆT</a:t>
            </a:r>
            <a:endParaRPr kumimoji="0" lang="en-US" sz="13267" b="0" i="0" u="none" strike="noStrike" kern="1200" cap="none" spc="0" normalizeH="0" baseline="0" noProof="0" dirty="0">
              <a:ln>
                <a:noFill/>
              </a:ln>
              <a:solidFill>
                <a:prstClr val="black">
                  <a:lumMod val="85000"/>
                  <a:lumOff val="15000"/>
                </a:prstClr>
              </a:solidFill>
              <a:effectLst/>
              <a:uLnTx/>
              <a:uFillTx/>
              <a:latin typeface="SVN-Whimsy" panose="02040603050506020204" pitchFamily="18" charset="0"/>
              <a:ea typeface="+mn-ea"/>
              <a:cs typeface="+mn-cs"/>
            </a:endParaRPr>
          </a:p>
        </p:txBody>
      </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15915" t="22608" r="77825" b="69031"/>
          <a:stretch>
            <a:fillRect/>
          </a:stretch>
        </p:blipFill>
        <p:spPr>
          <a:xfrm>
            <a:off x="2577250" y="4690252"/>
            <a:ext cx="246583" cy="35659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15915" t="22608" r="77825" b="69031"/>
          <a:stretch>
            <a:fillRect/>
          </a:stretch>
        </p:blipFill>
        <p:spPr>
          <a:xfrm>
            <a:off x="10091154" y="2282690"/>
            <a:ext cx="265989" cy="384661"/>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78196" y="282589"/>
            <a:ext cx="2399053" cy="2743200"/>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10951">
            <a:off x="8899835" y="4185600"/>
            <a:ext cx="1893486" cy="2165109"/>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15915" t="22608" r="77825" b="69031"/>
          <a:stretch>
            <a:fillRect/>
          </a:stretch>
        </p:blipFill>
        <p:spPr>
          <a:xfrm>
            <a:off x="9435450" y="1688136"/>
            <a:ext cx="411128" cy="594554"/>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15915" t="22608" r="77825" b="69031"/>
          <a:stretch>
            <a:fillRect/>
          </a:stretch>
        </p:blipFill>
        <p:spPr>
          <a:xfrm>
            <a:off x="1921595" y="3977446"/>
            <a:ext cx="411128" cy="594554"/>
          </a:xfrm>
          <a:prstGeom prst="rect">
            <a:avLst/>
          </a:prstGeom>
        </p:spPr>
      </p:pic>
    </p:spTree>
    <p:extLst>
      <p:ext uri="{BB962C8B-B14F-4D97-AF65-F5344CB8AC3E}">
        <p14:creationId xmlns:p14="http://schemas.microsoft.com/office/powerpoint/2010/main" val="42284092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Group 3"/>
          <p:cNvGrpSpPr/>
          <p:nvPr/>
        </p:nvGrpSpPr>
        <p:grpSpPr>
          <a:xfrm>
            <a:off x="330200" y="464957"/>
            <a:ext cx="11531600" cy="6215243"/>
            <a:chOff x="0" y="0"/>
            <a:chExt cx="4106072" cy="1922646"/>
          </a:xfrm>
        </p:grpSpPr>
        <p:sp>
          <p:nvSpPr>
            <p:cNvPr id="4" name="Freeform 4"/>
            <p:cNvSpPr/>
            <p:nvPr/>
          </p:nvSpPr>
          <p:spPr>
            <a:xfrm>
              <a:off x="0" y="0"/>
              <a:ext cx="4106072" cy="1922646"/>
            </a:xfrm>
            <a:custGeom>
              <a:avLst/>
              <a:gdLst/>
              <a:ahLst/>
              <a:cxnLst/>
              <a:rect l="l" t="t" r="r" b="b"/>
              <a:pathLst>
                <a:path w="4106072" h="1922646">
                  <a:moveTo>
                    <a:pt x="0" y="0"/>
                  </a:moveTo>
                  <a:lnTo>
                    <a:pt x="4106072" y="0"/>
                  </a:lnTo>
                  <a:lnTo>
                    <a:pt x="4106072" y="1922646"/>
                  </a:lnTo>
                  <a:lnTo>
                    <a:pt x="0" y="1922646"/>
                  </a:lnTo>
                  <a:close/>
                </a:path>
              </a:pathLst>
            </a:custGeom>
            <a:solidFill>
              <a:srgbClr val="FFF8F3"/>
            </a:solidFill>
            <a:ln w="28575">
              <a:solidFill>
                <a:srgbClr val="222222"/>
              </a:solidFill>
            </a:ln>
          </p:spPr>
        </p:sp>
        <p:sp>
          <p:nvSpPr>
            <p:cNvPr id="5" name="TextBox 5"/>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4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Picture 5">
            <a:extLst>
              <a:ext uri="{FF2B5EF4-FFF2-40B4-BE49-F238E27FC236}">
                <a16:creationId xmlns:a16="http://schemas.microsoft.com/office/drawing/2014/main" id="{83A75FDB-6AB3-A1BC-9800-44221EB2A998}"/>
              </a:ext>
            </a:extLst>
          </p:cNvPr>
          <p:cNvPicPr>
            <a:picLocks noChangeAspect="1"/>
          </p:cNvPicPr>
          <p:nvPr/>
        </p:nvPicPr>
        <p:blipFill>
          <a:blip r:embed="rId4"/>
          <a:stretch>
            <a:fillRect/>
          </a:stretch>
        </p:blipFill>
        <p:spPr>
          <a:xfrm>
            <a:off x="1366995" y="720805"/>
            <a:ext cx="9553260" cy="1072989"/>
          </a:xfrm>
          <a:prstGeom prst="rect">
            <a:avLst/>
          </a:prstGeom>
        </p:spPr>
      </p:pic>
      <p:sp>
        <p:nvSpPr>
          <p:cNvPr id="9" name="TextBox 8">
            <a:extLst>
              <a:ext uri="{FF2B5EF4-FFF2-40B4-BE49-F238E27FC236}">
                <a16:creationId xmlns:a16="http://schemas.microsoft.com/office/drawing/2014/main" id="{3AD22FC7-B63C-8206-9FBC-57CE4D55D8DA}"/>
              </a:ext>
            </a:extLst>
          </p:cNvPr>
          <p:cNvSpPr txBox="1"/>
          <p:nvPr/>
        </p:nvSpPr>
        <p:spPr>
          <a:xfrm>
            <a:off x="1085850" y="1962150"/>
            <a:ext cx="10077450" cy="3970318"/>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Thực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hiện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phép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cộng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trừ</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trong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phạm</a:t>
            </a:r>
            <a:r>
              <a:rPr lang="en-US" sz="2800" dirty="0">
                <a:latin typeface="Cambria" panose="02040503050406030204" pitchFamily="18" charset="0"/>
                <a:ea typeface="Cambria" panose="02040503050406030204" pitchFamily="18" charset="0"/>
              </a:rPr>
              <a:t> vi </a:t>
            </a:r>
            <a:r>
              <a:rPr lang="en-US" sz="2800" dirty="0" err="1">
                <a:latin typeface="Cambria" panose="02040503050406030204" pitchFamily="18" charset="0"/>
                <a:ea typeface="Cambria" panose="02040503050406030204" pitchFamily="18" charset="0"/>
              </a:rPr>
              <a:t>lớp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triệu</a:t>
            </a:r>
            <a:r>
              <a:rPr lang="en-US" sz="2800" dirty="0">
                <a:latin typeface="Cambria" panose="02040503050406030204" pitchFamily="18" charset="0"/>
                <a:ea typeface="Cambria" panose="02040503050406030204" pitchFamily="18" charset="0"/>
              </a:rPr>
              <a:t>.</a:t>
            </a:r>
          </a:p>
          <a:p>
            <a:pPr algn="just"/>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Tính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nhầm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phép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cộng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trừ</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liên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tròn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nghìn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tròn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chục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nghìn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tròn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trăm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nghìn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tròn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triệu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tròn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chục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triệu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tròn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trăm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triệu</a:t>
            </a:r>
            <a:r>
              <a:rPr lang="en-US" sz="2800" dirty="0">
                <a:latin typeface="Cambria" panose="02040503050406030204" pitchFamily="18" charset="0"/>
                <a:ea typeface="Cambria" panose="02040503050406030204" pitchFamily="18" charset="0"/>
              </a:rPr>
              <a:t>.</a:t>
            </a:r>
          </a:p>
          <a:p>
            <a:pPr algn="just"/>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Tính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giá</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trị</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biểu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thức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liên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tới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phép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cộng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trừ</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không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dấu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ngoặc</a:t>
            </a:r>
            <a:r>
              <a:rPr lang="en-US" sz="2800" dirty="0">
                <a:latin typeface="Cambria" panose="02040503050406030204" pitchFamily="18" charset="0"/>
                <a:ea typeface="Cambria" panose="02040503050406030204" pitchFamily="18" charset="0"/>
              </a:rPr>
              <a:t>.</a:t>
            </a:r>
          </a:p>
          <a:p>
            <a:pPr algn="just"/>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Tìm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lớn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bé</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trong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nhóm</a:t>
            </a:r>
            <a:r>
              <a:rPr lang="en-US" sz="2800" dirty="0">
                <a:latin typeface="Cambria" panose="02040503050406030204" pitchFamily="18" charset="0"/>
                <a:ea typeface="Cambria" panose="02040503050406030204" pitchFamily="18" charset="0"/>
              </a:rPr>
              <a:t> 4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a:t>
            </a:r>
          </a:p>
          <a:p>
            <a:pPr algn="just"/>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Tính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giá</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trị</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biểu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thức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bằng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thuận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tiện</a:t>
            </a:r>
            <a:r>
              <a:rPr lang="en-US" sz="2800" dirty="0">
                <a:latin typeface="Cambria" panose="02040503050406030204" pitchFamily="18" charset="0"/>
                <a:ea typeface="Cambria" panose="02040503050406030204" pitchFamily="18" charset="0"/>
              </a:rPr>
              <a:t>.</a:t>
            </a:r>
          </a:p>
          <a:p>
            <a:pPr algn="just"/>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Giải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bài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toán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thực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tế</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liên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phép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cộng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trừ</a:t>
            </a:r>
            <a:r>
              <a:rPr lang="en-US" sz="28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468543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arn(inVertic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arn(inVertic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arn(inVertical)">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F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524000" y="-1524000"/>
            <a:ext cx="9144000" cy="12192000"/>
          </a:xfrm>
          <a:prstGeom prst="rect">
            <a:avLst/>
          </a:prstGeom>
        </p:spPr>
      </p:pic>
      <p:grpSp>
        <p:nvGrpSpPr>
          <p:cNvPr id="3" name="Group 3"/>
          <p:cNvGrpSpPr/>
          <p:nvPr/>
        </p:nvGrpSpPr>
        <p:grpSpPr>
          <a:xfrm>
            <a:off x="1278489" y="1279938"/>
            <a:ext cx="9635023" cy="4298124"/>
            <a:chOff x="0" y="0"/>
            <a:chExt cx="3806429" cy="1698024"/>
          </a:xfrm>
        </p:grpSpPr>
        <p:sp>
          <p:nvSpPr>
            <p:cNvPr id="4" name="Freeform 4"/>
            <p:cNvSpPr/>
            <p:nvPr/>
          </p:nvSpPr>
          <p:spPr>
            <a:xfrm>
              <a:off x="0" y="0"/>
              <a:ext cx="3806429" cy="1698024"/>
            </a:xfrm>
            <a:custGeom>
              <a:avLst/>
              <a:gdLst/>
              <a:ahLst/>
              <a:cxnLst/>
              <a:rect l="l" t="t" r="r" b="b"/>
              <a:pathLst>
                <a:path w="3806429" h="1698024">
                  <a:moveTo>
                    <a:pt x="0" y="0"/>
                  </a:moveTo>
                  <a:lnTo>
                    <a:pt x="3806429" y="0"/>
                  </a:lnTo>
                  <a:lnTo>
                    <a:pt x="3806429" y="1698024"/>
                  </a:lnTo>
                  <a:lnTo>
                    <a:pt x="0" y="1698024"/>
                  </a:lnTo>
                  <a:close/>
                </a:path>
              </a:pathLst>
            </a:custGeom>
            <a:solidFill>
              <a:srgbClr val="FFF8F3"/>
            </a:solidFill>
            <a:ln w="28575">
              <a:solidFill>
                <a:srgbClr val="222222"/>
              </a:solidFill>
            </a:ln>
          </p:spPr>
        </p:sp>
        <p:sp>
          <p:nvSpPr>
            <p:cNvPr id="5" name="TextBox 5"/>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4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15915" t="22608" r="77825" b="69031"/>
          <a:stretch>
            <a:fillRect/>
          </a:stretch>
        </p:blipFill>
        <p:spPr>
          <a:xfrm>
            <a:off x="2577250" y="4690252"/>
            <a:ext cx="246583" cy="35659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15915" t="22608" r="77825" b="69031"/>
          <a:stretch>
            <a:fillRect/>
          </a:stretch>
        </p:blipFill>
        <p:spPr>
          <a:xfrm>
            <a:off x="10091154" y="2282690"/>
            <a:ext cx="265989" cy="384661"/>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78196" y="282589"/>
            <a:ext cx="2399053" cy="2743200"/>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10951">
            <a:off x="8899835" y="4185600"/>
            <a:ext cx="1893486" cy="2165109"/>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15915" t="22608" r="77825" b="69031"/>
          <a:stretch>
            <a:fillRect/>
          </a:stretch>
        </p:blipFill>
        <p:spPr>
          <a:xfrm>
            <a:off x="9435450" y="1688136"/>
            <a:ext cx="411128" cy="594554"/>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15915" t="22608" r="77825" b="69031"/>
          <a:stretch>
            <a:fillRect/>
          </a:stretch>
        </p:blipFill>
        <p:spPr>
          <a:xfrm>
            <a:off x="1921595" y="3977446"/>
            <a:ext cx="411128" cy="594554"/>
          </a:xfrm>
          <a:prstGeom prst="rect">
            <a:avLst/>
          </a:prstGeom>
        </p:spPr>
      </p:pic>
      <p:pic>
        <p:nvPicPr>
          <p:cNvPr id="6" name="Picture 5">
            <a:extLst>
              <a:ext uri="{FF2B5EF4-FFF2-40B4-BE49-F238E27FC236}">
                <a16:creationId xmlns:a16="http://schemas.microsoft.com/office/drawing/2014/main" id="{6D6B3226-9C3F-0A2B-730C-C9720F5AD6B6}"/>
              </a:ext>
            </a:extLst>
          </p:cNvPr>
          <p:cNvPicPr>
            <a:picLocks noChangeAspect="1"/>
          </p:cNvPicPr>
          <p:nvPr/>
        </p:nvPicPr>
        <p:blipFill>
          <a:blip r:embed="rId9"/>
          <a:stretch>
            <a:fillRect/>
          </a:stretch>
        </p:blipFill>
        <p:spPr>
          <a:xfrm>
            <a:off x="1421096" y="1984876"/>
            <a:ext cx="9559357" cy="3078747"/>
          </a:xfrm>
          <a:prstGeom prst="rect">
            <a:avLst/>
          </a:prstGeom>
        </p:spPr>
      </p:pic>
    </p:spTree>
    <p:extLst>
      <p:ext uri="{BB962C8B-B14F-4D97-AF65-F5344CB8AC3E}">
        <p14:creationId xmlns:p14="http://schemas.microsoft.com/office/powerpoint/2010/main" val="38270614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FB32AA5-2325-C45F-49EE-8AB459CB3278}"/>
              </a:ext>
            </a:extLst>
          </p:cNvPr>
          <p:cNvSpPr/>
          <p:nvPr/>
        </p:nvSpPr>
        <p:spPr>
          <a:xfrm>
            <a:off x="817417" y="373141"/>
            <a:ext cx="831272" cy="831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ambria" panose="02040503050406030204" pitchFamily="18" charset="0"/>
                <a:ea typeface="Cambria" panose="02040503050406030204" pitchFamily="18" charset="0"/>
              </a:rPr>
              <a:t>1</a:t>
            </a:r>
          </a:p>
        </p:txBody>
      </p:sp>
      <p:sp>
        <p:nvSpPr>
          <p:cNvPr id="3" name="TextBox 2">
            <a:extLst>
              <a:ext uri="{FF2B5EF4-FFF2-40B4-BE49-F238E27FC236}">
                <a16:creationId xmlns:a16="http://schemas.microsoft.com/office/drawing/2014/main" id="{E32149CA-262E-F53D-0459-D012320D4A96}"/>
              </a:ext>
            </a:extLst>
          </p:cNvPr>
          <p:cNvSpPr txBox="1"/>
          <p:nvPr/>
        </p:nvSpPr>
        <p:spPr>
          <a:xfrm>
            <a:off x="1714500" y="443280"/>
            <a:ext cx="2933699" cy="707886"/>
          </a:xfrm>
          <a:prstGeom prst="rect">
            <a:avLst/>
          </a:prstGeom>
          <a:noFill/>
        </p:spPr>
        <p:txBody>
          <a:bodyPr wrap="square" rtlCol="0">
            <a:spAutoFit/>
          </a:bodyPr>
          <a:lstStyle/>
          <a:p>
            <a:pPr algn="just"/>
            <a:r>
              <a:rPr lang="en-US" sz="4000" b="1" dirty="0" err="1">
                <a:solidFill>
                  <a:srgbClr val="002060"/>
                </a:solidFill>
                <a:latin typeface="Cambria" panose="02040503050406030204" pitchFamily="18" charset="0"/>
                <a:ea typeface="Cambria" panose="02040503050406030204" pitchFamily="18" charset="0"/>
              </a:rPr>
              <a:t>Tính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nhẩm</a:t>
            </a:r>
            <a:endParaRPr lang="en-US" sz="4000" b="1" dirty="0">
              <a:solidFill>
                <a:srgbClr val="00206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CCD2022B-0B1B-1718-EEE1-260EE876C0D7}"/>
              </a:ext>
            </a:extLst>
          </p:cNvPr>
          <p:cNvSpPr txBox="1"/>
          <p:nvPr/>
        </p:nvSpPr>
        <p:spPr>
          <a:xfrm>
            <a:off x="1590676" y="1647825"/>
            <a:ext cx="5686424" cy="1651606"/>
          </a:xfrm>
          <a:prstGeom prst="rect">
            <a:avLst/>
          </a:prstGeom>
          <a:noFill/>
        </p:spPr>
        <p:txBody>
          <a:bodyPr wrap="square" rtlCol="0">
            <a:spAutoFit/>
          </a:bodyPr>
          <a:lstStyle/>
          <a:p>
            <a:pPr algn="just">
              <a:lnSpc>
                <a:spcPct val="150000"/>
              </a:lnSpc>
            </a:pPr>
            <a:r>
              <a:rPr lang="pt-BR" sz="3600" b="0" i="0" dirty="0">
                <a:solidFill>
                  <a:srgbClr val="000000"/>
                </a:solidFill>
                <a:effectLst/>
                <a:latin typeface="Cambria" panose="02040503050406030204" pitchFamily="18" charset="0"/>
                <a:ea typeface="Cambria" panose="02040503050406030204" pitchFamily="18" charset="0"/>
              </a:rPr>
              <a:t>a) 8 000 000 + 4 000 000</a:t>
            </a:r>
          </a:p>
          <a:p>
            <a:pPr algn="just">
              <a:lnSpc>
                <a:spcPct val="150000"/>
              </a:lnSpc>
            </a:pPr>
            <a:r>
              <a:rPr lang="pt-BR" sz="3600" b="0" i="0" dirty="0">
                <a:solidFill>
                  <a:srgbClr val="000000"/>
                </a:solidFill>
                <a:effectLst/>
                <a:latin typeface="Cambria" panose="02040503050406030204" pitchFamily="18" charset="0"/>
                <a:ea typeface="Cambria" panose="02040503050406030204" pitchFamily="18" charset="0"/>
              </a:rPr>
              <a:t>60 000 000 + 50 000 000</a:t>
            </a:r>
          </a:p>
        </p:txBody>
      </p:sp>
      <p:sp>
        <p:nvSpPr>
          <p:cNvPr id="5" name="TextBox 4">
            <a:extLst>
              <a:ext uri="{FF2B5EF4-FFF2-40B4-BE49-F238E27FC236}">
                <a16:creationId xmlns:a16="http://schemas.microsoft.com/office/drawing/2014/main" id="{AFB87743-CE18-0935-6128-1B1AA28C897C}"/>
              </a:ext>
            </a:extLst>
          </p:cNvPr>
          <p:cNvSpPr txBox="1"/>
          <p:nvPr/>
        </p:nvSpPr>
        <p:spPr>
          <a:xfrm>
            <a:off x="1628775" y="3505200"/>
            <a:ext cx="5562599" cy="1651606"/>
          </a:xfrm>
          <a:prstGeom prst="rect">
            <a:avLst/>
          </a:prstGeom>
          <a:noFill/>
        </p:spPr>
        <p:txBody>
          <a:bodyPr wrap="square" rtlCol="0">
            <a:spAutoFit/>
          </a:bodyPr>
          <a:lstStyle/>
          <a:p>
            <a:pPr algn="just">
              <a:lnSpc>
                <a:spcPct val="150000"/>
              </a:lnSpc>
            </a:pPr>
            <a:r>
              <a:rPr lang="pt-BR" sz="3600" b="0" i="0" dirty="0">
                <a:solidFill>
                  <a:srgbClr val="000000"/>
                </a:solidFill>
                <a:effectLst/>
                <a:latin typeface="Cambria" panose="02040503050406030204" pitchFamily="18" charset="0"/>
                <a:ea typeface="Cambria" panose="02040503050406030204" pitchFamily="18" charset="0"/>
              </a:rPr>
              <a:t>15 000 000 – 9 000 000</a:t>
            </a:r>
          </a:p>
          <a:p>
            <a:pPr algn="just">
              <a:lnSpc>
                <a:spcPct val="150000"/>
              </a:lnSpc>
            </a:pPr>
            <a:r>
              <a:rPr lang="pt-BR" sz="3600" b="0" i="0" dirty="0">
                <a:solidFill>
                  <a:srgbClr val="000000"/>
                </a:solidFill>
                <a:effectLst/>
                <a:latin typeface="Cambria" panose="02040503050406030204" pitchFamily="18" charset="0"/>
                <a:ea typeface="Cambria" panose="02040503050406030204" pitchFamily="18" charset="0"/>
              </a:rPr>
              <a:t>140 000 000 – 80 000 000</a:t>
            </a:r>
          </a:p>
        </p:txBody>
      </p:sp>
      <p:sp>
        <p:nvSpPr>
          <p:cNvPr id="6" name="Rectangle 5">
            <a:extLst>
              <a:ext uri="{FF2B5EF4-FFF2-40B4-BE49-F238E27FC236}">
                <a16:creationId xmlns:a16="http://schemas.microsoft.com/office/drawing/2014/main" id="{5E5A4B4E-0141-E515-787B-690CED5991DA}"/>
              </a:ext>
            </a:extLst>
          </p:cNvPr>
          <p:cNvSpPr/>
          <p:nvPr/>
        </p:nvSpPr>
        <p:spPr>
          <a:xfrm>
            <a:off x="6662572" y="1783298"/>
            <a:ext cx="4081628"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12 000 000</a:t>
            </a:r>
          </a:p>
        </p:txBody>
      </p:sp>
      <p:sp>
        <p:nvSpPr>
          <p:cNvPr id="7" name="Rectangle 6">
            <a:extLst>
              <a:ext uri="{FF2B5EF4-FFF2-40B4-BE49-F238E27FC236}">
                <a16:creationId xmlns:a16="http://schemas.microsoft.com/office/drawing/2014/main" id="{29F8F5BB-D898-6F04-4690-663BECED537C}"/>
              </a:ext>
            </a:extLst>
          </p:cNvPr>
          <p:cNvSpPr/>
          <p:nvPr/>
        </p:nvSpPr>
        <p:spPr>
          <a:xfrm>
            <a:off x="6653047" y="2631023"/>
            <a:ext cx="4081628"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110 000 000</a:t>
            </a:r>
          </a:p>
        </p:txBody>
      </p:sp>
      <p:sp>
        <p:nvSpPr>
          <p:cNvPr id="8" name="Rectangle 7">
            <a:extLst>
              <a:ext uri="{FF2B5EF4-FFF2-40B4-BE49-F238E27FC236}">
                <a16:creationId xmlns:a16="http://schemas.microsoft.com/office/drawing/2014/main" id="{7A05B0D3-AAEF-B039-30C9-4081D9C63DDB}"/>
              </a:ext>
            </a:extLst>
          </p:cNvPr>
          <p:cNvSpPr/>
          <p:nvPr/>
        </p:nvSpPr>
        <p:spPr>
          <a:xfrm>
            <a:off x="6443497" y="3659723"/>
            <a:ext cx="3371810"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6 000 000</a:t>
            </a:r>
          </a:p>
        </p:txBody>
      </p:sp>
      <p:sp>
        <p:nvSpPr>
          <p:cNvPr id="9" name="Rectangle 8">
            <a:extLst>
              <a:ext uri="{FF2B5EF4-FFF2-40B4-BE49-F238E27FC236}">
                <a16:creationId xmlns:a16="http://schemas.microsoft.com/office/drawing/2014/main" id="{F8BD883F-973F-DC37-9E24-B309E52DAC8D}"/>
              </a:ext>
            </a:extLst>
          </p:cNvPr>
          <p:cNvSpPr/>
          <p:nvPr/>
        </p:nvSpPr>
        <p:spPr>
          <a:xfrm>
            <a:off x="6919746" y="4440773"/>
            <a:ext cx="3665878"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60 000 000</a:t>
            </a:r>
          </a:p>
        </p:txBody>
      </p:sp>
    </p:spTree>
    <p:extLst>
      <p:ext uri="{BB962C8B-B14F-4D97-AF65-F5344CB8AC3E}">
        <p14:creationId xmlns:p14="http://schemas.microsoft.com/office/powerpoint/2010/main" val="9280249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subTnLst>
                                    <p:audio>
                                      <p:cMediaNode>
                                        <p:cTn display="0" masterRel="sameClick">
                                          <p:stCondLst>
                                            <p:cond evt="begin" delay="0">
                                              <p:tn val="37"/>
                                            </p:cond>
                                          </p:stCondLst>
                                          <p:endCondLst>
                                            <p:cond evt="onStopAudio" delay="0">
                                              <p:tgtEl>
                                                <p:sldTgt/>
                                              </p:tgtEl>
                                            </p:cond>
                                          </p:endCondLst>
                                        </p:cTn>
                                        <p:tgtEl>
                                          <p:sndTgt r:embed="rId3" name="chimes.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FB32AA5-2325-C45F-49EE-8AB459CB3278}"/>
              </a:ext>
            </a:extLst>
          </p:cNvPr>
          <p:cNvSpPr/>
          <p:nvPr/>
        </p:nvSpPr>
        <p:spPr>
          <a:xfrm>
            <a:off x="817417" y="373141"/>
            <a:ext cx="831272" cy="831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sp>
        <p:nvSpPr>
          <p:cNvPr id="3" name="TextBox 2">
            <a:extLst>
              <a:ext uri="{FF2B5EF4-FFF2-40B4-BE49-F238E27FC236}">
                <a16:creationId xmlns:a16="http://schemas.microsoft.com/office/drawing/2014/main" id="{E32149CA-262E-F53D-0459-D012320D4A96}"/>
              </a:ext>
            </a:extLst>
          </p:cNvPr>
          <p:cNvSpPr txBox="1"/>
          <p:nvPr/>
        </p:nvSpPr>
        <p:spPr>
          <a:xfrm>
            <a:off x="1714500" y="443280"/>
            <a:ext cx="2933699"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Tính</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nhẩm</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CCD2022B-0B1B-1718-EEE1-260EE876C0D7}"/>
              </a:ext>
            </a:extLst>
          </p:cNvPr>
          <p:cNvSpPr txBox="1"/>
          <p:nvPr/>
        </p:nvSpPr>
        <p:spPr>
          <a:xfrm>
            <a:off x="742951" y="161925"/>
            <a:ext cx="8201024" cy="4075346"/>
          </a:xfrm>
          <a:prstGeom prst="rect">
            <a:avLst/>
          </a:prstGeom>
          <a:noFill/>
        </p:spPr>
        <p:txBody>
          <a:bodyPr wrap="square" rtlCol="0">
            <a:spAutoFit/>
          </a:bodyPr>
          <a:lstStyle/>
          <a:p>
            <a:pPr lvl="0" algn="just">
              <a:lnSpc>
                <a:spcPct val="400000"/>
              </a:lnSpc>
            </a:pPr>
            <a:r>
              <a:rPr lang="pl-PL" sz="3600" dirty="0">
                <a:solidFill>
                  <a:srgbClr val="000000"/>
                </a:solidFill>
                <a:latin typeface="Cambria" panose="02040503050406030204" pitchFamily="18" charset="0"/>
                <a:ea typeface="Cambria" panose="02040503050406030204" pitchFamily="18" charset="0"/>
              </a:rPr>
              <a:t>b) 6 000 000 + 9 000 000 – 7 000 000</a:t>
            </a:r>
            <a:endParaRPr lang="en-US" sz="3600" dirty="0">
              <a:solidFill>
                <a:srgbClr val="000000"/>
              </a:solidFill>
              <a:latin typeface="Cambria" panose="02040503050406030204" pitchFamily="18" charset="0"/>
              <a:ea typeface="Cambria" panose="02040503050406030204" pitchFamily="18" charset="0"/>
            </a:endParaRPr>
          </a:p>
          <a:p>
            <a:pPr lvl="0" algn="just">
              <a:lnSpc>
                <a:spcPct val="400000"/>
              </a:lnSpc>
            </a:pPr>
            <a:r>
              <a:rPr lang="pt-BR" sz="3600" dirty="0">
                <a:solidFill>
                  <a:srgbClr val="000000"/>
                </a:solidFill>
                <a:latin typeface="Cambria" panose="02040503050406030204" pitchFamily="18" charset="0"/>
                <a:ea typeface="Cambria" panose="02040503050406030204" pitchFamily="18" charset="0"/>
              </a:rPr>
              <a:t>130 000 000 – 60 000 000 + 50 000 000</a:t>
            </a:r>
            <a:endParaRPr kumimoji="0" lang="pt-BR"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0" name="Rectangle 9">
            <a:extLst>
              <a:ext uri="{FF2B5EF4-FFF2-40B4-BE49-F238E27FC236}">
                <a16:creationId xmlns:a16="http://schemas.microsoft.com/office/drawing/2014/main" id="{7568835D-1D62-1BFF-5F01-7A0B1ADADC2D}"/>
              </a:ext>
            </a:extLst>
          </p:cNvPr>
          <p:cNvSpPr/>
          <p:nvPr/>
        </p:nvSpPr>
        <p:spPr>
          <a:xfrm>
            <a:off x="690396" y="2088098"/>
            <a:ext cx="6929603"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15 000 000 – 7 000 000</a:t>
            </a:r>
          </a:p>
        </p:txBody>
      </p:sp>
      <p:sp>
        <p:nvSpPr>
          <p:cNvPr id="11" name="Rectangle 10">
            <a:extLst>
              <a:ext uri="{FF2B5EF4-FFF2-40B4-BE49-F238E27FC236}">
                <a16:creationId xmlns:a16="http://schemas.microsoft.com/office/drawing/2014/main" id="{A4096469-6770-0288-58B8-ECD4D1A17F38}"/>
              </a:ext>
            </a:extLst>
          </p:cNvPr>
          <p:cNvSpPr/>
          <p:nvPr/>
        </p:nvSpPr>
        <p:spPr>
          <a:xfrm>
            <a:off x="690397" y="2840573"/>
            <a:ext cx="3557754"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8 000 000</a:t>
            </a:r>
          </a:p>
        </p:txBody>
      </p:sp>
      <p:sp>
        <p:nvSpPr>
          <p:cNvPr id="12" name="Rectangle 11">
            <a:extLst>
              <a:ext uri="{FF2B5EF4-FFF2-40B4-BE49-F238E27FC236}">
                <a16:creationId xmlns:a16="http://schemas.microsoft.com/office/drawing/2014/main" id="{720BA714-32AF-E111-382E-5B27FBBEE2AD}"/>
              </a:ext>
            </a:extLst>
          </p:cNvPr>
          <p:cNvSpPr/>
          <p:nvPr/>
        </p:nvSpPr>
        <p:spPr>
          <a:xfrm>
            <a:off x="699921" y="4269323"/>
            <a:ext cx="7205829"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70 000 000 + 50 000 000</a:t>
            </a:r>
          </a:p>
        </p:txBody>
      </p:sp>
      <p:sp>
        <p:nvSpPr>
          <p:cNvPr id="13" name="Rectangle 12">
            <a:extLst>
              <a:ext uri="{FF2B5EF4-FFF2-40B4-BE49-F238E27FC236}">
                <a16:creationId xmlns:a16="http://schemas.microsoft.com/office/drawing/2014/main" id="{1DDBA4E7-CC04-340D-5CA0-D0A6342D2513}"/>
              </a:ext>
            </a:extLst>
          </p:cNvPr>
          <p:cNvSpPr/>
          <p:nvPr/>
        </p:nvSpPr>
        <p:spPr>
          <a:xfrm>
            <a:off x="699922" y="5050373"/>
            <a:ext cx="4024478" cy="65315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4">
                    <a:lumMod val="40000"/>
                    <a:lumOff val="60000"/>
                  </a:schemeClr>
                </a:solidFill>
                <a:latin typeface="Cambria" panose="02040503050406030204" pitchFamily="18" charset="0"/>
                <a:ea typeface="Cambria" panose="02040503050406030204" pitchFamily="18" charset="0"/>
              </a:rPr>
              <a:t>= 120 000 000</a:t>
            </a:r>
          </a:p>
        </p:txBody>
      </p:sp>
    </p:spTree>
    <p:extLst>
      <p:ext uri="{BB962C8B-B14F-4D97-AF65-F5344CB8AC3E}">
        <p14:creationId xmlns:p14="http://schemas.microsoft.com/office/powerpoint/2010/main" val="23111792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FB32AA5-2325-C45F-49EE-8AB459CB3278}"/>
              </a:ext>
            </a:extLst>
          </p:cNvPr>
          <p:cNvSpPr/>
          <p:nvPr/>
        </p:nvSpPr>
        <p:spPr>
          <a:xfrm>
            <a:off x="817417" y="373141"/>
            <a:ext cx="831272" cy="831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3" name="TextBox 2">
            <a:extLst>
              <a:ext uri="{FF2B5EF4-FFF2-40B4-BE49-F238E27FC236}">
                <a16:creationId xmlns:a16="http://schemas.microsoft.com/office/drawing/2014/main" id="{E32149CA-262E-F53D-0459-D012320D4A96}"/>
              </a:ext>
            </a:extLst>
          </p:cNvPr>
          <p:cNvSpPr txBox="1"/>
          <p:nvPr/>
        </p:nvSpPr>
        <p:spPr>
          <a:xfrm>
            <a:off x="1714500" y="443280"/>
            <a:ext cx="485775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err="1">
                <a:solidFill>
                  <a:srgbClr val="002060"/>
                </a:solidFill>
                <a:latin typeface="Cambria" panose="02040503050406030204" pitchFamily="18" charset="0"/>
                <a:ea typeface="Cambria" panose="02040503050406030204" pitchFamily="18" charset="0"/>
              </a:rPr>
              <a:t>Đặt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tính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rồi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tính</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09CA8E7E-ECF2-230C-FFA8-B6CAD431691F}"/>
              </a:ext>
            </a:extLst>
          </p:cNvPr>
          <p:cNvSpPr/>
          <p:nvPr/>
        </p:nvSpPr>
        <p:spPr>
          <a:xfrm>
            <a:off x="742951" y="1733550"/>
            <a:ext cx="3962400" cy="933450"/>
          </a:xfrm>
          <a:prstGeom prst="roundRect">
            <a:avLst>
              <a:gd name="adj" fmla="val 2585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0" i="0" dirty="0">
                <a:solidFill>
                  <a:srgbClr val="000000"/>
                </a:solidFill>
                <a:effectLst/>
                <a:latin typeface="Cambria" panose="02040503050406030204" pitchFamily="18" charset="0"/>
                <a:ea typeface="Cambria" panose="02040503050406030204" pitchFamily="18" charset="0"/>
              </a:rPr>
              <a:t>370 528 + 85 706</a:t>
            </a:r>
            <a:endParaRPr lang="en-US" sz="3600" dirty="0">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B11FECA2-F745-A265-2680-D4D35F27EDF1}"/>
              </a:ext>
            </a:extLst>
          </p:cNvPr>
          <p:cNvSpPr/>
          <p:nvPr/>
        </p:nvSpPr>
        <p:spPr>
          <a:xfrm>
            <a:off x="752476" y="2981325"/>
            <a:ext cx="3962400" cy="933450"/>
          </a:xfrm>
          <a:prstGeom prst="roundRect">
            <a:avLst>
              <a:gd name="adj" fmla="val 2585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0" i="0" dirty="0">
                <a:solidFill>
                  <a:srgbClr val="000000"/>
                </a:solidFill>
                <a:effectLst/>
                <a:latin typeface="Cambria" panose="02040503050406030204" pitchFamily="18" charset="0"/>
                <a:ea typeface="Cambria" panose="02040503050406030204" pitchFamily="18" charset="0"/>
              </a:rPr>
              <a:t>251 749 – 6 052</a:t>
            </a:r>
            <a:endParaRPr lang="en-US" sz="3600" dirty="0">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DECD3A5C-4641-CC6C-E6E1-48E08D2C4B92}"/>
              </a:ext>
            </a:extLst>
          </p:cNvPr>
          <p:cNvSpPr/>
          <p:nvPr/>
        </p:nvSpPr>
        <p:spPr>
          <a:xfrm>
            <a:off x="6534151" y="1733550"/>
            <a:ext cx="4333874" cy="933450"/>
          </a:xfrm>
          <a:prstGeom prst="roundRect">
            <a:avLst>
              <a:gd name="adj" fmla="val 2585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0" i="0" dirty="0">
                <a:solidFill>
                  <a:srgbClr val="000000"/>
                </a:solidFill>
                <a:effectLst/>
                <a:latin typeface="Cambria" panose="02040503050406030204" pitchFamily="18" charset="0"/>
                <a:ea typeface="Cambria" panose="02040503050406030204" pitchFamily="18" charset="0"/>
              </a:rPr>
              <a:t>435 290 + 208 651</a:t>
            </a:r>
            <a:endParaRPr lang="en-US" sz="3600" dirty="0">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1548779F-F83E-046E-8DBF-B69B2CE8FDEF}"/>
              </a:ext>
            </a:extLst>
          </p:cNvPr>
          <p:cNvSpPr/>
          <p:nvPr/>
        </p:nvSpPr>
        <p:spPr>
          <a:xfrm>
            <a:off x="6543675" y="2981325"/>
            <a:ext cx="4324349" cy="933450"/>
          </a:xfrm>
          <a:prstGeom prst="roundRect">
            <a:avLst>
              <a:gd name="adj" fmla="val 2585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0" i="0" dirty="0">
                <a:solidFill>
                  <a:srgbClr val="000000"/>
                </a:solidFill>
                <a:effectLst/>
                <a:latin typeface="Cambria" panose="02040503050406030204" pitchFamily="18" charset="0"/>
                <a:ea typeface="Cambria" panose="02040503050406030204" pitchFamily="18" charset="0"/>
              </a:rPr>
              <a:t>694 851 – 365 470</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02713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FB32AA5-2325-C45F-49EE-8AB459CB3278}"/>
              </a:ext>
            </a:extLst>
          </p:cNvPr>
          <p:cNvSpPr/>
          <p:nvPr/>
        </p:nvSpPr>
        <p:spPr>
          <a:xfrm>
            <a:off x="817417" y="525541"/>
            <a:ext cx="831272" cy="831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3" name="TextBox 2">
            <a:extLst>
              <a:ext uri="{FF2B5EF4-FFF2-40B4-BE49-F238E27FC236}">
                <a16:creationId xmlns:a16="http://schemas.microsoft.com/office/drawing/2014/main" id="{E32149CA-262E-F53D-0459-D012320D4A96}"/>
              </a:ext>
            </a:extLst>
          </p:cNvPr>
          <p:cNvSpPr txBox="1"/>
          <p:nvPr/>
        </p:nvSpPr>
        <p:spPr>
          <a:xfrm>
            <a:off x="1638300" y="414705"/>
            <a:ext cx="9410700" cy="1200329"/>
          </a:xfrm>
          <a:prstGeom prst="rect">
            <a:avLst/>
          </a:prstGeom>
          <a:noFill/>
        </p:spPr>
        <p:txBody>
          <a:bodyPr wrap="square" rtlCol="0">
            <a:spAutoFit/>
          </a:bodyPr>
          <a:lstStyle/>
          <a:p>
            <a:pPr lvl="0" algn="just"/>
            <a:r>
              <a:rPr lang="vi-VN" sz="3600" b="1" dirty="0">
                <a:solidFill>
                  <a:srgbClr val="002060"/>
                </a:solidFill>
                <a:latin typeface="Cambria" panose="02040503050406030204" pitchFamily="18" charset="0"/>
                <a:ea typeface="Cambria" panose="02040503050406030204" pitchFamily="18" charset="0"/>
              </a:rPr>
              <a:t>Hình dưới đây cho biết giá tiền của một số món đồ.</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3D960B42-4A30-F659-9667-8EEA0E07A204}"/>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2571750" y="1709737"/>
            <a:ext cx="7524750" cy="1762125"/>
          </a:xfrm>
          <a:prstGeom prst="rect">
            <a:avLst/>
          </a:prstGeom>
        </p:spPr>
      </p:pic>
      <p:sp>
        <p:nvSpPr>
          <p:cNvPr id="6" name="TextBox 5">
            <a:extLst>
              <a:ext uri="{FF2B5EF4-FFF2-40B4-BE49-F238E27FC236}">
                <a16:creationId xmlns:a16="http://schemas.microsoft.com/office/drawing/2014/main" id="{898D6F1E-4877-07BB-ED2B-DAFE6EABA799}"/>
              </a:ext>
            </a:extLst>
          </p:cNvPr>
          <p:cNvSpPr txBox="1"/>
          <p:nvPr/>
        </p:nvSpPr>
        <p:spPr>
          <a:xfrm>
            <a:off x="800100" y="3962400"/>
            <a:ext cx="10801350" cy="830997"/>
          </a:xfrm>
          <a:prstGeom prst="rect">
            <a:avLst/>
          </a:prstGeom>
          <a:noFill/>
        </p:spPr>
        <p:txBody>
          <a:bodyPr wrap="square" rtlCol="0">
            <a:spAutoFit/>
          </a:bodyPr>
          <a:lstStyle/>
          <a:p>
            <a:pPr algn="just"/>
            <a:r>
              <a:rPr lang="vi-VN" sz="2400" b="1" i="0" dirty="0">
                <a:solidFill>
                  <a:srgbClr val="002060"/>
                </a:solidFill>
                <a:effectLst/>
                <a:latin typeface="Cambria" panose="02040503050406030204" pitchFamily="18" charset="0"/>
                <a:ea typeface="Cambria" panose="02040503050406030204" pitchFamily="18" charset="0"/>
              </a:rPr>
              <a:t>a) Mai mua một đôi dép và một hộp đồ chơi xếp hình, Mai đưa cho cô bán hàng tờ tiền 200 000 đồng. Hỏi cô bán hàng trả lại Mai bao nhiêu tiền?</a:t>
            </a:r>
            <a:endParaRPr lang="en-US" sz="24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88576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D92156-17EE-F88E-3012-7FC9B42072FD}"/>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3952874" y="1295400"/>
            <a:ext cx="1838325" cy="1740542"/>
          </a:xfrm>
          <a:prstGeom prst="rect">
            <a:avLst/>
          </a:prstGeom>
        </p:spPr>
      </p:pic>
      <p:pic>
        <p:nvPicPr>
          <p:cNvPr id="5" name="Picture 4">
            <a:extLst>
              <a:ext uri="{FF2B5EF4-FFF2-40B4-BE49-F238E27FC236}">
                <a16:creationId xmlns:a16="http://schemas.microsoft.com/office/drawing/2014/main" id="{FC757144-C92A-C7B5-73AE-CAC6F8AF27B2}"/>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6710362" y="1181100"/>
            <a:ext cx="1800225" cy="1752600"/>
          </a:xfrm>
          <a:prstGeom prst="rect">
            <a:avLst/>
          </a:prstGeom>
        </p:spPr>
      </p:pic>
      <p:sp>
        <p:nvSpPr>
          <p:cNvPr id="7" name="TextBox 6">
            <a:extLst>
              <a:ext uri="{FF2B5EF4-FFF2-40B4-BE49-F238E27FC236}">
                <a16:creationId xmlns:a16="http://schemas.microsoft.com/office/drawing/2014/main" id="{8A87908F-6016-1671-F07B-00808CBB4A93}"/>
              </a:ext>
            </a:extLst>
          </p:cNvPr>
          <p:cNvSpPr txBox="1"/>
          <p:nvPr/>
        </p:nvSpPr>
        <p:spPr>
          <a:xfrm>
            <a:off x="2066925" y="539234"/>
            <a:ext cx="8648700" cy="523220"/>
          </a:xfrm>
          <a:prstGeom prst="rect">
            <a:avLst/>
          </a:prstGeom>
          <a:noFill/>
        </p:spPr>
        <p:txBody>
          <a:bodyPr wrap="square">
            <a:spAutoFit/>
          </a:bodyPr>
          <a:lstStyle/>
          <a:p>
            <a:r>
              <a:rPr lang="vi-VN" sz="2800" b="1" i="0" dirty="0">
                <a:solidFill>
                  <a:srgbClr val="002060"/>
                </a:solidFill>
                <a:effectLst/>
                <a:latin typeface="Cambria" panose="02040503050406030204" pitchFamily="18" charset="0"/>
                <a:ea typeface="Cambria" panose="02040503050406030204" pitchFamily="18" charset="0"/>
              </a:rPr>
              <a:t>Mai mua một đôi dép và một hộp đồ chơi xếp hình</a:t>
            </a:r>
            <a:endParaRPr lang="en-US" sz="2800" dirty="0"/>
          </a:p>
        </p:txBody>
      </p:sp>
      <p:sp>
        <p:nvSpPr>
          <p:cNvPr id="8" name="Left Brace 7">
            <a:extLst>
              <a:ext uri="{FF2B5EF4-FFF2-40B4-BE49-F238E27FC236}">
                <a16:creationId xmlns:a16="http://schemas.microsoft.com/office/drawing/2014/main" id="{5284CB04-6372-69E3-2ED8-3072CDDAB737}"/>
              </a:ext>
            </a:extLst>
          </p:cNvPr>
          <p:cNvSpPr/>
          <p:nvPr/>
        </p:nvSpPr>
        <p:spPr>
          <a:xfrm rot="16200000">
            <a:off x="6329364" y="1966912"/>
            <a:ext cx="476250" cy="2333625"/>
          </a:xfrm>
          <a:prstGeom prst="leftBrace">
            <a:avLst>
              <a:gd name="adj1" fmla="val 49333"/>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F99E849D-F653-BDF7-E8AE-F23516AFC84F}"/>
              </a:ext>
            </a:extLst>
          </p:cNvPr>
          <p:cNvSpPr txBox="1"/>
          <p:nvPr/>
        </p:nvSpPr>
        <p:spPr>
          <a:xfrm>
            <a:off x="5581650" y="3419475"/>
            <a:ext cx="3105150" cy="523220"/>
          </a:xfrm>
          <a:prstGeom prst="rect">
            <a:avLst/>
          </a:prstGeom>
          <a:noFill/>
        </p:spPr>
        <p:txBody>
          <a:bodyPr wrap="square" rtlCol="0">
            <a:spAutoFit/>
          </a:bodyPr>
          <a:lstStyle/>
          <a:p>
            <a:r>
              <a:rPr lang="en-US" sz="2800" b="1" dirty="0">
                <a:solidFill>
                  <a:srgbClr val="FF0000"/>
                </a:solidFill>
                <a:latin typeface="Cambria" panose="02040503050406030204" pitchFamily="18" charset="0"/>
                <a:ea typeface="Cambria" panose="02040503050406030204" pitchFamily="18" charset="0"/>
              </a:rPr>
              <a:t>195 000 </a:t>
            </a:r>
            <a:r>
              <a:rPr lang="en-US" sz="2800" b="1" dirty="0" err="1">
                <a:solidFill>
                  <a:srgbClr val="FF0000"/>
                </a:solidFill>
                <a:latin typeface="Cambria" panose="02040503050406030204" pitchFamily="18" charset="0"/>
                <a:ea typeface="Cambria" panose="02040503050406030204" pitchFamily="18" charset="0"/>
              </a:rPr>
              <a:t>đồng</a:t>
            </a:r>
            <a:endParaRPr lang="en-US" sz="2800" b="1" dirty="0">
              <a:solidFill>
                <a:srgbClr val="FF000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35ED598F-F4FC-0213-10B8-2F1FF665B387}"/>
              </a:ext>
            </a:extLst>
          </p:cNvPr>
          <p:cNvSpPr txBox="1"/>
          <p:nvPr/>
        </p:nvSpPr>
        <p:spPr>
          <a:xfrm>
            <a:off x="1162050" y="3996809"/>
            <a:ext cx="8648700" cy="523220"/>
          </a:xfrm>
          <a:prstGeom prst="rect">
            <a:avLst/>
          </a:prstGeom>
          <a:noFill/>
        </p:spPr>
        <p:txBody>
          <a:bodyPr wrap="square">
            <a:spAutoFit/>
          </a:bodyPr>
          <a:lstStyle/>
          <a:p>
            <a:r>
              <a:rPr lang="vi-VN" sz="2800" b="1" dirty="0">
                <a:solidFill>
                  <a:srgbClr val="002060"/>
                </a:solidFill>
                <a:latin typeface="Cambria" panose="02040503050406030204" pitchFamily="18" charset="0"/>
                <a:ea typeface="Cambria" panose="02040503050406030204" pitchFamily="18" charset="0"/>
              </a:rPr>
              <a:t>Mai đưa cho cô bán hàng tờ tiền 200 000 đồng. </a:t>
            </a:r>
            <a:endParaRPr lang="en-US" sz="2800" dirty="0"/>
          </a:p>
        </p:txBody>
      </p:sp>
      <p:pic>
        <p:nvPicPr>
          <p:cNvPr id="1026" name="Picture 2" descr="Giải mã địa danh được in trên các tờ tiền Việt Nam">
            <a:extLst>
              <a:ext uri="{FF2B5EF4-FFF2-40B4-BE49-F238E27FC236}">
                <a16:creationId xmlns:a16="http://schemas.microsoft.com/office/drawing/2014/main" id="{6F699850-E476-FA6A-0F10-BA5DA998EB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40562" y="3548064"/>
            <a:ext cx="2641838" cy="116681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AF9B615-0517-4C5F-9271-76A675E3F7EF}"/>
              </a:ext>
            </a:extLst>
          </p:cNvPr>
          <p:cNvSpPr txBox="1"/>
          <p:nvPr/>
        </p:nvSpPr>
        <p:spPr>
          <a:xfrm>
            <a:off x="1200150" y="4863584"/>
            <a:ext cx="8648700" cy="1384995"/>
          </a:xfrm>
          <a:prstGeom prst="rect">
            <a:avLst/>
          </a:prstGeom>
          <a:noFill/>
        </p:spPr>
        <p:txBody>
          <a:bodyPr wrap="square">
            <a:spAutoFit/>
          </a:bodyPr>
          <a:lstStyle/>
          <a:p>
            <a:pPr algn="ctr"/>
            <a:r>
              <a:rPr lang="vi-VN" sz="2800" b="1" dirty="0">
                <a:solidFill>
                  <a:srgbClr val="002060"/>
                </a:solidFill>
                <a:latin typeface="Cambria" panose="02040503050406030204" pitchFamily="18" charset="0"/>
                <a:ea typeface="Cambria" panose="02040503050406030204" pitchFamily="18" charset="0"/>
              </a:rPr>
              <a:t>Số tiền cô bán hàng trả lại Mai là:</a:t>
            </a:r>
            <a:endParaRPr lang="en-US" sz="2800" b="1" dirty="0">
              <a:solidFill>
                <a:srgbClr val="002060"/>
              </a:solidFill>
              <a:latin typeface="Cambria" panose="02040503050406030204" pitchFamily="18" charset="0"/>
              <a:ea typeface="Cambria" panose="02040503050406030204" pitchFamily="18" charset="0"/>
            </a:endParaRPr>
          </a:p>
          <a:p>
            <a:pPr algn="ctr"/>
            <a:r>
              <a:rPr lang="en-US" sz="2800" b="1" dirty="0">
                <a:solidFill>
                  <a:srgbClr val="002060"/>
                </a:solidFill>
                <a:latin typeface="Cambria" panose="02040503050406030204" pitchFamily="18" charset="0"/>
                <a:ea typeface="Cambria" panose="02040503050406030204" pitchFamily="18" charset="0"/>
              </a:rPr>
              <a:t>200 000 – 195 000 = 5 000 (</a:t>
            </a:r>
            <a:r>
              <a:rPr lang="en-US" sz="2800" b="1" dirty="0" err="1">
                <a:solidFill>
                  <a:srgbClr val="002060"/>
                </a:solidFill>
                <a:latin typeface="Cambria" panose="02040503050406030204" pitchFamily="18" charset="0"/>
                <a:ea typeface="Cambria" panose="02040503050406030204" pitchFamily="18" charset="0"/>
              </a:rPr>
              <a:t>đồng</a:t>
            </a:r>
            <a:r>
              <a:rPr lang="en-US" sz="2800" b="1" dirty="0">
                <a:solidFill>
                  <a:srgbClr val="002060"/>
                </a:solidFill>
                <a:latin typeface="Cambria" panose="02040503050406030204" pitchFamily="18" charset="0"/>
                <a:ea typeface="Cambria" panose="02040503050406030204" pitchFamily="18" charset="0"/>
              </a:rPr>
              <a:t>)</a:t>
            </a:r>
          </a:p>
          <a:p>
            <a:pPr algn="r"/>
            <a:r>
              <a:rPr lang="en-US" sz="2800" b="1" dirty="0" err="1">
                <a:solidFill>
                  <a:srgbClr val="002060"/>
                </a:solidFill>
                <a:latin typeface="Cambria" panose="02040503050406030204" pitchFamily="18" charset="0"/>
                <a:ea typeface="Cambria" panose="02040503050406030204" pitchFamily="18" charset="0"/>
              </a:rPr>
              <a:t>Đáp</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5 000 </a:t>
            </a:r>
            <a:r>
              <a:rPr lang="en-US" sz="2800" b="1" dirty="0" err="1">
                <a:solidFill>
                  <a:srgbClr val="002060"/>
                </a:solidFill>
                <a:latin typeface="Cambria" panose="02040503050406030204" pitchFamily="18" charset="0"/>
                <a:ea typeface="Cambria" panose="02040503050406030204" pitchFamily="18" charset="0"/>
              </a:rPr>
              <a:t>đồng</a:t>
            </a:r>
            <a:endParaRPr lang="en-US" sz="2800" dirty="0"/>
          </a:p>
        </p:txBody>
      </p:sp>
    </p:spTree>
    <p:extLst>
      <p:ext uri="{BB962C8B-B14F-4D97-AF65-F5344CB8AC3E}">
        <p14:creationId xmlns:p14="http://schemas.microsoft.com/office/powerpoint/2010/main" val="2513744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par>
                                <p:cTn id="33" presetID="16" presetClass="entr" presetSubtype="21"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barn(inVertical)">
                                      <p:cBhvr>
                                        <p:cTn id="35" dur="500"/>
                                        <p:tgtEl>
                                          <p:spTgt spid="10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wipe(down)">
                                      <p:cBhvr>
                                        <p:cTn id="40" dur="500"/>
                                        <p:tgtEl>
                                          <p:spTgt spid="11">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animEffect transition="in" filter="wipe(down)">
                                      <p:cBhvr>
                                        <p:cTn id="45" dur="500"/>
                                        <p:tgtEl>
                                          <p:spTgt spid="11">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
                                            <p:txEl>
                                              <p:pRg st="2" end="2"/>
                                            </p:txEl>
                                          </p:spTgt>
                                        </p:tgtEl>
                                        <p:attrNameLst>
                                          <p:attrName>style.visibility</p:attrName>
                                        </p:attrNameLst>
                                      </p:cBhvr>
                                      <p:to>
                                        <p:strVal val="visible"/>
                                      </p:to>
                                    </p:set>
                                    <p:animEffect transition="in" filter="wipe(down)">
                                      <p:cBhvr>
                                        <p:cTn id="5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FB32AA5-2325-C45F-49EE-8AB459CB3278}"/>
              </a:ext>
            </a:extLst>
          </p:cNvPr>
          <p:cNvSpPr/>
          <p:nvPr/>
        </p:nvSpPr>
        <p:spPr>
          <a:xfrm>
            <a:off x="817417" y="525541"/>
            <a:ext cx="831272" cy="8312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pic>
        <p:nvPicPr>
          <p:cNvPr id="5" name="Picture 4">
            <a:extLst>
              <a:ext uri="{FF2B5EF4-FFF2-40B4-BE49-F238E27FC236}">
                <a16:creationId xmlns:a16="http://schemas.microsoft.com/office/drawing/2014/main" id="{3D960B42-4A30-F659-9667-8EEA0E07A204}"/>
              </a:ext>
            </a:extLst>
          </p:cNvPr>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Lst>
          </a:blip>
          <a:stretch>
            <a:fillRect/>
          </a:stretch>
        </p:blipFill>
        <p:spPr>
          <a:xfrm>
            <a:off x="2466975" y="623887"/>
            <a:ext cx="7524750" cy="1762125"/>
          </a:xfrm>
          <a:prstGeom prst="rect">
            <a:avLst/>
          </a:prstGeom>
        </p:spPr>
      </p:pic>
      <p:sp>
        <p:nvSpPr>
          <p:cNvPr id="6" name="TextBox 5">
            <a:extLst>
              <a:ext uri="{FF2B5EF4-FFF2-40B4-BE49-F238E27FC236}">
                <a16:creationId xmlns:a16="http://schemas.microsoft.com/office/drawing/2014/main" id="{898D6F1E-4877-07BB-ED2B-DAFE6EABA799}"/>
              </a:ext>
            </a:extLst>
          </p:cNvPr>
          <p:cNvSpPr txBox="1"/>
          <p:nvPr/>
        </p:nvSpPr>
        <p:spPr>
          <a:xfrm>
            <a:off x="800100" y="2838450"/>
            <a:ext cx="10801350" cy="3347776"/>
          </a:xfrm>
          <a:prstGeom prst="rect">
            <a:avLst/>
          </a:prstGeom>
          <a:noFill/>
        </p:spPr>
        <p:txBody>
          <a:bodyPr wrap="square" rtlCol="0">
            <a:spAutoFit/>
          </a:bodyPr>
          <a:lstStyle/>
          <a:p>
            <a:pPr lvl="0" algn="just">
              <a:lnSpc>
                <a:spcPct val="150000"/>
              </a:lnSpc>
            </a:pPr>
            <a:r>
              <a:rPr lang="vi-VN" sz="2400" b="1" dirty="0">
                <a:solidFill>
                  <a:srgbClr val="002060"/>
                </a:solidFill>
                <a:latin typeface="Cambria" panose="02040503050406030204" pitchFamily="18" charset="0"/>
                <a:ea typeface="Cambria" panose="02040503050406030204" pitchFamily="18" charset="0"/>
              </a:rPr>
              <a:t>b) Chọn câu trả lời đúng.</a:t>
            </a:r>
          </a:p>
          <a:p>
            <a:pPr lvl="0" algn="just">
              <a:lnSpc>
                <a:spcPct val="150000"/>
              </a:lnSpc>
            </a:pPr>
            <a:r>
              <a:rPr lang="vi-VN" sz="2400" b="1" dirty="0">
                <a:solidFill>
                  <a:srgbClr val="002060"/>
                </a:solidFill>
                <a:latin typeface="Cambria" panose="02040503050406030204" pitchFamily="18" charset="0"/>
                <a:ea typeface="Cambria" panose="02040503050406030204" pitchFamily="18" charset="0"/>
              </a:rPr>
              <a:t>Với tờ tiền 200 000 đồng. Mai đủ tiền mua được ba món đồ nào dưới đây?</a:t>
            </a:r>
          </a:p>
          <a:p>
            <a:pPr lvl="0" algn="just">
              <a:lnSpc>
                <a:spcPct val="150000"/>
              </a:lnSpc>
            </a:pPr>
            <a:r>
              <a:rPr lang="vi-VN" sz="2400" b="1" dirty="0">
                <a:solidFill>
                  <a:srgbClr val="002060"/>
                </a:solidFill>
                <a:latin typeface="Cambria" panose="02040503050406030204" pitchFamily="18" charset="0"/>
                <a:ea typeface="Cambria" panose="02040503050406030204" pitchFamily="18" charset="0"/>
              </a:rPr>
              <a:t>A. Cái mũ, đôi dép, hộp đồ chơi xếp hình.</a:t>
            </a:r>
          </a:p>
          <a:p>
            <a:pPr lvl="0" algn="just">
              <a:lnSpc>
                <a:spcPct val="150000"/>
              </a:lnSpc>
            </a:pPr>
            <a:r>
              <a:rPr lang="vi-VN" sz="2400" b="1" dirty="0">
                <a:solidFill>
                  <a:srgbClr val="002060"/>
                </a:solidFill>
                <a:latin typeface="Cambria" panose="02040503050406030204" pitchFamily="18" charset="0"/>
                <a:ea typeface="Cambria" panose="02040503050406030204" pitchFamily="18" charset="0"/>
              </a:rPr>
              <a:t>B. Cái mũ, đôi dép, gấu bông.</a:t>
            </a:r>
          </a:p>
          <a:p>
            <a:pPr lvl="0" algn="just">
              <a:lnSpc>
                <a:spcPct val="150000"/>
              </a:lnSpc>
            </a:pPr>
            <a:r>
              <a:rPr lang="vi-VN" sz="2400" b="1" dirty="0">
                <a:solidFill>
                  <a:srgbClr val="002060"/>
                </a:solidFill>
                <a:latin typeface="Cambria" panose="02040503050406030204" pitchFamily="18" charset="0"/>
                <a:ea typeface="Cambria" panose="02040503050406030204" pitchFamily="18" charset="0"/>
              </a:rPr>
              <a:t>C. Cái mũ, hộp đồ chơi xếp hình, gấu bông.</a:t>
            </a:r>
          </a:p>
          <a:p>
            <a:pPr lvl="0" algn="just">
              <a:lnSpc>
                <a:spcPct val="150000"/>
              </a:lnSpc>
            </a:pPr>
            <a:r>
              <a:rPr lang="vi-VN" sz="2400" b="1" dirty="0">
                <a:solidFill>
                  <a:srgbClr val="002060"/>
                </a:solidFill>
                <a:latin typeface="Cambria" panose="02040503050406030204" pitchFamily="18" charset="0"/>
                <a:ea typeface="Cambria" panose="02040503050406030204" pitchFamily="18" charset="0"/>
              </a:rPr>
              <a:t>D. Đôi dép, hộp đồ chơi xếp hình, gấu bông.</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3">
            <a:extLst>
              <a:ext uri="{FF2B5EF4-FFF2-40B4-BE49-F238E27FC236}">
                <a16:creationId xmlns:a16="http://schemas.microsoft.com/office/drawing/2014/main" id="{48A47E03-5D09-0D5D-1574-CBA307D8FB3E}"/>
              </a:ext>
            </a:extLst>
          </p:cNvPr>
          <p:cNvSpPr/>
          <p:nvPr/>
        </p:nvSpPr>
        <p:spPr>
          <a:xfrm>
            <a:off x="6605422" y="3926423"/>
            <a:ext cx="4719804" cy="4741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40000"/>
                    <a:lumOff val="60000"/>
                  </a:schemeClr>
                </a:solidFill>
                <a:latin typeface="Cambria" panose="02040503050406030204" pitchFamily="18" charset="0"/>
                <a:ea typeface="Cambria" panose="02040503050406030204" pitchFamily="18" charset="0"/>
              </a:rPr>
              <a:t>50 000 + 70 000 + 125 000 = 245 000</a:t>
            </a:r>
          </a:p>
        </p:txBody>
      </p:sp>
      <p:pic>
        <p:nvPicPr>
          <p:cNvPr id="8" name="Picture 7" descr="A red x on a black background&#10;&#10;Description automatically generated">
            <a:extLst>
              <a:ext uri="{FF2B5EF4-FFF2-40B4-BE49-F238E27FC236}">
                <a16:creationId xmlns:a16="http://schemas.microsoft.com/office/drawing/2014/main" id="{9F958A8D-BFDC-796B-7815-9AFA7CC397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 y="4086224"/>
            <a:ext cx="337186" cy="343430"/>
          </a:xfrm>
          <a:prstGeom prst="rect">
            <a:avLst/>
          </a:prstGeom>
        </p:spPr>
      </p:pic>
      <p:sp>
        <p:nvSpPr>
          <p:cNvPr id="9" name="Rectangle 8">
            <a:extLst>
              <a:ext uri="{FF2B5EF4-FFF2-40B4-BE49-F238E27FC236}">
                <a16:creationId xmlns:a16="http://schemas.microsoft.com/office/drawing/2014/main" id="{397112EF-4373-4B33-7EDF-6483444C62E0}"/>
              </a:ext>
            </a:extLst>
          </p:cNvPr>
          <p:cNvSpPr/>
          <p:nvPr/>
        </p:nvSpPr>
        <p:spPr>
          <a:xfrm>
            <a:off x="4890922" y="4612223"/>
            <a:ext cx="4548354" cy="4741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40000"/>
                    <a:lumOff val="60000"/>
                  </a:schemeClr>
                </a:solidFill>
                <a:latin typeface="Cambria" panose="02040503050406030204" pitchFamily="18" charset="0"/>
                <a:ea typeface="Cambria" panose="02040503050406030204" pitchFamily="18" charset="0"/>
              </a:rPr>
              <a:t>50 000 + 70 000 + 65 000 = 185 000</a:t>
            </a:r>
          </a:p>
        </p:txBody>
      </p:sp>
      <p:pic>
        <p:nvPicPr>
          <p:cNvPr id="12" name="Picture 11" descr="A green tick mark on a black background&#10;&#10;Description automatically generated">
            <a:extLst>
              <a:ext uri="{FF2B5EF4-FFF2-40B4-BE49-F238E27FC236}">
                <a16:creationId xmlns:a16="http://schemas.microsoft.com/office/drawing/2014/main" id="{134C1816-BF8B-F711-36A7-D842CD3ADCA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872" y="4486275"/>
            <a:ext cx="652490" cy="552450"/>
          </a:xfrm>
          <a:prstGeom prst="rect">
            <a:avLst/>
          </a:prstGeom>
        </p:spPr>
      </p:pic>
      <p:sp>
        <p:nvSpPr>
          <p:cNvPr id="13" name="Rectangle 12">
            <a:extLst>
              <a:ext uri="{FF2B5EF4-FFF2-40B4-BE49-F238E27FC236}">
                <a16:creationId xmlns:a16="http://schemas.microsoft.com/office/drawing/2014/main" id="{ACCBF4E5-FBF1-19DC-8019-76128D8A8959}"/>
              </a:ext>
            </a:extLst>
          </p:cNvPr>
          <p:cNvSpPr/>
          <p:nvPr/>
        </p:nvSpPr>
        <p:spPr>
          <a:xfrm>
            <a:off x="6748297" y="5145623"/>
            <a:ext cx="4548354" cy="4741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40000"/>
                    <a:lumOff val="60000"/>
                  </a:schemeClr>
                </a:solidFill>
                <a:latin typeface="Cambria" panose="02040503050406030204" pitchFamily="18" charset="0"/>
                <a:ea typeface="Cambria" panose="02040503050406030204" pitchFamily="18" charset="0"/>
              </a:rPr>
              <a:t>50 000 + 125 000 + 65 000 = 240 000</a:t>
            </a:r>
          </a:p>
        </p:txBody>
      </p:sp>
      <p:pic>
        <p:nvPicPr>
          <p:cNvPr id="14" name="Picture 13" descr="A red x on a black background&#10;&#10;Description automatically generated">
            <a:extLst>
              <a:ext uri="{FF2B5EF4-FFF2-40B4-BE49-F238E27FC236}">
                <a16:creationId xmlns:a16="http://schemas.microsoft.com/office/drawing/2014/main" id="{F547F3CD-9A60-D2F9-ECB8-85148213FB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500" y="5238749"/>
            <a:ext cx="337186" cy="343430"/>
          </a:xfrm>
          <a:prstGeom prst="rect">
            <a:avLst/>
          </a:prstGeom>
        </p:spPr>
      </p:pic>
      <p:sp>
        <p:nvSpPr>
          <p:cNvPr id="15" name="Rectangle 14">
            <a:extLst>
              <a:ext uri="{FF2B5EF4-FFF2-40B4-BE49-F238E27FC236}">
                <a16:creationId xmlns:a16="http://schemas.microsoft.com/office/drawing/2014/main" id="{BC21E01E-CA3F-1D94-A078-6683BC5A4D1F}"/>
              </a:ext>
            </a:extLst>
          </p:cNvPr>
          <p:cNvSpPr/>
          <p:nvPr/>
        </p:nvSpPr>
        <p:spPr>
          <a:xfrm>
            <a:off x="6872122" y="5726648"/>
            <a:ext cx="4548354" cy="4741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4">
                    <a:lumMod val="40000"/>
                    <a:lumOff val="60000"/>
                  </a:schemeClr>
                </a:solidFill>
                <a:latin typeface="Cambria" panose="02040503050406030204" pitchFamily="18" charset="0"/>
                <a:ea typeface="Cambria" panose="02040503050406030204" pitchFamily="18" charset="0"/>
              </a:rPr>
              <a:t>70 000 + 125 000 + 65 000 = 260 000</a:t>
            </a:r>
          </a:p>
        </p:txBody>
      </p:sp>
      <p:pic>
        <p:nvPicPr>
          <p:cNvPr id="16" name="Picture 15" descr="A red x on a black background&#10;&#10;Description automatically generated">
            <a:extLst>
              <a:ext uri="{FF2B5EF4-FFF2-40B4-BE49-F238E27FC236}">
                <a16:creationId xmlns:a16="http://schemas.microsoft.com/office/drawing/2014/main" id="{14725874-B7D0-5D68-0712-07C5A235DA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975" y="5734049"/>
            <a:ext cx="337186" cy="343430"/>
          </a:xfrm>
          <a:prstGeom prst="rect">
            <a:avLst/>
          </a:prstGeom>
        </p:spPr>
      </p:pic>
    </p:spTree>
    <p:extLst>
      <p:ext uri="{BB962C8B-B14F-4D97-AF65-F5344CB8AC3E}">
        <p14:creationId xmlns:p14="http://schemas.microsoft.com/office/powerpoint/2010/main" val="36121975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3" name="bomb.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4"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subTnLst>
                                    <p:audio>
                                      <p:cMediaNode>
                                        <p:cTn display="0" masterRel="sameClick">
                                          <p:stCondLst>
                                            <p:cond evt="begin" delay="0">
                                              <p:tn val="35"/>
                                            </p:cond>
                                          </p:stCondLst>
                                          <p:endCondLst>
                                            <p:cond evt="onStopAudio" delay="0">
                                              <p:tgtEl>
                                                <p:sldTgt/>
                                              </p:tgtEl>
                                            </p:cond>
                                          </p:endCondLst>
                                        </p:cTn>
                                        <p:tgtEl>
                                          <p:sndTgt r:embed="rId3" name="bomb.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subTnLst>
                                    <p:audio>
                                      <p:cMediaNode>
                                        <p:cTn display="0" masterRel="sameClick">
                                          <p:stCondLst>
                                            <p:cond evt="begin" delay="0">
                                              <p:tn val="4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9" grpId="0" animBg="1"/>
      <p:bldP spid="13" grpId="0" animBg="1"/>
      <p:bldP spid="1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E967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558</Words>
  <Application>Microsoft Office PowerPoint</Application>
  <PresentationFormat>Widescreen</PresentationFormat>
  <Paragraphs>71</Paragraphs>
  <Slides>11</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Arial</vt:lpstr>
      <vt:lpstr>Calibri</vt:lpstr>
      <vt:lpstr>Cambria</vt:lpstr>
      <vt:lpstr>等线</vt:lpstr>
      <vt:lpstr>等线 Light</vt:lpstr>
      <vt:lpstr>SVN-Whimsy</vt:lpstr>
      <vt:lpstr>Times New Roman</vt:lpstr>
      <vt:lpstr>1_Office Theme</vt:lpstr>
      <vt:lpstr>1_Office 主题​​</vt:lpstr>
      <vt:lpstr>2_第一PPT，www.1ppt.com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37</cp:revision>
  <dcterms:created xsi:type="dcterms:W3CDTF">2023-10-16T13:22:33Z</dcterms:created>
  <dcterms:modified xsi:type="dcterms:W3CDTF">2024-12-24T09:39:18Z</dcterms:modified>
</cp:coreProperties>
</file>