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0" r:id="rId4"/>
    <p:sldId id="271" r:id="rId5"/>
    <p:sldId id="272" r:id="rId6"/>
    <p:sldId id="276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77" r:id="rId15"/>
    <p:sldId id="280" r:id="rId16"/>
    <p:sldId id="281" r:id="rId17"/>
    <p:sldId id="282" r:id="rId18"/>
    <p:sldId id="283" r:id="rId19"/>
    <p:sldId id="460" r:id="rId20"/>
  </p:sldIdLst>
  <p:sldSz cx="9144000" cy="5143500" type="screen16x9"/>
  <p:notesSz cx="6858000" cy="9144000"/>
  <p:embeddedFontLst>
    <p:embeddedFont>
      <p:font typeface="Exo 2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Twinkl" panose="020B0604020202020204" charset="0"/>
      <p:regular r:id="rId34"/>
      <p:bold r:id="rId35"/>
      <p:italic r:id="rId36"/>
      <p:boldItalic r:id="rId37"/>
    </p:embeddedFont>
    <p:embeddedFont>
      <p:font typeface="Fredoka One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56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5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chia 2 </a:t>
            </a:r>
            <a:r>
              <a:rPr lang="en-US" baseline="0" dirty="0" err="1"/>
              <a:t>đội</a:t>
            </a:r>
            <a:r>
              <a:rPr lang="en-US" baseline="0" dirty="0"/>
              <a:t>.</a:t>
            </a:r>
          </a:p>
          <a:p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504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15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3704" y="2460818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2793704" y="2507119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PERIOD 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dirty="0"/>
          </a:p>
        </p:txBody>
      </p:sp>
      <p:sp>
        <p:nvSpPr>
          <p:cNvPr id="538" name="Google Shape;538;p2"/>
          <p:cNvSpPr txBox="1"/>
          <p:nvPr/>
        </p:nvSpPr>
        <p:spPr>
          <a:xfrm>
            <a:off x="2404951" y="1260489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960137" y="3387734"/>
            <a:ext cx="36118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smtClean="0">
                <a:solidFill>
                  <a:srgbClr val="F0592B"/>
                </a:solidFill>
                <a:latin typeface="Comic Sans MS"/>
                <a:sym typeface="Comic Sans MS"/>
              </a:rPr>
              <a:t>Teacher: Duong Thi Bich Ngoc</a:t>
            </a:r>
          </a:p>
          <a:p>
            <a:r>
              <a:rPr lang="en-US" sz="1800" b="1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Quang Trung Primary School </a:t>
            </a:r>
          </a:p>
          <a:p>
            <a:endParaRPr 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4520" y="4073902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2738180" y="4108961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r:id="rId6" imgW="7658960" imgH="3434566" progId="Paint.Picture">
                  <p:embed/>
                </p:oleObj>
              </mc:Choice>
              <mc:Fallback>
                <p:oleObj r:id="rId6" imgW="7658960" imgH="3434566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87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Let’s talk.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40" name="Google Shape;74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252" y="1246089"/>
            <a:ext cx="1444877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" name="Google Shape;745;p27"/>
          <p:cNvGraphicFramePr/>
          <p:nvPr/>
        </p:nvGraphicFramePr>
        <p:xfrm>
          <a:off x="436574" y="1029586"/>
          <a:ext cx="8270851" cy="333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r:id="rId4" imgW="8270851" imgH="3332034" progId="Paint.Picture">
                  <p:embed/>
                </p:oleObj>
              </mc:Choice>
              <mc:Fallback>
                <p:oleObj r:id="rId4" imgW="8270851" imgH="3332034" progId="Paint.Picture">
                  <p:embed/>
                  <p:pic>
                    <p:nvPicPr>
                      <p:cNvPr id="745" name="Google Shape;745;p2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436574" y="1029586"/>
                        <a:ext cx="8270851" cy="333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51" name="Google Shape;7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051" y="944337"/>
            <a:ext cx="1408298" cy="132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78343" y="304638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4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724" y="2992064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4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88177" y="3016352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 point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6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67466" y="3006851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- 3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2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83937" y="1297073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bomb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43037" y="1279909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7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88840" y="12913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38565" y="1308120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99315" y="1302593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25840" y="1308101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6101" y="130545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3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2102" y="1295706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2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classroom</a:t>
            </a:r>
            <a:endParaRPr lang="en-GB" sz="32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4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34759" y="1333338"/>
            <a:ext cx="2012224" cy="1646454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4890" y="129176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6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5511" y="1293412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7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616305" y="1301201"/>
            <a:ext cx="2052622" cy="169397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5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403957" y="3013000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9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0870" y="2998876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9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7133" y="2992089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99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04734" y="3008695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0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96557" y="3003008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9952" y="3034039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3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8982" y="301488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0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playground</a:t>
            </a:r>
            <a:endParaRPr lang="en-GB" sz="30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4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848" y="300344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7</a:t>
            </a:r>
          </a:p>
        </p:txBody>
      </p:sp>
      <p:sp>
        <p:nvSpPr>
          <p:cNvPr id="106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83644" y="3004574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107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96659" y="303681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8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86235" y="2998384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9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707243" y="2995177"/>
            <a:ext cx="2032961" cy="1707246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48047" y="3758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Let’s play a </a:t>
            </a:r>
            <a:r>
              <a:rPr lang="en-US" dirty="0" smtClean="0"/>
              <a:t>game!</a:t>
            </a:r>
            <a:endParaRPr lang="en-US" dirty="0"/>
          </a:p>
        </p:txBody>
      </p:sp>
      <p:sp>
        <p:nvSpPr>
          <p:cNvPr id="33" name="Google Shape;762;p29"/>
          <p:cNvSpPr/>
          <p:nvPr/>
        </p:nvSpPr>
        <p:spPr>
          <a:xfrm>
            <a:off x="6688436" y="1281254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32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792;p29"/>
          <p:cNvSpPr/>
          <p:nvPr/>
        </p:nvSpPr>
        <p:spPr>
          <a:xfrm>
            <a:off x="6677101" y="1300376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24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id="{3C788BF6-ADD8-A449-80FE-C037823DE13E}"/>
              </a:ext>
            </a:extLst>
          </p:cNvPr>
          <p:cNvSpPr/>
          <p:nvPr/>
        </p:nvSpPr>
        <p:spPr>
          <a:xfrm>
            <a:off x="6687334" y="1294714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59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  <p:bldP spid="82" grpId="0" animBg="1"/>
      <p:bldP spid="8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4">
            <a:alphaModFix/>
          </a:blip>
          <a:srcRect t="5072" b="2368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3" name="Google Shape;583;p5"/>
          <p:cNvGraphicFramePr/>
          <p:nvPr>
            <p:extLst>
              <p:ext uri="{D42A27DB-BD31-4B8C-83A1-F6EECF244321}">
                <p14:modId xmlns:p14="http://schemas.microsoft.com/office/powerpoint/2010/main" val="236573981"/>
              </p:ext>
            </p:extLst>
          </p:nvPr>
        </p:nvGraphicFramePr>
        <p:xfrm>
          <a:off x="809263" y="162560"/>
          <a:ext cx="7219765" cy="4320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5" imgW="6096000" imgH="3541713" progId="Paint.Picture">
                  <p:embed/>
                </p:oleObj>
              </mc:Choice>
              <mc:Fallback>
                <p:oleObj r:id="rId5" imgW="6096000" imgH="3541713" progId="Paint.Picture">
                  <p:embed/>
                  <p:pic>
                    <p:nvPicPr>
                      <p:cNvPr id="583" name="Google Shape;583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809263" y="162560"/>
                        <a:ext cx="7219765" cy="4320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Look, listen and repeat.</a:t>
            </a:r>
            <a:endParaRPr dirty="0">
              <a:solidFill>
                <a:srgbClr val="2F0800"/>
              </a:solidFill>
            </a:endParaRPr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409" y="1054710"/>
            <a:ext cx="1450974" cy="139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Look and answer the questions.</a:t>
            </a:r>
            <a:endParaRPr/>
          </a:p>
        </p:txBody>
      </p:sp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Who are they?</a:t>
            </a: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Where are they?</a:t>
            </a:r>
            <a:endParaRPr/>
          </a:p>
        </p:txBody>
      </p:sp>
      <p:sp>
        <p:nvSpPr>
          <p:cNvPr id="660" name="Google Shape;660;p17"/>
          <p:cNvSpPr txBox="1"/>
          <p:nvPr/>
        </p:nvSpPr>
        <p:spPr>
          <a:xfrm>
            <a:off x="925933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What are they doing?</a:t>
            </a:r>
            <a:endParaRPr dirty="0"/>
          </a:p>
        </p:txBody>
      </p:sp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r:id="rId4" imgW="8309118" imgH="3287804" progId="Paint.Picture">
                  <p:embed/>
                </p:oleObj>
              </mc:Choice>
              <mc:Fallback>
                <p:oleObj r:id="rId4" imgW="8309118" imgH="3287804" progId="Paint.Picture">
                  <p:embed/>
                  <p:pic>
                    <p:nvPicPr>
                      <p:cNvPr id="661" name="Google Shape;661;p1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1695000" y="282589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Listen, point and say.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687" name="Google Shape;6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1901" y="1315361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500424" y="1595822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New words </a:t>
            </a:r>
            <a:endParaRPr dirty="0">
              <a:solidFill>
                <a:srgbClr val="310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829385" y="3877984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155</Words>
  <Application>Microsoft Office PowerPoint</Application>
  <PresentationFormat>On-screen Show (16:9)</PresentationFormat>
  <Paragraphs>59</Paragraphs>
  <Slides>19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Exo 2</vt:lpstr>
      <vt:lpstr>Calibri</vt:lpstr>
      <vt:lpstr>Comic Sans MS</vt:lpstr>
      <vt:lpstr>Twinkl</vt:lpstr>
      <vt:lpstr>Fredoka One</vt:lpstr>
      <vt:lpstr>Physics Class for Kids: Kinetic Energy by Slidesgo</vt:lpstr>
      <vt:lpstr>Bitmap Image</vt:lpstr>
      <vt:lpstr>PowerPoint Presentation</vt:lpstr>
      <vt:lpstr>PowerPoint Presentation</vt:lpstr>
      <vt:lpstr>PowerPoint Presentation</vt:lpstr>
      <vt:lpstr>Look, listen and repeat.</vt:lpstr>
      <vt:lpstr>Look and answer the questions.</vt:lpstr>
      <vt:lpstr>Listen, point and say.</vt:lpstr>
      <vt:lpstr>New words 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STD_NGOC</cp:lastModifiedBy>
  <cp:revision>18</cp:revision>
  <dcterms:modified xsi:type="dcterms:W3CDTF">2024-12-26T08:51:57Z</dcterms:modified>
</cp:coreProperties>
</file>