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Fredoka One" panose="020B0604020202020204" charset="0"/>
      <p:regular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Mountains of Christmas" panose="020B0604020202020204" charset="0"/>
      <p:regular r:id="rId31"/>
      <p:bold r:id="rId32"/>
    </p:embeddedFont>
    <p:embeddedFont>
      <p:font typeface="Exo 2" panose="020B0604020202020204" charset="0"/>
      <p:regular r:id="rId33"/>
      <p:bold r:id="rId34"/>
      <p:italic r:id="rId35"/>
      <p:boldItalic r:id="rId36"/>
    </p:embeddedFont>
    <p:embeddedFont>
      <p:font typeface="Quicksand" panose="020B0604020202020204" charset="0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64VNv/6j1s0W6zupZ1ja12XXk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4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>Divide the class into 3 teams.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>Each team has 1 sticky ball.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>Play the music. Pupils in each team take turns to pass the ball. After the music ends, </a:t>
            </a:r>
            <a:r>
              <a:rPr lang="en-US" sz="1100" i="0" u="none" strike="noStrike" cap="none" dirty="0">
                <a:solidFill>
                  <a:srgbClr val="000000"/>
                </a:solidFill>
              </a:rPr>
              <a:t>3 pupils who have the ball stand up and say the words </a:t>
            </a:r>
            <a:r>
              <a:rPr lang="en-US" sz="1100" i="1" u="none" strike="noStrike" cap="none" dirty="0">
                <a:solidFill>
                  <a:srgbClr val="000000"/>
                </a:solidFill>
              </a:rPr>
              <a:t>school, classroom, library, playground,</a:t>
            </a:r>
            <a:r>
              <a:rPr lang="en-US" sz="1100" i="0" u="none" strike="noStrike" cap="none" dirty="0">
                <a:solidFill>
                  <a:srgbClr val="000000"/>
                </a:solidFill>
              </a:rPr>
              <a:t> then make sentences using the sentence model.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4" name="Google Shape;7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5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5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25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5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5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5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5"/>
          <p:cNvGrpSpPr/>
          <p:nvPr/>
        </p:nvGrpSpPr>
        <p:grpSpPr>
          <a:xfrm>
            <a:off x="7664899" y="1459525"/>
            <a:ext cx="894071" cy="666866"/>
            <a:chOff x="7664899" y="1459525"/>
            <a:chExt cx="894071" cy="666866"/>
          </a:xfrm>
        </p:grpSpPr>
        <p:sp>
          <p:nvSpPr>
            <p:cNvPr id="27" name="Google Shape;27;p25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5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" name="Google Shape;58;p25"/>
          <p:cNvGrpSpPr/>
          <p:nvPr/>
        </p:nvGrpSpPr>
        <p:grpSpPr>
          <a:xfrm>
            <a:off x="513430" y="1075379"/>
            <a:ext cx="860092" cy="986675"/>
            <a:chOff x="513430" y="1075379"/>
            <a:chExt cx="860092" cy="986675"/>
          </a:xfrm>
        </p:grpSpPr>
        <p:sp>
          <p:nvSpPr>
            <p:cNvPr id="59" name="Google Shape;59;p25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25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Google Shape;89;p25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5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5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5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5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7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185" name="Google Shape;185;p27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27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8"/>
          <p:cNvGrpSpPr/>
          <p:nvPr/>
        </p:nvGrpSpPr>
        <p:grpSpPr>
          <a:xfrm>
            <a:off x="4870108" y="630544"/>
            <a:ext cx="4112429" cy="3882309"/>
            <a:chOff x="4544102" y="322705"/>
            <a:chExt cx="4764719" cy="4498098"/>
          </a:xfrm>
        </p:grpSpPr>
        <p:sp>
          <p:nvSpPr>
            <p:cNvPr id="201" name="Google Shape;201;p28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28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10" name="Google Shape;210;p2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8"/>
          <p:cNvGrpSpPr/>
          <p:nvPr/>
        </p:nvGrpSpPr>
        <p:grpSpPr>
          <a:xfrm rot="5400000" flipH="1">
            <a:off x="-951521" y="2064768"/>
            <a:ext cx="5773384" cy="4411139"/>
            <a:chOff x="1569550" y="795179"/>
            <a:chExt cx="6580854" cy="3469513"/>
          </a:xfrm>
        </p:grpSpPr>
        <p:sp>
          <p:nvSpPr>
            <p:cNvPr id="213" name="Google Shape;213;p28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28"/>
            <p:cNvGrpSpPr/>
            <p:nvPr/>
          </p:nvGrpSpPr>
          <p:grpSpPr>
            <a:xfrm>
              <a:off x="1569550" y="795179"/>
              <a:ext cx="6580854" cy="3469513"/>
              <a:chOff x="6012925" y="3010525"/>
              <a:chExt cx="1526916" cy="964075"/>
            </a:xfrm>
          </p:grpSpPr>
          <p:sp>
            <p:nvSpPr>
              <p:cNvPr id="215" name="Google Shape;215;p28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8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8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8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8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" name="Google Shape;220;p28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221" name="Google Shape;221;p2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28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9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230" name="Google Shape;230;p2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29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34" name="Google Shape;234;p2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9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9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238" name="Google Shape;238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29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267" name="Google Shape;267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29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30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299" name="Google Shape;299;p30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300" name="Google Shape;300;p30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30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30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307" name="Google Shape;307;p30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30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311" name="Google Shape;311;p30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259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838375" y="1123950"/>
            <a:ext cx="32118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2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9.xml"/><Relationship Id="rId3" Type="http://schemas.openxmlformats.org/officeDocument/2006/relationships/slide" Target="slide13.xml"/><Relationship Id="rId7" Type="http://schemas.openxmlformats.org/officeDocument/2006/relationships/slide" Target="slide16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11" Type="http://schemas.openxmlformats.org/officeDocument/2006/relationships/slide" Target="slide15.xml"/><Relationship Id="rId5" Type="http://schemas.openxmlformats.org/officeDocument/2006/relationships/slide" Target="slide17.xml"/><Relationship Id="rId15" Type="http://schemas.openxmlformats.org/officeDocument/2006/relationships/slide" Target="slide18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slide" Target="slide14.xml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"/>
          <p:cNvPicPr preferRelativeResize="0"/>
          <p:nvPr/>
        </p:nvPicPr>
        <p:blipFill rotWithShape="1">
          <a:blip r:embed="rId3">
            <a:alphaModFix/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"/>
          <p:cNvPicPr preferRelativeResize="0"/>
          <p:nvPr/>
        </p:nvPicPr>
        <p:blipFill rotWithShape="1">
          <a:blip r:embed="rId4">
            <a:alphaModFix/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747" y="156349"/>
            <a:ext cx="707396" cy="35990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"/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pic>
        <p:nvPicPr>
          <p:cNvPr id="332" name="Google Shape;33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92042" y="2864876"/>
            <a:ext cx="4515993" cy="85291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"/>
          <p:cNvSpPr txBox="1"/>
          <p:nvPr/>
        </p:nvSpPr>
        <p:spPr>
          <a:xfrm>
            <a:off x="2789860" y="2977774"/>
            <a:ext cx="43203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1 - PERIOD 2</a:t>
            </a:r>
            <a:endParaRPr dirty="0"/>
          </a:p>
        </p:txBody>
      </p:sp>
      <p:sp>
        <p:nvSpPr>
          <p:cNvPr id="334" name="Google Shape;334;p2"/>
          <p:cNvSpPr txBox="1"/>
          <p:nvPr/>
        </p:nvSpPr>
        <p:spPr>
          <a:xfrm>
            <a:off x="2401109" y="1664547"/>
            <a:ext cx="509786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F9A128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school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112265" y="38306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Teacher: Duong Thi Bich Ngoc</a:t>
            </a:r>
          </a:p>
          <a:p>
            <a:r>
              <a:rPr lang="en-US" sz="1800" b="1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Quang Trung Primary School </a:t>
            </a:r>
            <a:endParaRPr lang="en-US" sz="1800" b="1">
              <a:solidFill>
                <a:srgbClr val="F0592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2" name="Google Shape;712;p13"/>
          <p:cNvGraphicFramePr/>
          <p:nvPr/>
        </p:nvGraphicFramePr>
        <p:xfrm>
          <a:off x="-8014" y="0"/>
          <a:ext cx="9152014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6" imgW="9152014" imgH="5143500" progId="Paint.Picture">
                  <p:embed/>
                </p:oleObj>
              </mc:Choice>
              <mc:Fallback>
                <p:oleObj r:id="rId6" imgW="9152014" imgH="5143500" progId="Paint.Picture">
                  <p:embed/>
                  <p:pic>
                    <p:nvPicPr>
                      <p:cNvPr id="712" name="Google Shape;712;p1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-8014" y="0"/>
                        <a:ext cx="9152014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Track 6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41290" y="2021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4"/>
          <p:cNvSpPr txBox="1">
            <a:spLocks noGrp="1"/>
          </p:cNvSpPr>
          <p:nvPr>
            <p:ph type="title"/>
          </p:nvPr>
        </p:nvSpPr>
        <p:spPr>
          <a:xfrm>
            <a:off x="1562046" y="3021982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FUN CORNER</a:t>
            </a:r>
            <a:endParaRPr>
              <a:solidFill>
                <a:srgbClr val="310600"/>
              </a:solidFill>
            </a:endParaRPr>
          </a:p>
        </p:txBody>
      </p:sp>
      <p:pic>
        <p:nvPicPr>
          <p:cNvPr id="719" name="Google Shape;7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4897" y="1793344"/>
            <a:ext cx="1408298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5"/>
          <p:cNvSpPr txBox="1"/>
          <p:nvPr/>
        </p:nvSpPr>
        <p:spPr>
          <a:xfrm>
            <a:off x="5557601" y="3680638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25" name="Google Shape;725;p15"/>
          <p:cNvSpPr txBox="1"/>
          <p:nvPr/>
        </p:nvSpPr>
        <p:spPr>
          <a:xfrm>
            <a:off x="4068945" y="2545191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726" name="Google Shape;726;p15"/>
          <p:cNvSpPr txBox="1"/>
          <p:nvPr/>
        </p:nvSpPr>
        <p:spPr>
          <a:xfrm>
            <a:off x="2280263" y="3452569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sp>
        <p:nvSpPr>
          <p:cNvPr id="727" name="Google Shape;727;p15"/>
          <p:cNvSpPr txBox="1"/>
          <p:nvPr/>
        </p:nvSpPr>
        <p:spPr>
          <a:xfrm>
            <a:off x="7355078" y="1199550"/>
            <a:ext cx="11958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728" name="Google Shape;728;p15"/>
          <p:cNvSpPr txBox="1"/>
          <p:nvPr/>
        </p:nvSpPr>
        <p:spPr>
          <a:xfrm>
            <a:off x="5366718" y="810450"/>
            <a:ext cx="10723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29" name="Google Shape;729;p15"/>
          <p:cNvSpPr txBox="1"/>
          <p:nvPr/>
        </p:nvSpPr>
        <p:spPr>
          <a:xfrm>
            <a:off x="682189" y="693420"/>
            <a:ext cx="8991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730" name="Google Shape;730;p15" descr="http://www.clipartpal.com/_thumbs/pd/holiday/birthday/baloon1_05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791" r="20689"/>
          <a:stretch/>
        </p:blipFill>
        <p:spPr>
          <a:xfrm rot="-820634">
            <a:off x="439332" y="264425"/>
            <a:ext cx="1319642" cy="201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5" descr="http://www.easyvectors.com/assets/images/vectors/afbig/helium-blue-balloon-clip-art.jpg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71097">
            <a:off x="2184041" y="2838594"/>
            <a:ext cx="1218039" cy="199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5" descr="http://www.clipartpal.com/_thumbs/pd/holiday/birthday/baloon1_02.png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16000" r="20000"/>
          <a:stretch/>
        </p:blipFill>
        <p:spPr>
          <a:xfrm rot="818138">
            <a:off x="7088997" y="708694"/>
            <a:ext cx="1304103" cy="203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5" descr="http://www.clipartpal.com/_thumbs/pd/holiday/birthday/baloon1_01.png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14249" r="22646"/>
          <a:stretch/>
        </p:blipFill>
        <p:spPr>
          <a:xfrm>
            <a:off x="2545097" y="306044"/>
            <a:ext cx="1307688" cy="20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5" descr="http://www.clipartpal.com/_thumbs/pd/holiday/birthday/baloon1_02.png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 l="16000" r="20000"/>
          <a:stretch/>
        </p:blipFill>
        <p:spPr>
          <a:xfrm>
            <a:off x="5264793" y="184749"/>
            <a:ext cx="1304103" cy="203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5" descr="Purple Balloon 2 clip art - vector clip art online, royalty free ... -  ClipArt Best - ClipArt Best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 l="9014" r="37978"/>
          <a:stretch/>
        </p:blipFill>
        <p:spPr>
          <a:xfrm rot="-827254">
            <a:off x="3923611" y="1836597"/>
            <a:ext cx="1388314" cy="196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5" descr="Orange Balloon SVG Vector, Orange Balloon Clip art - SVG Clipart">
            <a:hlinkClick r:id="rId15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 l="10081" t="9312" r="38000" b="9311"/>
          <a:stretch/>
        </p:blipFill>
        <p:spPr>
          <a:xfrm rot="643159">
            <a:off x="5341188" y="2825295"/>
            <a:ext cx="1479481" cy="231891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5"/>
          <p:cNvSpPr/>
          <p:nvPr/>
        </p:nvSpPr>
        <p:spPr>
          <a:xfrm>
            <a:off x="8122920" y="4591323"/>
            <a:ext cx="854730" cy="434534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5"/>
          <p:cNvSpPr txBox="1"/>
          <p:nvPr/>
        </p:nvSpPr>
        <p:spPr>
          <a:xfrm>
            <a:off x="2662765" y="957672"/>
            <a:ext cx="10723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6"/>
          <p:cNvSpPr txBox="1">
            <a:spLocks noGrp="1"/>
          </p:cNvSpPr>
          <p:nvPr>
            <p:ph type="title" idx="4294967295"/>
          </p:nvPr>
        </p:nvSpPr>
        <p:spPr>
          <a:xfrm>
            <a:off x="1761689" y="330535"/>
            <a:ext cx="7013196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 dirty="0">
                <a:solidFill>
                  <a:srgbClr val="002060"/>
                </a:solidFill>
              </a:rPr>
              <a:t>Read and choose.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744" name="Google Shape;744;p16"/>
          <p:cNvSpPr/>
          <p:nvPr/>
        </p:nvSpPr>
        <p:spPr>
          <a:xfrm>
            <a:off x="443062" y="1652149"/>
            <a:ext cx="412893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………… this your classroom?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6"/>
          <p:cNvSpPr/>
          <p:nvPr/>
        </p:nvSpPr>
        <p:spPr>
          <a:xfrm>
            <a:off x="5533685" y="1652149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</a:t>
            </a:r>
            <a:endParaRPr/>
          </a:p>
        </p:txBody>
      </p:sp>
      <p:sp>
        <p:nvSpPr>
          <p:cNvPr id="746" name="Google Shape;746;p16"/>
          <p:cNvSpPr/>
          <p:nvPr/>
        </p:nvSpPr>
        <p:spPr>
          <a:xfrm>
            <a:off x="5533685" y="3063240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Are</a:t>
            </a:r>
            <a:endParaRPr/>
          </a:p>
        </p:txBody>
      </p:sp>
      <p:sp>
        <p:nvSpPr>
          <p:cNvPr id="747" name="Google Shape;747;p16"/>
          <p:cNvSpPr txBox="1"/>
          <p:nvPr/>
        </p:nvSpPr>
        <p:spPr>
          <a:xfrm>
            <a:off x="1124948" y="1939186"/>
            <a:ext cx="17876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Is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8" name="Google Shape;748;p16" descr="http://www.clipartpal.com/_thumbs/pd/holiday/birthday/baloon1_05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3791" r="20689"/>
          <a:stretch/>
        </p:blipFill>
        <p:spPr>
          <a:xfrm rot="-820634">
            <a:off x="170919" y="8485"/>
            <a:ext cx="924387" cy="141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7"/>
          <p:cNvSpPr txBox="1">
            <a:spLocks noGrp="1"/>
          </p:cNvSpPr>
          <p:nvPr>
            <p:ph type="title" idx="4294967295"/>
          </p:nvPr>
        </p:nvSpPr>
        <p:spPr>
          <a:xfrm>
            <a:off x="1619076" y="366768"/>
            <a:ext cx="7055141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 dirty="0">
                <a:solidFill>
                  <a:srgbClr val="002060"/>
                </a:solidFill>
              </a:rPr>
              <a:t>Read and choose.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754" name="Google Shape;754;p17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playground</a:t>
            </a: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classroom</a:t>
            </a:r>
            <a:endParaRPr/>
          </a:p>
        </p:txBody>
      </p:sp>
      <p:sp>
        <p:nvSpPr>
          <p:cNvPr id="756" name="Google Shape;756;p17"/>
          <p:cNvSpPr txBox="1"/>
          <p:nvPr/>
        </p:nvSpPr>
        <p:spPr>
          <a:xfrm>
            <a:off x="1742675" y="3014919"/>
            <a:ext cx="320013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playground</a:t>
            </a:r>
            <a:endParaRPr sz="3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7"/>
          <p:cNvSpPr/>
          <p:nvPr/>
        </p:nvSpPr>
        <p:spPr>
          <a:xfrm>
            <a:off x="443062" y="1766449"/>
            <a:ext cx="422037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That is our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…………………………</a:t>
            </a:r>
            <a:endParaRPr sz="3200" b="1" i="0" u="none" strike="noStrike" cap="none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Google Shape;758;p17" descr="http://www.clipartpal.com/_thumbs/pd/holiday/birthday/baloon1_01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4249" r="22646"/>
          <a:stretch/>
        </p:blipFill>
        <p:spPr>
          <a:xfrm>
            <a:off x="0" y="92644"/>
            <a:ext cx="993642" cy="157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8"/>
          <p:cNvSpPr txBox="1">
            <a:spLocks noGrp="1"/>
          </p:cNvSpPr>
          <p:nvPr>
            <p:ph type="title" idx="4294967295"/>
          </p:nvPr>
        </p:nvSpPr>
        <p:spPr>
          <a:xfrm>
            <a:off x="1954635" y="310440"/>
            <a:ext cx="6845417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 dirty="0">
                <a:solidFill>
                  <a:srgbClr val="002060"/>
                </a:solidFill>
              </a:rPr>
              <a:t>Read and choose.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764" name="Google Shape;764;p18"/>
          <p:cNvSpPr txBox="1"/>
          <p:nvPr/>
        </p:nvSpPr>
        <p:spPr>
          <a:xfrm>
            <a:off x="1590752" y="2090633"/>
            <a:ext cx="1314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that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8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</a:t>
            </a:r>
            <a:endParaRPr/>
          </a:p>
        </p:txBody>
      </p:sp>
      <p:sp>
        <p:nvSpPr>
          <p:cNvPr id="766" name="Google Shape;766;p18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that</a:t>
            </a:r>
            <a:endParaRPr/>
          </a:p>
        </p:txBody>
      </p:sp>
      <p:sp>
        <p:nvSpPr>
          <p:cNvPr id="767" name="Google Shape;767;p18"/>
          <p:cNvSpPr/>
          <p:nvPr/>
        </p:nvSpPr>
        <p:spPr>
          <a:xfrm>
            <a:off x="443062" y="1766449"/>
            <a:ext cx="422037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……….your classroom?</a:t>
            </a:r>
            <a:endParaRPr sz="36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8" name="Google Shape;768;p18" descr="http://www.clipartpal.com/_thumbs/pd/holiday/birthday/baloon1_02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6000" r="20000"/>
          <a:stretch/>
        </p:blipFill>
        <p:spPr>
          <a:xfrm rot="-512770">
            <a:off x="95878" y="92500"/>
            <a:ext cx="1008548" cy="157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9"/>
          <p:cNvSpPr txBox="1">
            <a:spLocks noGrp="1"/>
          </p:cNvSpPr>
          <p:nvPr>
            <p:ph type="title" idx="4294967295"/>
          </p:nvPr>
        </p:nvSpPr>
        <p:spPr>
          <a:xfrm>
            <a:off x="1880984" y="350583"/>
            <a:ext cx="6256337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 dirty="0">
                <a:solidFill>
                  <a:srgbClr val="002060"/>
                </a:solidFill>
              </a:rPr>
              <a:t>Read and choose.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774" name="Google Shape;774;p19"/>
          <p:cNvSpPr/>
          <p:nvPr/>
        </p:nvSpPr>
        <p:spPr>
          <a:xfrm>
            <a:off x="443062" y="1652149"/>
            <a:ext cx="412893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that your library?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9"/>
          <p:cNvSpPr/>
          <p:nvPr/>
        </p:nvSpPr>
        <p:spPr>
          <a:xfrm>
            <a:off x="5257800" y="1672441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Yes, it isn’t.</a:t>
            </a:r>
            <a:endParaRPr/>
          </a:p>
        </p:txBody>
      </p:sp>
      <p:sp>
        <p:nvSpPr>
          <p:cNvPr id="776" name="Google Shape;776;p19"/>
          <p:cNvSpPr/>
          <p:nvPr/>
        </p:nvSpPr>
        <p:spPr>
          <a:xfrm>
            <a:off x="5257800" y="3061137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Yes, it is.</a:t>
            </a:r>
            <a:endParaRPr/>
          </a:p>
        </p:txBody>
      </p:sp>
      <p:pic>
        <p:nvPicPr>
          <p:cNvPr id="777" name="Google Shape;777;p19" descr="http://www.clipartpal.com/_thumbs/pd/holiday/birthday/baloon1_02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6000" r="20000"/>
          <a:stretch/>
        </p:blipFill>
        <p:spPr>
          <a:xfrm rot="818138">
            <a:off x="48765" y="91944"/>
            <a:ext cx="959139" cy="14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0"/>
          <p:cNvSpPr txBox="1">
            <a:spLocks noGrp="1"/>
          </p:cNvSpPr>
          <p:nvPr>
            <p:ph type="title" idx="4294967295"/>
          </p:nvPr>
        </p:nvSpPr>
        <p:spPr>
          <a:xfrm>
            <a:off x="1813560" y="162348"/>
            <a:ext cx="733044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 dirty="0">
                <a:solidFill>
                  <a:srgbClr val="002060"/>
                </a:solidFill>
              </a:rPr>
              <a:t>Read and choose.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look </a:t>
            </a:r>
            <a:endParaRPr/>
          </a:p>
        </p:txBody>
      </p:sp>
      <p:sp>
        <p:nvSpPr>
          <p:cNvPr id="784" name="Google Shape;784;p20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your</a:t>
            </a:r>
            <a:endParaRPr/>
          </a:p>
        </p:txBody>
      </p:sp>
      <p:sp>
        <p:nvSpPr>
          <p:cNvPr id="785" name="Google Shape;785;p20"/>
          <p:cNvSpPr/>
          <p:nvPr/>
        </p:nvSpPr>
        <p:spPr>
          <a:xfrm>
            <a:off x="443062" y="1766449"/>
            <a:ext cx="454041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that ………….school?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 txBox="1"/>
          <p:nvPr/>
        </p:nvSpPr>
        <p:spPr>
          <a:xfrm>
            <a:off x="1108519" y="3158094"/>
            <a:ext cx="14100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your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7" name="Google Shape;787;p20" descr="http://www.easyvectors.com/assets/images/vectors/afbig/helium-blue-balloon-clip-art.jp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71097">
            <a:off x="84843" y="3108"/>
            <a:ext cx="790555" cy="129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1"/>
          <p:cNvSpPr txBox="1">
            <a:spLocks noGrp="1"/>
          </p:cNvSpPr>
          <p:nvPr>
            <p:ph type="title" idx="4294967295"/>
          </p:nvPr>
        </p:nvSpPr>
        <p:spPr>
          <a:xfrm>
            <a:off x="1813560" y="179126"/>
            <a:ext cx="733044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 dirty="0">
                <a:solidFill>
                  <a:srgbClr val="002060"/>
                </a:solidFill>
              </a:rPr>
              <a:t>Read and choose.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793" name="Google Shape;793;p21"/>
          <p:cNvSpPr/>
          <p:nvPr/>
        </p:nvSpPr>
        <p:spPr>
          <a:xfrm>
            <a:off x="259848" y="1650046"/>
            <a:ext cx="455184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this our playground?</a:t>
            </a:r>
            <a:endParaRPr sz="36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1"/>
          <p:cNvSpPr/>
          <p:nvPr/>
        </p:nvSpPr>
        <p:spPr>
          <a:xfrm>
            <a:off x="5257800" y="1672441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No, it isn’t.</a:t>
            </a:r>
            <a:endParaRPr/>
          </a:p>
        </p:txBody>
      </p:sp>
      <p:sp>
        <p:nvSpPr>
          <p:cNvPr id="795" name="Google Shape;795;p21"/>
          <p:cNvSpPr/>
          <p:nvPr/>
        </p:nvSpPr>
        <p:spPr>
          <a:xfrm>
            <a:off x="5257800" y="3061137"/>
            <a:ext cx="3680459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No, it is.</a:t>
            </a:r>
            <a:endParaRPr/>
          </a:p>
        </p:txBody>
      </p:sp>
      <p:pic>
        <p:nvPicPr>
          <p:cNvPr id="796" name="Google Shape;796;p21" descr="Orange Balloon SVG Vector, Orange Balloon Clip art - SVG Clipart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0081" t="9312" r="38000" b="9311"/>
          <a:stretch/>
        </p:blipFill>
        <p:spPr>
          <a:xfrm rot="643159">
            <a:off x="5634" y="50633"/>
            <a:ext cx="828698" cy="129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2"/>
          <p:cNvSpPr txBox="1">
            <a:spLocks noGrp="1"/>
          </p:cNvSpPr>
          <p:nvPr>
            <p:ph type="title" idx="4294967295"/>
          </p:nvPr>
        </p:nvSpPr>
        <p:spPr>
          <a:xfrm>
            <a:off x="1813560" y="36513"/>
            <a:ext cx="733044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002060"/>
                </a:solidFill>
              </a:rPr>
              <a:t>Read and choose.</a:t>
            </a:r>
            <a:endParaRPr sz="5400">
              <a:solidFill>
                <a:srgbClr val="002060"/>
              </a:solidFill>
            </a:endParaRPr>
          </a:p>
        </p:txBody>
      </p:sp>
      <p:sp>
        <p:nvSpPr>
          <p:cNvPr id="802" name="Google Shape;802;p22"/>
          <p:cNvSpPr/>
          <p:nvPr/>
        </p:nvSpPr>
        <p:spPr>
          <a:xfrm>
            <a:off x="5533685" y="1775311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library </a:t>
            </a:r>
            <a:endParaRPr/>
          </a:p>
        </p:txBody>
      </p:sp>
      <p:sp>
        <p:nvSpPr>
          <p:cNvPr id="803" name="Google Shape;803;p22"/>
          <p:cNvSpPr/>
          <p:nvPr/>
        </p:nvSpPr>
        <p:spPr>
          <a:xfrm>
            <a:off x="5533685" y="3164007"/>
            <a:ext cx="2800350" cy="1085850"/>
          </a:xfrm>
          <a:prstGeom prst="roundRect">
            <a:avLst>
              <a:gd name="adj" fmla="val 16667"/>
            </a:avLst>
          </a:prstGeom>
          <a:solidFill>
            <a:srgbClr val="FC6024"/>
          </a:solidFill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school</a:t>
            </a:r>
            <a:endParaRPr/>
          </a:p>
        </p:txBody>
      </p:sp>
      <p:sp>
        <p:nvSpPr>
          <p:cNvPr id="804" name="Google Shape;804;p22"/>
          <p:cNvSpPr/>
          <p:nvPr/>
        </p:nvSpPr>
        <p:spPr>
          <a:xfrm>
            <a:off x="443062" y="1766449"/>
            <a:ext cx="4540418" cy="249694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that your……………..?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2"/>
          <p:cNvSpPr txBox="1"/>
          <p:nvPr/>
        </p:nvSpPr>
        <p:spPr>
          <a:xfrm>
            <a:off x="2320949" y="3096951"/>
            <a:ext cx="18320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school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6" name="Google Shape;806;p22" descr="Purple Balloon 2 clip art - vector clip art online, royalty free ... -  ClipArt Best - ClipArt Best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9014" r="37978"/>
          <a:stretch/>
        </p:blipFill>
        <p:spPr>
          <a:xfrm rot="-827254">
            <a:off x="-36629" y="-17665"/>
            <a:ext cx="1123886" cy="158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"/>
          <p:cNvSpPr txBox="1">
            <a:spLocks noGrp="1"/>
          </p:cNvSpPr>
          <p:nvPr>
            <p:ph type="title"/>
          </p:nvPr>
        </p:nvSpPr>
        <p:spPr>
          <a:xfrm>
            <a:off x="1766488" y="26789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310600"/>
                </a:solidFill>
              </a:rPr>
              <a:t>WARM-UP </a:t>
            </a:r>
            <a:r>
              <a:rPr lang="en-US" dirty="0" smtClean="0">
                <a:solidFill>
                  <a:srgbClr val="310600"/>
                </a:solidFill>
              </a:rPr>
              <a:t>AND REVIEW</a:t>
            </a:r>
            <a:endParaRPr dirty="0">
              <a:solidFill>
                <a:srgbClr val="310600"/>
              </a:solidFill>
            </a:endParaRPr>
          </a:p>
        </p:txBody>
      </p:sp>
      <p:pic>
        <p:nvPicPr>
          <p:cNvPr id="373" name="Google Shape;37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5918" y="907209"/>
            <a:ext cx="1335140" cy="129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"/>
          <p:cNvSpPr txBox="1"/>
          <p:nvPr/>
        </p:nvSpPr>
        <p:spPr>
          <a:xfrm>
            <a:off x="2055167" y="1852736"/>
            <a:ext cx="433251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 </a:t>
            </a:r>
            <a:endParaRPr sz="1400" b="0" i="0" u="none" strike="noStrike" cap="none">
              <a:solidFill>
                <a:srgbClr val="F0592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79" name="Google Shape;379;p6"/>
          <p:cNvPicPr preferRelativeResize="0"/>
          <p:nvPr/>
        </p:nvPicPr>
        <p:blipFill rotWithShape="1">
          <a:blip r:embed="rId3">
            <a:alphaModFix/>
          </a:blip>
          <a:srcRect r="-16599" b="25000"/>
          <a:stretch/>
        </p:blipFill>
        <p:spPr>
          <a:xfrm>
            <a:off x="0" y="0"/>
            <a:ext cx="72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"/>
          <p:cNvSpPr/>
          <p:nvPr/>
        </p:nvSpPr>
        <p:spPr>
          <a:xfrm>
            <a:off x="1385234" y="934722"/>
            <a:ext cx="5672380" cy="3098172"/>
          </a:xfrm>
          <a:prstGeom prst="cloud">
            <a:avLst/>
          </a:prstGeom>
          <a:noFill/>
          <a:ln w="25400" cap="flat" cmpd="sng">
            <a:solidFill>
              <a:srgbClr val="1BC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7"/>
          <p:cNvGrpSpPr/>
          <p:nvPr/>
        </p:nvGrpSpPr>
        <p:grpSpPr>
          <a:xfrm>
            <a:off x="101540" y="3404950"/>
            <a:ext cx="1662730" cy="1691630"/>
            <a:chOff x="3195319" y="1859251"/>
            <a:chExt cx="1993482" cy="1676939"/>
          </a:xfrm>
        </p:grpSpPr>
        <p:grpSp>
          <p:nvGrpSpPr>
            <p:cNvPr id="386" name="Google Shape;386;p7"/>
            <p:cNvGrpSpPr/>
            <p:nvPr/>
          </p:nvGrpSpPr>
          <p:grpSpPr>
            <a:xfrm>
              <a:off x="4212619" y="1859251"/>
              <a:ext cx="976181" cy="1676939"/>
              <a:chOff x="5302807" y="1577012"/>
              <a:chExt cx="2203261" cy="3094656"/>
            </a:xfrm>
          </p:grpSpPr>
          <p:sp>
            <p:nvSpPr>
              <p:cNvPr id="387" name="Google Shape;387;p7"/>
              <p:cNvSpPr/>
              <p:nvPr/>
            </p:nvSpPr>
            <p:spPr>
              <a:xfrm rot="920078">
                <a:off x="7090253" y="2893888"/>
                <a:ext cx="125968" cy="32509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19787" extrusionOk="0">
                    <a:moveTo>
                      <a:pt x="4947" y="0"/>
                    </a:moveTo>
                    <a:lnTo>
                      <a:pt x="7502" y="1979"/>
                    </a:lnTo>
                    <a:lnTo>
                      <a:pt x="7667" y="16159"/>
                    </a:lnTo>
                    <a:lnTo>
                      <a:pt x="7173" y="19787"/>
                    </a:lnTo>
                    <a:lnTo>
                      <a:pt x="0" y="12779"/>
                    </a:lnTo>
                    <a:lnTo>
                      <a:pt x="165" y="42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Google Shape;388;p7"/>
              <p:cNvSpPr/>
              <p:nvPr/>
            </p:nvSpPr>
            <p:spPr>
              <a:xfrm rot="-99046" flipH="1">
                <a:off x="5416763" y="3058460"/>
                <a:ext cx="155756" cy="90083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2" extrusionOk="0">
                    <a:moveTo>
                      <a:pt x="3336" y="0"/>
                    </a:moveTo>
                    <a:lnTo>
                      <a:pt x="3336" y="0"/>
                    </a:lnTo>
                    <a:cubicBezTo>
                      <a:pt x="3002" y="33"/>
                      <a:pt x="2702" y="167"/>
                      <a:pt x="2402" y="234"/>
                    </a:cubicBezTo>
                    <a:cubicBezTo>
                      <a:pt x="2102" y="367"/>
                      <a:pt x="1835" y="500"/>
                      <a:pt x="1535" y="667"/>
                    </a:cubicBezTo>
                    <a:cubicBezTo>
                      <a:pt x="1234" y="834"/>
                      <a:pt x="968" y="1001"/>
                      <a:pt x="701" y="1201"/>
                    </a:cubicBezTo>
                    <a:cubicBezTo>
                      <a:pt x="467" y="1401"/>
                      <a:pt x="200" y="1601"/>
                      <a:pt x="0" y="1901"/>
                    </a:cubicBezTo>
                    <a:cubicBezTo>
                      <a:pt x="334" y="1868"/>
                      <a:pt x="667" y="1768"/>
                      <a:pt x="968" y="1668"/>
                    </a:cubicBezTo>
                    <a:cubicBezTo>
                      <a:pt x="1234" y="1534"/>
                      <a:pt x="1535" y="1401"/>
                      <a:pt x="1835" y="1234"/>
                    </a:cubicBezTo>
                    <a:cubicBezTo>
                      <a:pt x="2068" y="1067"/>
                      <a:pt x="2369" y="901"/>
                      <a:pt x="2635" y="701"/>
                    </a:cubicBezTo>
                    <a:cubicBezTo>
                      <a:pt x="2869" y="500"/>
                      <a:pt x="3136" y="267"/>
                      <a:pt x="3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 rot="-99046" flipH="1">
                <a:off x="7107212" y="2878577"/>
                <a:ext cx="394105" cy="335514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1"/>
                    </a:moveTo>
                    <a:cubicBezTo>
                      <a:pt x="3312" y="1"/>
                      <a:pt x="2932" y="68"/>
                      <a:pt x="2536" y="228"/>
                    </a:cubicBezTo>
                    <a:cubicBezTo>
                      <a:pt x="1" y="1262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5"/>
                      <a:pt x="7806" y="5732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1"/>
                      <a:pt x="3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 rot="-99046" flipH="1">
                <a:off x="5307596" y="2930479"/>
                <a:ext cx="394058" cy="335514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1"/>
                    </a:moveTo>
                    <a:cubicBezTo>
                      <a:pt x="2795" y="1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2"/>
                    </a:cubicBezTo>
                    <a:cubicBezTo>
                      <a:pt x="1075" y="6415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2"/>
                      <a:pt x="5905" y="228"/>
                    </a:cubicBezTo>
                    <a:cubicBezTo>
                      <a:pt x="5509" y="68"/>
                      <a:pt x="5128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 rot="-99046" flipH="1">
                <a:off x="5532136" y="1951866"/>
                <a:ext cx="1713220" cy="1638542"/>
              </a:xfrm>
              <a:custGeom>
                <a:avLst/>
                <a:gdLst/>
                <a:ahLst/>
                <a:cxnLst/>
                <a:rect l="l" t="t" r="r" b="b"/>
                <a:pathLst>
                  <a:path w="36694" h="34596" extrusionOk="0">
                    <a:moveTo>
                      <a:pt x="18314" y="1"/>
                    </a:moveTo>
                    <a:cubicBezTo>
                      <a:pt x="17380" y="1"/>
                      <a:pt x="16212" y="34"/>
                      <a:pt x="14878" y="201"/>
                    </a:cubicBezTo>
                    <a:lnTo>
                      <a:pt x="14744" y="201"/>
                    </a:lnTo>
                    <a:cubicBezTo>
                      <a:pt x="11209" y="668"/>
                      <a:pt x="6639" y="1935"/>
                      <a:pt x="3303" y="5538"/>
                    </a:cubicBezTo>
                    <a:cubicBezTo>
                      <a:pt x="834" y="8173"/>
                      <a:pt x="1" y="12910"/>
                      <a:pt x="167" y="17680"/>
                    </a:cubicBezTo>
                    <a:cubicBezTo>
                      <a:pt x="234" y="21383"/>
                      <a:pt x="968" y="25052"/>
                      <a:pt x="1902" y="27754"/>
                    </a:cubicBezTo>
                    <a:cubicBezTo>
                      <a:pt x="2469" y="29222"/>
                      <a:pt x="3036" y="30389"/>
                      <a:pt x="3670" y="31090"/>
                    </a:cubicBezTo>
                    <a:cubicBezTo>
                      <a:pt x="4804" y="32424"/>
                      <a:pt x="6972" y="33258"/>
                      <a:pt x="9307" y="33758"/>
                    </a:cubicBezTo>
                    <a:cubicBezTo>
                      <a:pt x="12768" y="34527"/>
                      <a:pt x="16592" y="34595"/>
                      <a:pt x="17833" y="34595"/>
                    </a:cubicBezTo>
                    <a:cubicBezTo>
                      <a:pt x="18099" y="34595"/>
                      <a:pt x="18247" y="34592"/>
                      <a:pt x="18247" y="34592"/>
                    </a:cubicBezTo>
                    <a:cubicBezTo>
                      <a:pt x="18247" y="34592"/>
                      <a:pt x="18395" y="34595"/>
                      <a:pt x="18663" y="34595"/>
                    </a:cubicBezTo>
                    <a:cubicBezTo>
                      <a:pt x="19913" y="34595"/>
                      <a:pt x="23759" y="34527"/>
                      <a:pt x="27220" y="33758"/>
                    </a:cubicBezTo>
                    <a:cubicBezTo>
                      <a:pt x="29522" y="33224"/>
                      <a:pt x="31690" y="32424"/>
                      <a:pt x="32857" y="31090"/>
                    </a:cubicBezTo>
                    <a:cubicBezTo>
                      <a:pt x="33491" y="30389"/>
                      <a:pt x="34092" y="29222"/>
                      <a:pt x="34592" y="27754"/>
                    </a:cubicBezTo>
                    <a:cubicBezTo>
                      <a:pt x="35392" y="25486"/>
                      <a:pt x="36026" y="22517"/>
                      <a:pt x="36260" y="19381"/>
                    </a:cubicBezTo>
                    <a:cubicBezTo>
                      <a:pt x="36693" y="14077"/>
                      <a:pt x="35993" y="8507"/>
                      <a:pt x="33324" y="5538"/>
                    </a:cubicBezTo>
                    <a:cubicBezTo>
                      <a:pt x="28821" y="735"/>
                      <a:pt x="22016" y="34"/>
                      <a:pt x="18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 rot="-99046" flipH="1">
                <a:off x="6360110" y="3547101"/>
                <a:ext cx="113735" cy="137492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03" extrusionOk="0">
                    <a:moveTo>
                      <a:pt x="267" y="0"/>
                    </a:moveTo>
                    <a:lnTo>
                      <a:pt x="0" y="2402"/>
                    </a:lnTo>
                    <a:cubicBezTo>
                      <a:pt x="0" y="2402"/>
                      <a:pt x="467" y="2903"/>
                      <a:pt x="1201" y="2903"/>
                    </a:cubicBezTo>
                    <a:cubicBezTo>
                      <a:pt x="2001" y="2903"/>
                      <a:pt x="2435" y="2402"/>
                      <a:pt x="2435" y="2402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7"/>
              <p:cNvSpPr/>
              <p:nvPr/>
            </p:nvSpPr>
            <p:spPr>
              <a:xfrm rot="920078">
                <a:off x="6346297" y="3580987"/>
                <a:ext cx="34815" cy="35604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167" extrusionOk="0">
                    <a:moveTo>
                      <a:pt x="0" y="0"/>
                    </a:moveTo>
                    <a:lnTo>
                      <a:pt x="595" y="143"/>
                    </a:lnTo>
                    <a:lnTo>
                      <a:pt x="1310" y="119"/>
                    </a:lnTo>
                    <a:lnTo>
                      <a:pt x="1762" y="310"/>
                    </a:lnTo>
                    <a:lnTo>
                      <a:pt x="1834" y="667"/>
                    </a:lnTo>
                    <a:lnTo>
                      <a:pt x="2119" y="2167"/>
                    </a:ln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 rot="-89466">
                <a:off x="6350177" y="3519229"/>
                <a:ext cx="138347" cy="558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7"/>
              <p:cNvSpPr/>
              <p:nvPr/>
            </p:nvSpPr>
            <p:spPr>
              <a:xfrm rot="381332">
                <a:off x="6771431" y="3222875"/>
                <a:ext cx="361048" cy="334287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37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01" y="7072"/>
                      <a:pt x="1168" y="7906"/>
                    </a:cubicBezTo>
                    <a:cubicBezTo>
                      <a:pt x="3469" y="7339"/>
                      <a:pt x="5638" y="6539"/>
                      <a:pt x="6805" y="5238"/>
                    </a:cubicBezTo>
                    <a:cubicBezTo>
                      <a:pt x="7406" y="4504"/>
                      <a:pt x="8039" y="3336"/>
                      <a:pt x="8540" y="1902"/>
                    </a:cubicBezTo>
                    <a:cubicBezTo>
                      <a:pt x="7672" y="735"/>
                      <a:pt x="6305" y="1"/>
                      <a:pt x="4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7"/>
              <p:cNvSpPr/>
              <p:nvPr/>
            </p:nvSpPr>
            <p:spPr>
              <a:xfrm rot="8538" flipH="1">
                <a:off x="5654669" y="3218501"/>
                <a:ext cx="361030" cy="334269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37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01" y="7072"/>
                      <a:pt x="1168" y="7906"/>
                    </a:cubicBezTo>
                    <a:cubicBezTo>
                      <a:pt x="3469" y="7339"/>
                      <a:pt x="5638" y="6539"/>
                      <a:pt x="6805" y="5238"/>
                    </a:cubicBezTo>
                    <a:cubicBezTo>
                      <a:pt x="7406" y="4504"/>
                      <a:pt x="8039" y="3336"/>
                      <a:pt x="8540" y="1902"/>
                    </a:cubicBezTo>
                    <a:cubicBezTo>
                      <a:pt x="7672" y="735"/>
                      <a:pt x="6305" y="1"/>
                      <a:pt x="4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DC1A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 rot="-99046" flipH="1">
                <a:off x="7269384" y="2971210"/>
                <a:ext cx="90344" cy="161173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403" extrusionOk="0">
                    <a:moveTo>
                      <a:pt x="1935" y="0"/>
                    </a:moveTo>
                    <a:cubicBezTo>
                      <a:pt x="1668" y="234"/>
                      <a:pt x="1468" y="467"/>
                      <a:pt x="1234" y="767"/>
                    </a:cubicBezTo>
                    <a:cubicBezTo>
                      <a:pt x="1001" y="1001"/>
                      <a:pt x="834" y="1268"/>
                      <a:pt x="667" y="1568"/>
                    </a:cubicBezTo>
                    <a:cubicBezTo>
                      <a:pt x="501" y="1835"/>
                      <a:pt x="401" y="2135"/>
                      <a:pt x="267" y="2435"/>
                    </a:cubicBezTo>
                    <a:cubicBezTo>
                      <a:pt x="134" y="2735"/>
                      <a:pt x="67" y="3069"/>
                      <a:pt x="0" y="3403"/>
                    </a:cubicBezTo>
                    <a:cubicBezTo>
                      <a:pt x="300" y="3169"/>
                      <a:pt x="501" y="2936"/>
                      <a:pt x="701" y="2669"/>
                    </a:cubicBezTo>
                    <a:cubicBezTo>
                      <a:pt x="934" y="2402"/>
                      <a:pt x="1101" y="2135"/>
                      <a:pt x="1268" y="1835"/>
                    </a:cubicBezTo>
                    <a:cubicBezTo>
                      <a:pt x="1435" y="1568"/>
                      <a:pt x="1535" y="1268"/>
                      <a:pt x="1668" y="968"/>
                    </a:cubicBezTo>
                    <a:cubicBezTo>
                      <a:pt x="1802" y="667"/>
                      <a:pt x="1902" y="334"/>
                      <a:pt x="1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 rot="-99046" flipH="1">
                <a:off x="7235093" y="3005996"/>
                <a:ext cx="157343" cy="90083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1" y="267"/>
                      <a:pt x="468" y="500"/>
                      <a:pt x="768" y="701"/>
                    </a:cubicBezTo>
                    <a:cubicBezTo>
                      <a:pt x="1001" y="901"/>
                      <a:pt x="1268" y="1067"/>
                      <a:pt x="1535" y="1234"/>
                    </a:cubicBezTo>
                    <a:cubicBezTo>
                      <a:pt x="1835" y="1401"/>
                      <a:pt x="2136" y="1534"/>
                      <a:pt x="2436" y="1668"/>
                    </a:cubicBezTo>
                    <a:cubicBezTo>
                      <a:pt x="2703" y="1768"/>
                      <a:pt x="3036" y="1868"/>
                      <a:pt x="3370" y="1901"/>
                    </a:cubicBezTo>
                    <a:cubicBezTo>
                      <a:pt x="3170" y="1601"/>
                      <a:pt x="2936" y="1401"/>
                      <a:pt x="2669" y="1201"/>
                    </a:cubicBezTo>
                    <a:cubicBezTo>
                      <a:pt x="2369" y="1001"/>
                      <a:pt x="2136" y="834"/>
                      <a:pt x="1835" y="667"/>
                    </a:cubicBezTo>
                    <a:cubicBezTo>
                      <a:pt x="1535" y="500"/>
                      <a:pt x="1268" y="367"/>
                      <a:pt x="968" y="234"/>
                    </a:cubicBezTo>
                    <a:cubicBezTo>
                      <a:pt x="668" y="100"/>
                      <a:pt x="334" y="33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 rot="-99046" flipH="1">
                <a:off x="5449422" y="3023697"/>
                <a:ext cx="90391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" y="334"/>
                      <a:pt x="134" y="667"/>
                      <a:pt x="268" y="934"/>
                    </a:cubicBezTo>
                    <a:cubicBezTo>
                      <a:pt x="368" y="1234"/>
                      <a:pt x="501" y="1501"/>
                      <a:pt x="668" y="1801"/>
                    </a:cubicBezTo>
                    <a:cubicBezTo>
                      <a:pt x="835" y="2102"/>
                      <a:pt x="1001" y="2402"/>
                      <a:pt x="1202" y="2635"/>
                    </a:cubicBezTo>
                    <a:cubicBezTo>
                      <a:pt x="1435" y="2902"/>
                      <a:pt x="1635" y="3136"/>
                      <a:pt x="1935" y="3336"/>
                    </a:cubicBezTo>
                    <a:cubicBezTo>
                      <a:pt x="1869" y="3002"/>
                      <a:pt x="1802" y="2669"/>
                      <a:pt x="1669" y="2402"/>
                    </a:cubicBezTo>
                    <a:cubicBezTo>
                      <a:pt x="1535" y="2102"/>
                      <a:pt x="1435" y="1801"/>
                      <a:pt x="1268" y="1501"/>
                    </a:cubicBezTo>
                    <a:cubicBezTo>
                      <a:pt x="1102" y="1268"/>
                      <a:pt x="935" y="968"/>
                      <a:pt x="701" y="734"/>
                    </a:cubicBezTo>
                    <a:cubicBezTo>
                      <a:pt x="501" y="467"/>
                      <a:pt x="301" y="234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 rot="-99046" flipH="1">
                <a:off x="6605996" y="2729248"/>
                <a:ext cx="443923" cy="45032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8" extrusionOk="0">
                    <a:moveTo>
                      <a:pt x="4737" y="0"/>
                    </a:moveTo>
                    <a:cubicBezTo>
                      <a:pt x="2102" y="0"/>
                      <a:pt x="1" y="2135"/>
                      <a:pt x="1" y="4737"/>
                    </a:cubicBezTo>
                    <a:cubicBezTo>
                      <a:pt x="1" y="7372"/>
                      <a:pt x="2102" y="9507"/>
                      <a:pt x="4737" y="9507"/>
                    </a:cubicBezTo>
                    <a:cubicBezTo>
                      <a:pt x="7373" y="9507"/>
                      <a:pt x="9507" y="7372"/>
                      <a:pt x="9507" y="4737"/>
                    </a:cubicBezTo>
                    <a:cubicBezTo>
                      <a:pt x="9507" y="2135"/>
                      <a:pt x="7373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 rot="-99046" flipH="1">
                <a:off x="6649694" y="2791200"/>
                <a:ext cx="359835" cy="332625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7023" extrusionOk="0">
                    <a:moveTo>
                      <a:pt x="3854" y="1"/>
                    </a:moveTo>
                    <a:cubicBezTo>
                      <a:pt x="2953" y="1"/>
                      <a:pt x="2052" y="342"/>
                      <a:pt x="1369" y="1026"/>
                    </a:cubicBezTo>
                    <a:cubicBezTo>
                      <a:pt x="1" y="2394"/>
                      <a:pt x="1" y="4629"/>
                      <a:pt x="1369" y="5997"/>
                    </a:cubicBezTo>
                    <a:cubicBezTo>
                      <a:pt x="2052" y="6680"/>
                      <a:pt x="2953" y="7022"/>
                      <a:pt x="3854" y="7022"/>
                    </a:cubicBezTo>
                    <a:cubicBezTo>
                      <a:pt x="4754" y="7022"/>
                      <a:pt x="5655" y="6680"/>
                      <a:pt x="6339" y="5997"/>
                    </a:cubicBezTo>
                    <a:cubicBezTo>
                      <a:pt x="7706" y="4629"/>
                      <a:pt x="7706" y="2394"/>
                      <a:pt x="6339" y="1026"/>
                    </a:cubicBezTo>
                    <a:cubicBezTo>
                      <a:pt x="5655" y="342"/>
                      <a:pt x="4754" y="1"/>
                      <a:pt x="38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7"/>
              <p:cNvSpPr/>
              <p:nvPr/>
            </p:nvSpPr>
            <p:spPr>
              <a:xfrm rot="-99046" flipH="1">
                <a:off x="6694511" y="2823484"/>
                <a:ext cx="171397" cy="173819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70" extrusionOk="0">
                    <a:moveTo>
                      <a:pt x="1835" y="0"/>
                    </a:moveTo>
                    <a:cubicBezTo>
                      <a:pt x="835" y="0"/>
                      <a:pt x="1" y="834"/>
                      <a:pt x="1" y="1835"/>
                    </a:cubicBezTo>
                    <a:cubicBezTo>
                      <a:pt x="1" y="2836"/>
                      <a:pt x="835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836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7"/>
              <p:cNvSpPr/>
              <p:nvPr/>
            </p:nvSpPr>
            <p:spPr>
              <a:xfrm rot="-99046" flipH="1">
                <a:off x="5748192" y="2753987"/>
                <a:ext cx="443923" cy="450320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8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37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37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 rot="-99046" flipH="1">
                <a:off x="5791912" y="2817525"/>
                <a:ext cx="358248" cy="331062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6990" extrusionOk="0">
                    <a:moveTo>
                      <a:pt x="3836" y="1"/>
                    </a:moveTo>
                    <a:cubicBezTo>
                      <a:pt x="2944" y="1"/>
                      <a:pt x="2052" y="343"/>
                      <a:pt x="1368" y="1027"/>
                    </a:cubicBezTo>
                    <a:cubicBezTo>
                      <a:pt x="0" y="2394"/>
                      <a:pt x="0" y="4596"/>
                      <a:pt x="1368" y="5964"/>
                    </a:cubicBezTo>
                    <a:cubicBezTo>
                      <a:pt x="2052" y="6647"/>
                      <a:pt x="2944" y="6989"/>
                      <a:pt x="3836" y="6989"/>
                    </a:cubicBezTo>
                    <a:cubicBezTo>
                      <a:pt x="4728" y="6989"/>
                      <a:pt x="5621" y="6647"/>
                      <a:pt x="6305" y="5964"/>
                    </a:cubicBezTo>
                    <a:cubicBezTo>
                      <a:pt x="7672" y="4596"/>
                      <a:pt x="7672" y="2394"/>
                      <a:pt x="6305" y="1027"/>
                    </a:cubicBezTo>
                    <a:cubicBezTo>
                      <a:pt x="5621" y="343"/>
                      <a:pt x="4728" y="1"/>
                      <a:pt x="38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7"/>
              <p:cNvSpPr/>
              <p:nvPr/>
            </p:nvSpPr>
            <p:spPr>
              <a:xfrm rot="-99046" flipH="1">
                <a:off x="5836753" y="2848223"/>
                <a:ext cx="171350" cy="173819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0"/>
                    </a:moveTo>
                    <a:cubicBezTo>
                      <a:pt x="834" y="0"/>
                      <a:pt x="1" y="834"/>
                      <a:pt x="1" y="1835"/>
                    </a:cubicBezTo>
                    <a:cubicBezTo>
                      <a:pt x="1" y="2836"/>
                      <a:pt x="834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836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7"/>
              <p:cNvSpPr/>
              <p:nvPr/>
            </p:nvSpPr>
            <p:spPr>
              <a:xfrm rot="-99046" flipH="1">
                <a:off x="6264404" y="3017037"/>
                <a:ext cx="236762" cy="175429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704" extrusionOk="0">
                    <a:moveTo>
                      <a:pt x="2536" y="0"/>
                    </a:moveTo>
                    <a:cubicBezTo>
                      <a:pt x="1602" y="0"/>
                      <a:pt x="100" y="167"/>
                      <a:pt x="34" y="434"/>
                    </a:cubicBezTo>
                    <a:cubicBezTo>
                      <a:pt x="0" y="601"/>
                      <a:pt x="34" y="1668"/>
                      <a:pt x="534" y="2502"/>
                    </a:cubicBezTo>
                    <a:cubicBezTo>
                      <a:pt x="868" y="3169"/>
                      <a:pt x="1501" y="3703"/>
                      <a:pt x="2536" y="3703"/>
                    </a:cubicBezTo>
                    <a:cubicBezTo>
                      <a:pt x="3536" y="3703"/>
                      <a:pt x="4170" y="3169"/>
                      <a:pt x="4537" y="2502"/>
                    </a:cubicBezTo>
                    <a:cubicBezTo>
                      <a:pt x="5004" y="1668"/>
                      <a:pt x="5071" y="668"/>
                      <a:pt x="5037" y="434"/>
                    </a:cubicBezTo>
                    <a:cubicBezTo>
                      <a:pt x="4937" y="167"/>
                      <a:pt x="3436" y="0"/>
                      <a:pt x="25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 rot="-99046" flipH="1">
                <a:off x="6290270" y="3081815"/>
                <a:ext cx="186898" cy="110638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2336" extrusionOk="0">
                    <a:moveTo>
                      <a:pt x="2002" y="0"/>
                    </a:moveTo>
                    <a:cubicBezTo>
                      <a:pt x="1134" y="0"/>
                      <a:pt x="367" y="467"/>
                      <a:pt x="0" y="1134"/>
                    </a:cubicBezTo>
                    <a:cubicBezTo>
                      <a:pt x="334" y="1801"/>
                      <a:pt x="967" y="2335"/>
                      <a:pt x="2002" y="2335"/>
                    </a:cubicBezTo>
                    <a:cubicBezTo>
                      <a:pt x="3002" y="2335"/>
                      <a:pt x="3636" y="1801"/>
                      <a:pt x="4003" y="1134"/>
                    </a:cubicBezTo>
                    <a:cubicBezTo>
                      <a:pt x="3636" y="467"/>
                      <a:pt x="2869" y="0"/>
                      <a:pt x="20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 rot="-99046" flipH="1">
                <a:off x="5321551" y="1607334"/>
                <a:ext cx="2124367" cy="1331919"/>
              </a:xfrm>
              <a:custGeom>
                <a:avLst/>
                <a:gdLst/>
                <a:ahLst/>
                <a:cxnLst/>
                <a:rect l="l" t="t" r="r" b="b"/>
                <a:pathLst>
                  <a:path w="45500" h="28122" extrusionOk="0">
                    <a:moveTo>
                      <a:pt x="31499" y="0"/>
                    </a:moveTo>
                    <a:cubicBezTo>
                      <a:pt x="29600" y="0"/>
                      <a:pt x="13989" y="323"/>
                      <a:pt x="6071" y="10776"/>
                    </a:cubicBezTo>
                    <a:cubicBezTo>
                      <a:pt x="0" y="18682"/>
                      <a:pt x="4970" y="28122"/>
                      <a:pt x="4970" y="28122"/>
                    </a:cubicBezTo>
                    <a:cubicBezTo>
                      <a:pt x="7305" y="24419"/>
                      <a:pt x="7839" y="21317"/>
                      <a:pt x="7839" y="21317"/>
                    </a:cubicBezTo>
                    <a:cubicBezTo>
                      <a:pt x="13777" y="21284"/>
                      <a:pt x="21648" y="15013"/>
                      <a:pt x="21649" y="15013"/>
                    </a:cubicBezTo>
                    <a:lnTo>
                      <a:pt x="21649" y="15013"/>
                    </a:lnTo>
                    <a:lnTo>
                      <a:pt x="18413" y="20984"/>
                    </a:lnTo>
                    <a:cubicBezTo>
                      <a:pt x="25919" y="19916"/>
                      <a:pt x="32957" y="14479"/>
                      <a:pt x="32957" y="14479"/>
                    </a:cubicBezTo>
                    <a:cubicBezTo>
                      <a:pt x="33991" y="24486"/>
                      <a:pt x="40596" y="28122"/>
                      <a:pt x="40596" y="28122"/>
                    </a:cubicBezTo>
                    <a:cubicBezTo>
                      <a:pt x="43631" y="21317"/>
                      <a:pt x="40596" y="15947"/>
                      <a:pt x="40596" y="15947"/>
                    </a:cubicBezTo>
                    <a:lnTo>
                      <a:pt x="40596" y="15947"/>
                    </a:lnTo>
                    <a:lnTo>
                      <a:pt x="45499" y="16780"/>
                    </a:lnTo>
                    <a:cubicBezTo>
                      <a:pt x="44632" y="10242"/>
                      <a:pt x="37327" y="8241"/>
                      <a:pt x="37327" y="8241"/>
                    </a:cubicBezTo>
                    <a:lnTo>
                      <a:pt x="42297" y="2437"/>
                    </a:lnTo>
                    <a:cubicBezTo>
                      <a:pt x="42098" y="2433"/>
                      <a:pt x="41899" y="2432"/>
                      <a:pt x="41701" y="2432"/>
                    </a:cubicBezTo>
                    <a:cubicBezTo>
                      <a:pt x="34474" y="2432"/>
                      <a:pt x="28154" y="4739"/>
                      <a:pt x="28154" y="4739"/>
                    </a:cubicBezTo>
                    <a:lnTo>
                      <a:pt x="31690" y="2"/>
                    </a:lnTo>
                    <a:cubicBezTo>
                      <a:pt x="31690" y="2"/>
                      <a:pt x="31624" y="0"/>
                      <a:pt x="314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7"/>
              <p:cNvSpPr/>
              <p:nvPr/>
            </p:nvSpPr>
            <p:spPr>
              <a:xfrm rot="-99046" flipH="1">
                <a:off x="6750329" y="2463099"/>
                <a:ext cx="316180" cy="187696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963" extrusionOk="0">
                    <a:moveTo>
                      <a:pt x="5508" y="1"/>
                    </a:moveTo>
                    <a:cubicBezTo>
                      <a:pt x="5430" y="1"/>
                      <a:pt x="5350" y="10"/>
                      <a:pt x="5271" y="30"/>
                    </a:cubicBezTo>
                    <a:lnTo>
                      <a:pt x="867" y="997"/>
                    </a:lnTo>
                    <a:cubicBezTo>
                      <a:pt x="334" y="1131"/>
                      <a:pt x="0" y="1698"/>
                      <a:pt x="134" y="2232"/>
                    </a:cubicBezTo>
                    <a:lnTo>
                      <a:pt x="334" y="3166"/>
                    </a:lnTo>
                    <a:cubicBezTo>
                      <a:pt x="447" y="3649"/>
                      <a:pt x="851" y="3962"/>
                      <a:pt x="1298" y="3962"/>
                    </a:cubicBezTo>
                    <a:cubicBezTo>
                      <a:pt x="1376" y="3962"/>
                      <a:pt x="1455" y="3953"/>
                      <a:pt x="1535" y="3933"/>
                    </a:cubicBezTo>
                    <a:lnTo>
                      <a:pt x="5938" y="2932"/>
                    </a:lnTo>
                    <a:cubicBezTo>
                      <a:pt x="6438" y="2765"/>
                      <a:pt x="6772" y="2232"/>
                      <a:pt x="6672" y="1731"/>
                    </a:cubicBezTo>
                    <a:lnTo>
                      <a:pt x="6471" y="764"/>
                    </a:lnTo>
                    <a:cubicBezTo>
                      <a:pt x="6358" y="310"/>
                      <a:pt x="5955" y="1"/>
                      <a:pt x="5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 rot="-99046" flipH="1">
                <a:off x="5707289" y="2493158"/>
                <a:ext cx="317721" cy="187696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63" extrusionOk="0">
                    <a:moveTo>
                      <a:pt x="1297" y="1"/>
                    </a:moveTo>
                    <a:cubicBezTo>
                      <a:pt x="850" y="1"/>
                      <a:pt x="447" y="310"/>
                      <a:pt x="334" y="764"/>
                    </a:cubicBezTo>
                    <a:lnTo>
                      <a:pt x="134" y="1731"/>
                    </a:lnTo>
                    <a:cubicBezTo>
                      <a:pt x="0" y="2232"/>
                      <a:pt x="334" y="2765"/>
                      <a:pt x="867" y="2932"/>
                    </a:cubicBezTo>
                    <a:lnTo>
                      <a:pt x="5237" y="3933"/>
                    </a:lnTo>
                    <a:cubicBezTo>
                      <a:pt x="5316" y="3953"/>
                      <a:pt x="5396" y="3962"/>
                      <a:pt x="5475" y="3962"/>
                    </a:cubicBezTo>
                    <a:cubicBezTo>
                      <a:pt x="5930" y="3962"/>
                      <a:pt x="6358" y="3649"/>
                      <a:pt x="6471" y="3166"/>
                    </a:cubicBezTo>
                    <a:lnTo>
                      <a:pt x="6672" y="2232"/>
                    </a:lnTo>
                    <a:cubicBezTo>
                      <a:pt x="6805" y="1698"/>
                      <a:pt x="6471" y="1131"/>
                      <a:pt x="5904" y="997"/>
                    </a:cubicBezTo>
                    <a:lnTo>
                      <a:pt x="1535" y="30"/>
                    </a:lnTo>
                    <a:cubicBezTo>
                      <a:pt x="1455" y="10"/>
                      <a:pt x="1375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 rot="-99046" flipH="1">
                <a:off x="6451153" y="4045142"/>
                <a:ext cx="364504" cy="58932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2443" extrusionOk="0">
                    <a:moveTo>
                      <a:pt x="6338" y="0"/>
                    </a:moveTo>
                    <a:lnTo>
                      <a:pt x="2802" y="34"/>
                    </a:lnTo>
                    <a:lnTo>
                      <a:pt x="2202" y="10875"/>
                    </a:lnTo>
                    <a:lnTo>
                      <a:pt x="0" y="12443"/>
                    </a:lnTo>
                    <a:lnTo>
                      <a:pt x="0" y="12443"/>
                    </a:lnTo>
                    <a:lnTo>
                      <a:pt x="7806" y="12409"/>
                    </a:lnTo>
                    <a:lnTo>
                      <a:pt x="63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 rot="-99046" flipH="1">
                <a:off x="6704047" y="4558621"/>
                <a:ext cx="54533" cy="3088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2" extrusionOk="0">
                    <a:moveTo>
                      <a:pt x="268" y="1"/>
                    </a:moveTo>
                    <a:cubicBezTo>
                      <a:pt x="167" y="1"/>
                      <a:pt x="89" y="65"/>
                      <a:pt x="33" y="176"/>
                    </a:cubicBezTo>
                    <a:cubicBezTo>
                      <a:pt x="0" y="309"/>
                      <a:pt x="100" y="443"/>
                      <a:pt x="200" y="476"/>
                    </a:cubicBezTo>
                    <a:lnTo>
                      <a:pt x="834" y="643"/>
                    </a:lnTo>
                    <a:cubicBezTo>
                      <a:pt x="857" y="649"/>
                      <a:pt x="880" y="652"/>
                      <a:pt x="902" y="652"/>
                    </a:cubicBezTo>
                    <a:cubicBezTo>
                      <a:pt x="1010" y="652"/>
                      <a:pt x="1107" y="587"/>
                      <a:pt x="1134" y="476"/>
                    </a:cubicBezTo>
                    <a:cubicBezTo>
                      <a:pt x="1168" y="343"/>
                      <a:pt x="1101" y="209"/>
                      <a:pt x="967" y="176"/>
                    </a:cubicBezTo>
                    <a:lnTo>
                      <a:pt x="334" y="9"/>
                    </a:lnTo>
                    <a:cubicBezTo>
                      <a:pt x="311" y="4"/>
                      <a:pt x="289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 rot="-99046" flipH="1">
                <a:off x="6681615" y="4537235"/>
                <a:ext cx="54533" cy="3078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280" y="1"/>
                    </a:moveTo>
                    <a:cubicBezTo>
                      <a:pt x="166" y="1"/>
                      <a:pt x="62" y="87"/>
                      <a:pt x="33" y="174"/>
                    </a:cubicBezTo>
                    <a:cubicBezTo>
                      <a:pt x="0" y="307"/>
                      <a:pt x="67" y="441"/>
                      <a:pt x="200" y="474"/>
                    </a:cubicBezTo>
                    <a:lnTo>
                      <a:pt x="834" y="641"/>
                    </a:lnTo>
                    <a:cubicBezTo>
                      <a:pt x="857" y="647"/>
                      <a:pt x="879" y="650"/>
                      <a:pt x="900" y="650"/>
                    </a:cubicBezTo>
                    <a:cubicBezTo>
                      <a:pt x="1001" y="650"/>
                      <a:pt x="1079" y="585"/>
                      <a:pt x="1134" y="474"/>
                    </a:cubicBezTo>
                    <a:cubicBezTo>
                      <a:pt x="1168" y="341"/>
                      <a:pt x="1134" y="174"/>
                      <a:pt x="967" y="174"/>
                    </a:cubicBezTo>
                    <a:lnTo>
                      <a:pt x="334" y="7"/>
                    </a:lnTo>
                    <a:cubicBezTo>
                      <a:pt x="316" y="3"/>
                      <a:pt x="298" y="1"/>
                      <a:pt x="2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 rot="-99046" flipH="1">
                <a:off x="6461670" y="4573547"/>
                <a:ext cx="79465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036" extrusionOk="0">
                    <a:moveTo>
                      <a:pt x="1596" y="0"/>
                    </a:moveTo>
                    <a:cubicBezTo>
                      <a:pt x="1390" y="0"/>
                      <a:pt x="417" y="53"/>
                      <a:pt x="0" y="1035"/>
                    </a:cubicBezTo>
                    <a:lnTo>
                      <a:pt x="1701" y="1035"/>
                    </a:lnTo>
                    <a:lnTo>
                      <a:pt x="1635" y="1"/>
                    </a:lnTo>
                    <a:cubicBezTo>
                      <a:pt x="1635" y="1"/>
                      <a:pt x="1621" y="0"/>
                      <a:pt x="15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 rot="-99046" flipH="1">
                <a:off x="6442787" y="4618479"/>
                <a:ext cx="401855" cy="47410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1001" extrusionOk="0">
                    <a:moveTo>
                      <a:pt x="468" y="0"/>
                    </a:moveTo>
                    <a:cubicBezTo>
                      <a:pt x="234" y="0"/>
                      <a:pt x="1" y="234"/>
                      <a:pt x="1" y="467"/>
                    </a:cubicBezTo>
                    <a:lnTo>
                      <a:pt x="1" y="567"/>
                    </a:lnTo>
                    <a:cubicBezTo>
                      <a:pt x="1" y="801"/>
                      <a:pt x="234" y="1001"/>
                      <a:pt x="468" y="1001"/>
                    </a:cubicBezTo>
                    <a:lnTo>
                      <a:pt x="8107" y="1001"/>
                    </a:lnTo>
                    <a:cubicBezTo>
                      <a:pt x="8340" y="1001"/>
                      <a:pt x="8574" y="801"/>
                      <a:pt x="8574" y="567"/>
                    </a:cubicBezTo>
                    <a:lnTo>
                      <a:pt x="8574" y="467"/>
                    </a:lnTo>
                    <a:cubicBezTo>
                      <a:pt x="8607" y="234"/>
                      <a:pt x="8407" y="0"/>
                      <a:pt x="81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 rot="-99046" flipH="1">
                <a:off x="5889408" y="3992969"/>
                <a:ext cx="503078" cy="632001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13344" extrusionOk="0">
                    <a:moveTo>
                      <a:pt x="3269" y="0"/>
                    </a:moveTo>
                    <a:lnTo>
                      <a:pt x="0" y="1401"/>
                    </a:lnTo>
                    <a:lnTo>
                      <a:pt x="3603" y="13343"/>
                    </a:lnTo>
                    <a:lnTo>
                      <a:pt x="10775" y="10308"/>
                    </a:lnTo>
                    <a:lnTo>
                      <a:pt x="8106" y="9774"/>
                    </a:lnTo>
                    <a:lnTo>
                      <a:pt x="326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 rot="-99046" flipH="1">
                <a:off x="5903539" y="4443450"/>
                <a:ext cx="355119" cy="172256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3637" extrusionOk="0">
                    <a:moveTo>
                      <a:pt x="4971" y="1"/>
                    </a:moveTo>
                    <a:lnTo>
                      <a:pt x="0" y="2136"/>
                    </a:lnTo>
                    <a:lnTo>
                      <a:pt x="134" y="2636"/>
                    </a:lnTo>
                    <a:lnTo>
                      <a:pt x="467" y="3637"/>
                    </a:lnTo>
                    <a:lnTo>
                      <a:pt x="7606" y="535"/>
                    </a:lnTo>
                    <a:lnTo>
                      <a:pt x="497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 rot="-99046" flipH="1">
                <a:off x="5876489" y="4470570"/>
                <a:ext cx="375383" cy="188549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981" extrusionOk="0">
                    <a:moveTo>
                      <a:pt x="7539" y="1"/>
                    </a:moveTo>
                    <a:cubicBezTo>
                      <a:pt x="7476" y="1"/>
                      <a:pt x="7409" y="13"/>
                      <a:pt x="7339" y="39"/>
                    </a:cubicBezTo>
                    <a:lnTo>
                      <a:pt x="334" y="3041"/>
                    </a:lnTo>
                    <a:cubicBezTo>
                      <a:pt x="134" y="3142"/>
                      <a:pt x="0" y="3408"/>
                      <a:pt x="100" y="3609"/>
                    </a:cubicBezTo>
                    <a:lnTo>
                      <a:pt x="134" y="3709"/>
                    </a:lnTo>
                    <a:cubicBezTo>
                      <a:pt x="183" y="3881"/>
                      <a:pt x="341" y="3981"/>
                      <a:pt x="515" y="3981"/>
                    </a:cubicBezTo>
                    <a:cubicBezTo>
                      <a:pt x="576" y="3981"/>
                      <a:pt x="640" y="3968"/>
                      <a:pt x="701" y="3942"/>
                    </a:cubicBezTo>
                    <a:lnTo>
                      <a:pt x="7706" y="940"/>
                    </a:lnTo>
                    <a:cubicBezTo>
                      <a:pt x="7973" y="873"/>
                      <a:pt x="8039" y="606"/>
                      <a:pt x="7973" y="373"/>
                    </a:cubicBezTo>
                    <a:lnTo>
                      <a:pt x="7939" y="273"/>
                    </a:lnTo>
                    <a:cubicBezTo>
                      <a:pt x="7865" y="100"/>
                      <a:pt x="7719" y="1"/>
                      <a:pt x="7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 rot="-99046" flipH="1">
                <a:off x="6466462" y="3630094"/>
                <a:ext cx="632361" cy="423276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8937" extrusionOk="0">
                    <a:moveTo>
                      <a:pt x="11844" y="1"/>
                    </a:moveTo>
                    <a:cubicBezTo>
                      <a:pt x="10117" y="1"/>
                      <a:pt x="5912" y="1929"/>
                      <a:pt x="2669" y="3998"/>
                    </a:cubicBezTo>
                    <a:cubicBezTo>
                      <a:pt x="2669" y="3998"/>
                      <a:pt x="1576" y="3627"/>
                      <a:pt x="1000" y="3627"/>
                    </a:cubicBezTo>
                    <a:cubicBezTo>
                      <a:pt x="865" y="3627"/>
                      <a:pt x="758" y="3647"/>
                      <a:pt x="701" y="3698"/>
                    </a:cubicBezTo>
                    <a:cubicBezTo>
                      <a:pt x="434" y="3932"/>
                      <a:pt x="1668" y="5233"/>
                      <a:pt x="1668" y="5233"/>
                    </a:cubicBezTo>
                    <a:cubicBezTo>
                      <a:pt x="1668" y="5233"/>
                      <a:pt x="0" y="6200"/>
                      <a:pt x="67" y="6400"/>
                    </a:cubicBezTo>
                    <a:cubicBezTo>
                      <a:pt x="135" y="6537"/>
                      <a:pt x="515" y="6642"/>
                      <a:pt x="1057" y="6642"/>
                    </a:cubicBezTo>
                    <a:cubicBezTo>
                      <a:pt x="1309" y="6642"/>
                      <a:pt x="1595" y="6620"/>
                      <a:pt x="1902" y="6567"/>
                    </a:cubicBezTo>
                    <a:lnTo>
                      <a:pt x="1902" y="6567"/>
                    </a:lnTo>
                    <a:cubicBezTo>
                      <a:pt x="1902" y="6567"/>
                      <a:pt x="868" y="8168"/>
                      <a:pt x="1168" y="8368"/>
                    </a:cubicBezTo>
                    <a:cubicBezTo>
                      <a:pt x="1187" y="8384"/>
                      <a:pt x="1216" y="8391"/>
                      <a:pt x="1253" y="8391"/>
                    </a:cubicBezTo>
                    <a:cubicBezTo>
                      <a:pt x="1614" y="8391"/>
                      <a:pt x="2735" y="7735"/>
                      <a:pt x="2736" y="7734"/>
                    </a:cubicBezTo>
                    <a:lnTo>
                      <a:pt x="2736" y="7734"/>
                    </a:lnTo>
                    <a:cubicBezTo>
                      <a:pt x="2736" y="7735"/>
                      <a:pt x="2602" y="8902"/>
                      <a:pt x="2902" y="8935"/>
                    </a:cubicBezTo>
                    <a:cubicBezTo>
                      <a:pt x="2908" y="8936"/>
                      <a:pt x="2913" y="8937"/>
                      <a:pt x="2919" y="8937"/>
                    </a:cubicBezTo>
                    <a:cubicBezTo>
                      <a:pt x="3279" y="8937"/>
                      <a:pt x="4637" y="6900"/>
                      <a:pt x="4637" y="6900"/>
                    </a:cubicBezTo>
                    <a:cubicBezTo>
                      <a:pt x="4637" y="6900"/>
                      <a:pt x="13543" y="1530"/>
                      <a:pt x="12543" y="229"/>
                    </a:cubicBezTo>
                    <a:cubicBezTo>
                      <a:pt x="12418" y="73"/>
                      <a:pt x="12177" y="1"/>
                      <a:pt x="11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 rot="-99046" flipH="1">
                <a:off x="5658865" y="3526148"/>
                <a:ext cx="660888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5735" extrusionOk="0">
                    <a:moveTo>
                      <a:pt x="11927" y="1"/>
                    </a:moveTo>
                    <a:cubicBezTo>
                      <a:pt x="11564" y="1"/>
                      <a:pt x="10485" y="1271"/>
                      <a:pt x="10485" y="1271"/>
                    </a:cubicBezTo>
                    <a:cubicBezTo>
                      <a:pt x="5882" y="1271"/>
                      <a:pt x="278" y="2238"/>
                      <a:pt x="144" y="3439"/>
                    </a:cubicBezTo>
                    <a:cubicBezTo>
                      <a:pt x="1" y="4844"/>
                      <a:pt x="7647" y="4942"/>
                      <a:pt x="9796" y="4942"/>
                    </a:cubicBezTo>
                    <a:cubicBezTo>
                      <a:pt x="10147" y="4942"/>
                      <a:pt x="10351" y="4940"/>
                      <a:pt x="10351" y="4940"/>
                    </a:cubicBezTo>
                    <a:cubicBezTo>
                      <a:pt x="10351" y="4940"/>
                      <a:pt x="12242" y="5734"/>
                      <a:pt x="12770" y="5734"/>
                    </a:cubicBezTo>
                    <a:cubicBezTo>
                      <a:pt x="12825" y="5734"/>
                      <a:pt x="12865" y="5726"/>
                      <a:pt x="12887" y="5707"/>
                    </a:cubicBezTo>
                    <a:cubicBezTo>
                      <a:pt x="13120" y="5474"/>
                      <a:pt x="12353" y="4573"/>
                      <a:pt x="12353" y="4573"/>
                    </a:cubicBezTo>
                    <a:cubicBezTo>
                      <a:pt x="12353" y="4573"/>
                      <a:pt x="13954" y="4506"/>
                      <a:pt x="14021" y="4239"/>
                    </a:cubicBezTo>
                    <a:cubicBezTo>
                      <a:pt x="14154" y="3872"/>
                      <a:pt x="12453" y="3105"/>
                      <a:pt x="12453" y="3105"/>
                    </a:cubicBezTo>
                    <a:cubicBezTo>
                      <a:pt x="13354" y="2738"/>
                      <a:pt x="13954" y="2205"/>
                      <a:pt x="13887" y="2004"/>
                    </a:cubicBezTo>
                    <a:cubicBezTo>
                      <a:pt x="13868" y="1852"/>
                      <a:pt x="13239" y="1819"/>
                      <a:pt x="12704" y="1819"/>
                    </a:cubicBezTo>
                    <a:cubicBezTo>
                      <a:pt x="12302" y="1819"/>
                      <a:pt x="11953" y="1838"/>
                      <a:pt x="11953" y="1838"/>
                    </a:cubicBezTo>
                    <a:cubicBezTo>
                      <a:pt x="11953" y="1838"/>
                      <a:pt x="12320" y="36"/>
                      <a:pt x="11953" y="3"/>
                    </a:cubicBezTo>
                    <a:cubicBezTo>
                      <a:pt x="11945" y="1"/>
                      <a:pt x="11936" y="1"/>
                      <a:pt x="119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 rot="-99046" flipH="1">
                <a:off x="6027737" y="3576861"/>
                <a:ext cx="803664" cy="570383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2043" extrusionOk="0">
                    <a:moveTo>
                      <a:pt x="16879" y="0"/>
                    </a:moveTo>
                    <a:lnTo>
                      <a:pt x="10175" y="767"/>
                    </a:lnTo>
                    <a:cubicBezTo>
                      <a:pt x="10175" y="767"/>
                      <a:pt x="9974" y="2502"/>
                      <a:pt x="8774" y="2502"/>
                    </a:cubicBezTo>
                    <a:cubicBezTo>
                      <a:pt x="7539" y="2502"/>
                      <a:pt x="7339" y="767"/>
                      <a:pt x="7339" y="767"/>
                    </a:cubicBezTo>
                    <a:lnTo>
                      <a:pt x="1" y="2869"/>
                    </a:lnTo>
                    <a:lnTo>
                      <a:pt x="1502" y="7172"/>
                    </a:lnTo>
                    <a:lnTo>
                      <a:pt x="4204" y="5437"/>
                    </a:lnTo>
                    <a:lnTo>
                      <a:pt x="2936" y="12042"/>
                    </a:lnTo>
                    <a:lnTo>
                      <a:pt x="14811" y="12042"/>
                    </a:lnTo>
                    <a:lnTo>
                      <a:pt x="13043" y="4237"/>
                    </a:lnTo>
                    <a:lnTo>
                      <a:pt x="13043" y="4237"/>
                    </a:lnTo>
                    <a:lnTo>
                      <a:pt x="17213" y="4704"/>
                    </a:lnTo>
                    <a:lnTo>
                      <a:pt x="1687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 rot="-99046" flipH="1">
                <a:off x="6461273" y="4545804"/>
                <a:ext cx="361376" cy="72748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536" extrusionOk="0">
                    <a:moveTo>
                      <a:pt x="2202" y="1"/>
                    </a:moveTo>
                    <a:lnTo>
                      <a:pt x="0" y="1535"/>
                    </a:lnTo>
                    <a:lnTo>
                      <a:pt x="7739" y="1535"/>
                    </a:lnTo>
                    <a:lnTo>
                      <a:pt x="7673" y="501"/>
                    </a:lnTo>
                    <a:lnTo>
                      <a:pt x="75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423;p7"/>
            <p:cNvGrpSpPr/>
            <p:nvPr/>
          </p:nvGrpSpPr>
          <p:grpSpPr>
            <a:xfrm>
              <a:off x="3195319" y="1902491"/>
              <a:ext cx="998831" cy="1551910"/>
              <a:chOff x="1695775" y="1769706"/>
              <a:chExt cx="2479733" cy="2975473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1695775" y="1769706"/>
                <a:ext cx="2479733" cy="2975473"/>
                <a:chOff x="1197500" y="1769706"/>
                <a:chExt cx="2479733" cy="2975473"/>
              </a:xfrm>
            </p:grpSpPr>
            <p:sp>
              <p:nvSpPr>
                <p:cNvPr id="425" name="Google Shape;425;p7"/>
                <p:cNvSpPr/>
                <p:nvPr/>
              </p:nvSpPr>
              <p:spPr>
                <a:xfrm rot="-26441">
                  <a:off x="2367216" y="3541899"/>
                  <a:ext cx="115604" cy="145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2937" extrusionOk="0">
                      <a:moveTo>
                        <a:pt x="267" y="1"/>
                      </a:moveTo>
                      <a:lnTo>
                        <a:pt x="0" y="2436"/>
                      </a:lnTo>
                      <a:cubicBezTo>
                        <a:pt x="0" y="2436"/>
                        <a:pt x="467" y="2936"/>
                        <a:pt x="1201" y="2936"/>
                      </a:cubicBezTo>
                      <a:cubicBezTo>
                        <a:pt x="2001" y="2936"/>
                        <a:pt x="2435" y="2436"/>
                        <a:pt x="2435" y="2436"/>
                      </a:cubicBezTo>
                      <a:lnTo>
                        <a:pt x="216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26" name="Google Shape;426;p7"/>
                <p:cNvGrpSpPr/>
                <p:nvPr/>
              </p:nvGrpSpPr>
              <p:grpSpPr>
                <a:xfrm rot="-258878">
                  <a:off x="1892674" y="3980328"/>
                  <a:ext cx="957830" cy="729855"/>
                  <a:chOff x="7727608" y="3064125"/>
                  <a:chExt cx="2476316" cy="1886925"/>
                </a:xfrm>
              </p:grpSpPr>
              <p:sp>
                <p:nvSpPr>
                  <p:cNvPr id="427" name="Google Shape;427;p7"/>
                  <p:cNvSpPr/>
                  <p:nvPr/>
                </p:nvSpPr>
                <p:spPr>
                  <a:xfrm>
                    <a:off x="7802368" y="3064125"/>
                    <a:ext cx="1222932" cy="1746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75" h="13243" extrusionOk="0">
                        <a:moveTo>
                          <a:pt x="5872" y="0"/>
                        </a:moveTo>
                        <a:lnTo>
                          <a:pt x="2536" y="10374"/>
                        </a:lnTo>
                        <a:lnTo>
                          <a:pt x="1" y="11308"/>
                        </a:lnTo>
                        <a:lnTo>
                          <a:pt x="7540" y="13243"/>
                        </a:lnTo>
                        <a:lnTo>
                          <a:pt x="9274" y="867"/>
                        </a:lnTo>
                        <a:lnTo>
                          <a:pt x="5872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7802368" y="4427467"/>
                    <a:ext cx="1020538" cy="378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0" h="2870" extrusionOk="0">
                        <a:moveTo>
                          <a:pt x="2503" y="1"/>
                        </a:moveTo>
                        <a:lnTo>
                          <a:pt x="1" y="968"/>
                        </a:lnTo>
                        <a:lnTo>
                          <a:pt x="7540" y="2870"/>
                        </a:lnTo>
                        <a:lnTo>
                          <a:pt x="7673" y="1835"/>
                        </a:lnTo>
                        <a:lnTo>
                          <a:pt x="7740" y="1368"/>
                        </a:lnTo>
                        <a:lnTo>
                          <a:pt x="2503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7"/>
                  <p:cNvSpPr/>
                  <p:nvPr/>
                </p:nvSpPr>
                <p:spPr>
                  <a:xfrm>
                    <a:off x="8004761" y="4453838"/>
                    <a:ext cx="149653" cy="105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" h="802" extrusionOk="0">
                        <a:moveTo>
                          <a:pt x="292" y="1"/>
                        </a:moveTo>
                        <a:cubicBezTo>
                          <a:pt x="215" y="1"/>
                          <a:pt x="134" y="45"/>
                          <a:pt x="67" y="134"/>
                        </a:cubicBezTo>
                        <a:cubicBezTo>
                          <a:pt x="0" y="268"/>
                          <a:pt x="34" y="368"/>
                          <a:pt x="167" y="468"/>
                        </a:cubicBezTo>
                        <a:lnTo>
                          <a:pt x="701" y="768"/>
                        </a:lnTo>
                        <a:cubicBezTo>
                          <a:pt x="745" y="790"/>
                          <a:pt x="790" y="802"/>
                          <a:pt x="832" y="802"/>
                        </a:cubicBezTo>
                        <a:cubicBezTo>
                          <a:pt x="916" y="802"/>
                          <a:pt x="990" y="757"/>
                          <a:pt x="1034" y="668"/>
                        </a:cubicBezTo>
                        <a:cubicBezTo>
                          <a:pt x="1134" y="535"/>
                          <a:pt x="1068" y="368"/>
                          <a:pt x="968" y="335"/>
                        </a:cubicBezTo>
                        <a:lnTo>
                          <a:pt x="401" y="34"/>
                        </a:lnTo>
                        <a:cubicBezTo>
                          <a:pt x="367" y="12"/>
                          <a:pt x="330" y="1"/>
                          <a:pt x="29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7"/>
                  <p:cNvSpPr/>
                  <p:nvPr/>
                </p:nvSpPr>
                <p:spPr>
                  <a:xfrm>
                    <a:off x="8079521" y="4409931"/>
                    <a:ext cx="149653" cy="105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" h="801" extrusionOk="0">
                        <a:moveTo>
                          <a:pt x="303" y="0"/>
                        </a:moveTo>
                        <a:cubicBezTo>
                          <a:pt x="219" y="0"/>
                          <a:pt x="145" y="45"/>
                          <a:pt x="100" y="134"/>
                        </a:cubicBezTo>
                        <a:cubicBezTo>
                          <a:pt x="0" y="267"/>
                          <a:pt x="67" y="367"/>
                          <a:pt x="167" y="467"/>
                        </a:cubicBezTo>
                        <a:lnTo>
                          <a:pt x="734" y="768"/>
                        </a:lnTo>
                        <a:cubicBezTo>
                          <a:pt x="768" y="790"/>
                          <a:pt x="805" y="801"/>
                          <a:pt x="843" y="801"/>
                        </a:cubicBezTo>
                        <a:cubicBezTo>
                          <a:pt x="920" y="801"/>
                          <a:pt x="1001" y="756"/>
                          <a:pt x="1068" y="668"/>
                        </a:cubicBezTo>
                        <a:cubicBezTo>
                          <a:pt x="1135" y="534"/>
                          <a:pt x="1101" y="367"/>
                          <a:pt x="968" y="334"/>
                        </a:cubicBezTo>
                        <a:lnTo>
                          <a:pt x="434" y="34"/>
                        </a:lnTo>
                        <a:cubicBezTo>
                          <a:pt x="390" y="11"/>
                          <a:pt x="345" y="0"/>
                          <a:pt x="30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1" name="Google Shape;431;p7"/>
                  <p:cNvSpPr/>
                  <p:nvPr/>
                </p:nvSpPr>
                <p:spPr>
                  <a:xfrm>
                    <a:off x="8576471" y="4662031"/>
                    <a:ext cx="242081" cy="143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" h="1091" extrusionOk="0">
                        <a:moveTo>
                          <a:pt x="1385" y="1"/>
                        </a:moveTo>
                        <a:cubicBezTo>
                          <a:pt x="998" y="1"/>
                          <a:pt x="435" y="118"/>
                          <a:pt x="1" y="690"/>
                        </a:cubicBezTo>
                        <a:lnTo>
                          <a:pt x="1669" y="1091"/>
                        </a:lnTo>
                        <a:lnTo>
                          <a:pt x="1835" y="56"/>
                        </a:lnTo>
                        <a:cubicBezTo>
                          <a:pt x="1835" y="56"/>
                          <a:pt x="1652" y="1"/>
                          <a:pt x="138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2" name="Google Shape;432;p7"/>
                  <p:cNvSpPr/>
                  <p:nvPr/>
                </p:nvSpPr>
                <p:spPr>
                  <a:xfrm>
                    <a:off x="7727608" y="4555627"/>
                    <a:ext cx="1108484" cy="379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07" h="2880" extrusionOk="0">
                        <a:moveTo>
                          <a:pt x="493" y="0"/>
                        </a:moveTo>
                        <a:cubicBezTo>
                          <a:pt x="304" y="0"/>
                          <a:pt x="128" y="150"/>
                          <a:pt x="101" y="363"/>
                        </a:cubicBezTo>
                        <a:lnTo>
                          <a:pt x="101" y="430"/>
                        </a:lnTo>
                        <a:cubicBezTo>
                          <a:pt x="1" y="697"/>
                          <a:pt x="168" y="930"/>
                          <a:pt x="434" y="997"/>
                        </a:cubicBezTo>
                        <a:lnTo>
                          <a:pt x="7806" y="2865"/>
                        </a:lnTo>
                        <a:cubicBezTo>
                          <a:pt x="7847" y="2875"/>
                          <a:pt x="7886" y="2880"/>
                          <a:pt x="7924" y="2880"/>
                        </a:cubicBezTo>
                        <a:cubicBezTo>
                          <a:pt x="8139" y="2880"/>
                          <a:pt x="8312" y="2730"/>
                          <a:pt x="8340" y="2531"/>
                        </a:cubicBezTo>
                        <a:lnTo>
                          <a:pt x="8340" y="2431"/>
                        </a:lnTo>
                        <a:cubicBezTo>
                          <a:pt x="8407" y="2198"/>
                          <a:pt x="8273" y="1931"/>
                          <a:pt x="8007" y="1898"/>
                        </a:cubicBezTo>
                        <a:lnTo>
                          <a:pt x="635" y="30"/>
                        </a:lnTo>
                        <a:cubicBezTo>
                          <a:pt x="588" y="10"/>
                          <a:pt x="540" y="0"/>
                          <a:pt x="49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p7"/>
                  <p:cNvSpPr/>
                  <p:nvPr/>
                </p:nvSpPr>
                <p:spPr>
                  <a:xfrm>
                    <a:off x="9126294" y="3178440"/>
                    <a:ext cx="1029241" cy="1640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06" h="12443" extrusionOk="0">
                        <a:moveTo>
                          <a:pt x="1468" y="0"/>
                        </a:moveTo>
                        <a:lnTo>
                          <a:pt x="0" y="12443"/>
                        </a:lnTo>
                        <a:lnTo>
                          <a:pt x="7806" y="12443"/>
                        </a:lnTo>
                        <a:lnTo>
                          <a:pt x="5571" y="10875"/>
                        </a:lnTo>
                        <a:lnTo>
                          <a:pt x="500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9130645" y="4607840"/>
                    <a:ext cx="1024889" cy="211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73" h="1602" extrusionOk="0">
                        <a:moveTo>
                          <a:pt x="168" y="0"/>
                        </a:moveTo>
                        <a:lnTo>
                          <a:pt x="134" y="501"/>
                        </a:lnTo>
                        <a:lnTo>
                          <a:pt x="1" y="1535"/>
                        </a:lnTo>
                        <a:lnTo>
                          <a:pt x="7773" y="1602"/>
                        </a:lnTo>
                        <a:lnTo>
                          <a:pt x="5605" y="34"/>
                        </a:lnTo>
                        <a:lnTo>
                          <a:pt x="16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p7"/>
                  <p:cNvSpPr/>
                  <p:nvPr/>
                </p:nvSpPr>
                <p:spPr>
                  <a:xfrm>
                    <a:off x="9816802" y="4655306"/>
                    <a:ext cx="154004" cy="85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" h="650" extrusionOk="0">
                        <a:moveTo>
                          <a:pt x="888" y="1"/>
                        </a:moveTo>
                        <a:cubicBezTo>
                          <a:pt x="870" y="1"/>
                          <a:pt x="852" y="3"/>
                          <a:pt x="834" y="7"/>
                        </a:cubicBezTo>
                        <a:lnTo>
                          <a:pt x="234" y="174"/>
                        </a:lnTo>
                        <a:cubicBezTo>
                          <a:pt x="101" y="241"/>
                          <a:pt x="0" y="341"/>
                          <a:pt x="67" y="474"/>
                        </a:cubicBezTo>
                        <a:cubicBezTo>
                          <a:pt x="95" y="585"/>
                          <a:pt x="191" y="650"/>
                          <a:pt x="280" y="650"/>
                        </a:cubicBezTo>
                        <a:cubicBezTo>
                          <a:pt x="299" y="650"/>
                          <a:pt x="317" y="647"/>
                          <a:pt x="334" y="641"/>
                        </a:cubicBezTo>
                        <a:lnTo>
                          <a:pt x="968" y="474"/>
                        </a:lnTo>
                        <a:cubicBezTo>
                          <a:pt x="1101" y="441"/>
                          <a:pt x="1168" y="308"/>
                          <a:pt x="1135" y="174"/>
                        </a:cubicBezTo>
                        <a:cubicBezTo>
                          <a:pt x="1106" y="88"/>
                          <a:pt x="1002" y="1"/>
                          <a:pt x="88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436;p7"/>
                  <p:cNvSpPr/>
                  <p:nvPr/>
                </p:nvSpPr>
                <p:spPr>
                  <a:xfrm>
                    <a:off x="9759579" y="4589381"/>
                    <a:ext cx="154136" cy="85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9" h="650" extrusionOk="0">
                        <a:moveTo>
                          <a:pt x="876" y="0"/>
                        </a:moveTo>
                        <a:cubicBezTo>
                          <a:pt x="862" y="0"/>
                          <a:pt x="848" y="3"/>
                          <a:pt x="835" y="7"/>
                        </a:cubicBezTo>
                        <a:lnTo>
                          <a:pt x="201" y="174"/>
                        </a:lnTo>
                        <a:cubicBezTo>
                          <a:pt x="68" y="241"/>
                          <a:pt x="1" y="341"/>
                          <a:pt x="34" y="474"/>
                        </a:cubicBezTo>
                        <a:cubicBezTo>
                          <a:pt x="62" y="585"/>
                          <a:pt x="158" y="649"/>
                          <a:pt x="266" y="649"/>
                        </a:cubicBezTo>
                        <a:cubicBezTo>
                          <a:pt x="289" y="649"/>
                          <a:pt x="311" y="647"/>
                          <a:pt x="334" y="641"/>
                        </a:cubicBezTo>
                        <a:lnTo>
                          <a:pt x="935" y="474"/>
                        </a:lnTo>
                        <a:cubicBezTo>
                          <a:pt x="1068" y="441"/>
                          <a:pt x="1168" y="307"/>
                          <a:pt x="1102" y="174"/>
                        </a:cubicBezTo>
                        <a:cubicBezTo>
                          <a:pt x="1073" y="87"/>
                          <a:pt x="969" y="0"/>
                          <a:pt x="87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p7"/>
                  <p:cNvSpPr/>
                  <p:nvPr/>
                </p:nvSpPr>
                <p:spPr>
                  <a:xfrm>
                    <a:off x="9130645" y="4673766"/>
                    <a:ext cx="233247" cy="136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9" h="1035" extrusionOk="0">
                        <a:moveTo>
                          <a:pt x="205" y="0"/>
                        </a:moveTo>
                        <a:cubicBezTo>
                          <a:pt x="181" y="0"/>
                          <a:pt x="168" y="1"/>
                          <a:pt x="168" y="1"/>
                        </a:cubicBezTo>
                        <a:lnTo>
                          <a:pt x="1" y="1035"/>
                        </a:lnTo>
                        <a:lnTo>
                          <a:pt x="1769" y="1035"/>
                        </a:lnTo>
                        <a:cubicBezTo>
                          <a:pt x="1352" y="53"/>
                          <a:pt x="405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8" name="Google Shape;438;p7"/>
                  <p:cNvSpPr/>
                  <p:nvPr/>
                </p:nvSpPr>
                <p:spPr>
                  <a:xfrm>
                    <a:off x="9077904" y="4810100"/>
                    <a:ext cx="1126020" cy="14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0" h="1069" extrusionOk="0">
                        <a:moveTo>
                          <a:pt x="434" y="1"/>
                        </a:moveTo>
                        <a:cubicBezTo>
                          <a:pt x="201" y="1"/>
                          <a:pt x="0" y="168"/>
                          <a:pt x="0" y="468"/>
                        </a:cubicBezTo>
                        <a:lnTo>
                          <a:pt x="0" y="568"/>
                        </a:lnTo>
                        <a:cubicBezTo>
                          <a:pt x="0" y="801"/>
                          <a:pt x="201" y="1002"/>
                          <a:pt x="434" y="1002"/>
                        </a:cubicBezTo>
                        <a:lnTo>
                          <a:pt x="8073" y="1068"/>
                        </a:lnTo>
                        <a:cubicBezTo>
                          <a:pt x="8340" y="1068"/>
                          <a:pt x="8540" y="835"/>
                          <a:pt x="8540" y="601"/>
                        </a:cubicBezTo>
                        <a:lnTo>
                          <a:pt x="8540" y="501"/>
                        </a:lnTo>
                        <a:cubicBezTo>
                          <a:pt x="8540" y="268"/>
                          <a:pt x="8340" y="68"/>
                          <a:pt x="8073" y="68"/>
                        </a:cubicBezTo>
                        <a:lnTo>
                          <a:pt x="434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39" name="Google Shape;439;p7"/>
                <p:cNvSpPr/>
                <p:nvPr/>
              </p:nvSpPr>
              <p:spPr>
                <a:xfrm rot="-26441">
                  <a:off x="1204971" y="1779156"/>
                  <a:ext cx="2464791" cy="195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38" h="39498" extrusionOk="0">
                      <a:moveTo>
                        <a:pt x="21750" y="1"/>
                      </a:moveTo>
                      <a:cubicBezTo>
                        <a:pt x="18840" y="1"/>
                        <a:pt x="14903" y="639"/>
                        <a:pt x="11509" y="3405"/>
                      </a:cubicBezTo>
                      <a:cubicBezTo>
                        <a:pt x="5204" y="8476"/>
                        <a:pt x="5504" y="17916"/>
                        <a:pt x="5504" y="17916"/>
                      </a:cubicBezTo>
                      <a:cubicBezTo>
                        <a:pt x="5504" y="17916"/>
                        <a:pt x="0" y="25321"/>
                        <a:pt x="134" y="33160"/>
                      </a:cubicBezTo>
                      <a:cubicBezTo>
                        <a:pt x="134" y="33160"/>
                        <a:pt x="1201" y="33727"/>
                        <a:pt x="3103" y="34494"/>
                      </a:cubicBezTo>
                      <a:lnTo>
                        <a:pt x="4370" y="30458"/>
                      </a:lnTo>
                      <a:lnTo>
                        <a:pt x="4370" y="35061"/>
                      </a:lnTo>
                      <a:cubicBezTo>
                        <a:pt x="5371" y="35428"/>
                        <a:pt x="6538" y="35895"/>
                        <a:pt x="7839" y="36296"/>
                      </a:cubicBezTo>
                      <a:lnTo>
                        <a:pt x="8940" y="33627"/>
                      </a:lnTo>
                      <a:lnTo>
                        <a:pt x="8807" y="36596"/>
                      </a:lnTo>
                      <a:cubicBezTo>
                        <a:pt x="10341" y="37096"/>
                        <a:pt x="12042" y="37597"/>
                        <a:pt x="13877" y="37997"/>
                      </a:cubicBezTo>
                      <a:lnTo>
                        <a:pt x="15211" y="32793"/>
                      </a:lnTo>
                      <a:lnTo>
                        <a:pt x="15211" y="38297"/>
                      </a:lnTo>
                      <a:cubicBezTo>
                        <a:pt x="18547" y="38998"/>
                        <a:pt x="22216" y="39498"/>
                        <a:pt x="25986" y="39498"/>
                      </a:cubicBezTo>
                      <a:cubicBezTo>
                        <a:pt x="29988" y="39498"/>
                        <a:pt x="33891" y="38931"/>
                        <a:pt x="37460" y="38130"/>
                      </a:cubicBezTo>
                      <a:lnTo>
                        <a:pt x="36727" y="32726"/>
                      </a:lnTo>
                      <a:lnTo>
                        <a:pt x="38795" y="37830"/>
                      </a:lnTo>
                      <a:cubicBezTo>
                        <a:pt x="39829" y="37597"/>
                        <a:pt x="40796" y="37330"/>
                        <a:pt x="41730" y="37063"/>
                      </a:cubicBezTo>
                      <a:lnTo>
                        <a:pt x="41063" y="33594"/>
                      </a:lnTo>
                      <a:lnTo>
                        <a:pt x="42898" y="36729"/>
                      </a:lnTo>
                      <a:cubicBezTo>
                        <a:pt x="44499" y="36229"/>
                        <a:pt x="45966" y="35662"/>
                        <a:pt x="47167" y="35228"/>
                      </a:cubicBezTo>
                      <a:lnTo>
                        <a:pt x="45966" y="31259"/>
                      </a:lnTo>
                      <a:lnTo>
                        <a:pt x="48168" y="34828"/>
                      </a:lnTo>
                      <a:cubicBezTo>
                        <a:pt x="50470" y="33927"/>
                        <a:pt x="51837" y="33227"/>
                        <a:pt x="51837" y="33160"/>
                      </a:cubicBezTo>
                      <a:cubicBezTo>
                        <a:pt x="51937" y="25321"/>
                        <a:pt x="46433" y="17916"/>
                        <a:pt x="46433" y="17916"/>
                      </a:cubicBezTo>
                      <a:cubicBezTo>
                        <a:pt x="46433" y="17916"/>
                        <a:pt x="46734" y="8542"/>
                        <a:pt x="40429" y="3405"/>
                      </a:cubicBezTo>
                      <a:cubicBezTo>
                        <a:pt x="37057" y="646"/>
                        <a:pt x="33109" y="12"/>
                        <a:pt x="30194" y="12"/>
                      </a:cubicBezTo>
                      <a:cubicBezTo>
                        <a:pt x="27717" y="12"/>
                        <a:pt x="25986" y="470"/>
                        <a:pt x="25986" y="470"/>
                      </a:cubicBezTo>
                      <a:cubicBezTo>
                        <a:pt x="25986" y="470"/>
                        <a:pt x="24245" y="1"/>
                        <a:pt x="217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7"/>
                <p:cNvSpPr/>
                <p:nvPr/>
              </p:nvSpPr>
              <p:spPr>
                <a:xfrm rot="-26441">
                  <a:off x="1549966" y="1884900"/>
                  <a:ext cx="1742931" cy="1711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27" h="34627" extrusionOk="0">
                      <a:moveTo>
                        <a:pt x="18247" y="1"/>
                      </a:moveTo>
                      <a:cubicBezTo>
                        <a:pt x="17379" y="1"/>
                        <a:pt x="16178" y="68"/>
                        <a:pt x="14844" y="234"/>
                      </a:cubicBezTo>
                      <a:lnTo>
                        <a:pt x="14711" y="234"/>
                      </a:lnTo>
                      <a:cubicBezTo>
                        <a:pt x="14611" y="234"/>
                        <a:pt x="14544" y="268"/>
                        <a:pt x="14444" y="268"/>
                      </a:cubicBezTo>
                      <a:lnTo>
                        <a:pt x="14410" y="268"/>
                      </a:lnTo>
                      <a:cubicBezTo>
                        <a:pt x="14377" y="268"/>
                        <a:pt x="14277" y="301"/>
                        <a:pt x="14210" y="301"/>
                      </a:cubicBezTo>
                      <a:cubicBezTo>
                        <a:pt x="10741" y="801"/>
                        <a:pt x="6438" y="2136"/>
                        <a:pt x="3269" y="5571"/>
                      </a:cubicBezTo>
                      <a:cubicBezTo>
                        <a:pt x="834" y="8173"/>
                        <a:pt x="0" y="12943"/>
                        <a:pt x="167" y="17680"/>
                      </a:cubicBezTo>
                      <a:cubicBezTo>
                        <a:pt x="200" y="18748"/>
                        <a:pt x="267" y="19815"/>
                        <a:pt x="400" y="20816"/>
                      </a:cubicBezTo>
                      <a:cubicBezTo>
                        <a:pt x="701" y="23384"/>
                        <a:pt x="1268" y="25853"/>
                        <a:pt x="1935" y="27787"/>
                      </a:cubicBezTo>
                      <a:cubicBezTo>
                        <a:pt x="2502" y="29255"/>
                        <a:pt x="3069" y="30423"/>
                        <a:pt x="3703" y="31123"/>
                      </a:cubicBezTo>
                      <a:cubicBezTo>
                        <a:pt x="4837" y="32457"/>
                        <a:pt x="7005" y="33291"/>
                        <a:pt x="9340" y="33792"/>
                      </a:cubicBezTo>
                      <a:cubicBezTo>
                        <a:pt x="13001" y="34576"/>
                        <a:pt x="17066" y="34627"/>
                        <a:pt x="18055" y="34627"/>
                      </a:cubicBezTo>
                      <a:cubicBezTo>
                        <a:pt x="18201" y="34627"/>
                        <a:pt x="18280" y="34626"/>
                        <a:pt x="18280" y="34626"/>
                      </a:cubicBezTo>
                      <a:cubicBezTo>
                        <a:pt x="18280" y="34626"/>
                        <a:pt x="18359" y="34627"/>
                        <a:pt x="18507" y="34627"/>
                      </a:cubicBezTo>
                      <a:cubicBezTo>
                        <a:pt x="19501" y="34627"/>
                        <a:pt x="23592" y="34576"/>
                        <a:pt x="27253" y="33792"/>
                      </a:cubicBezTo>
                      <a:cubicBezTo>
                        <a:pt x="29555" y="33225"/>
                        <a:pt x="31723" y="32457"/>
                        <a:pt x="32890" y="31123"/>
                      </a:cubicBezTo>
                      <a:cubicBezTo>
                        <a:pt x="33524" y="30423"/>
                        <a:pt x="34125" y="29255"/>
                        <a:pt x="34625" y="27787"/>
                      </a:cubicBezTo>
                      <a:cubicBezTo>
                        <a:pt x="34958" y="26820"/>
                        <a:pt x="35292" y="25686"/>
                        <a:pt x="35559" y="24518"/>
                      </a:cubicBezTo>
                      <a:cubicBezTo>
                        <a:pt x="35759" y="23484"/>
                        <a:pt x="35959" y="22450"/>
                        <a:pt x="36093" y="21316"/>
                      </a:cubicBezTo>
                      <a:cubicBezTo>
                        <a:pt x="36193" y="20649"/>
                        <a:pt x="36259" y="20015"/>
                        <a:pt x="36293" y="19348"/>
                      </a:cubicBezTo>
                      <a:cubicBezTo>
                        <a:pt x="36726" y="14078"/>
                        <a:pt x="36059" y="8474"/>
                        <a:pt x="33291" y="5571"/>
                      </a:cubicBezTo>
                      <a:cubicBezTo>
                        <a:pt x="29388" y="1335"/>
                        <a:pt x="23684" y="301"/>
                        <a:pt x="20048" y="68"/>
                      </a:cubicBezTo>
                      <a:lnTo>
                        <a:pt x="20014" y="68"/>
                      </a:lnTo>
                      <a:cubicBezTo>
                        <a:pt x="19447" y="1"/>
                        <a:pt x="19014" y="1"/>
                        <a:pt x="1858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7"/>
                <p:cNvSpPr/>
                <p:nvPr/>
              </p:nvSpPr>
              <p:spPr>
                <a:xfrm rot="-26441">
                  <a:off x="1302256" y="2884883"/>
                  <a:ext cx="400580" cy="35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7084" extrusionOk="0">
                      <a:moveTo>
                        <a:pt x="3672" y="0"/>
                      </a:moveTo>
                      <a:cubicBezTo>
                        <a:pt x="3312" y="0"/>
                        <a:pt x="2932" y="68"/>
                        <a:pt x="2536" y="227"/>
                      </a:cubicBezTo>
                      <a:cubicBezTo>
                        <a:pt x="1" y="1261"/>
                        <a:pt x="434" y="5231"/>
                        <a:pt x="2769" y="6465"/>
                      </a:cubicBezTo>
                      <a:cubicBezTo>
                        <a:pt x="3562" y="6907"/>
                        <a:pt x="4320" y="7083"/>
                        <a:pt x="5001" y="7083"/>
                      </a:cubicBezTo>
                      <a:cubicBezTo>
                        <a:pt x="6328" y="7083"/>
                        <a:pt x="7366" y="6414"/>
                        <a:pt x="7806" y="5731"/>
                      </a:cubicBezTo>
                      <a:cubicBezTo>
                        <a:pt x="8440" y="4697"/>
                        <a:pt x="7006" y="2029"/>
                        <a:pt x="7006" y="2029"/>
                      </a:cubicBezTo>
                      <a:cubicBezTo>
                        <a:pt x="7006" y="2029"/>
                        <a:pt x="5646" y="0"/>
                        <a:pt x="36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7"/>
                <p:cNvSpPr/>
                <p:nvPr/>
              </p:nvSpPr>
              <p:spPr>
                <a:xfrm rot="-26441">
                  <a:off x="3132192" y="2870782"/>
                  <a:ext cx="400532" cy="350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0" h="7084" extrusionOk="0">
                      <a:moveTo>
                        <a:pt x="4769" y="0"/>
                      </a:moveTo>
                      <a:cubicBezTo>
                        <a:pt x="2795" y="0"/>
                        <a:pt x="1435" y="2029"/>
                        <a:pt x="1435" y="2029"/>
                      </a:cubicBezTo>
                      <a:cubicBezTo>
                        <a:pt x="1435" y="2029"/>
                        <a:pt x="1" y="4697"/>
                        <a:pt x="634" y="5731"/>
                      </a:cubicBezTo>
                      <a:cubicBezTo>
                        <a:pt x="1075" y="6414"/>
                        <a:pt x="2113" y="7083"/>
                        <a:pt x="3440" y="7083"/>
                      </a:cubicBezTo>
                      <a:cubicBezTo>
                        <a:pt x="4121" y="7083"/>
                        <a:pt x="4879" y="6907"/>
                        <a:pt x="5671" y="6465"/>
                      </a:cubicBezTo>
                      <a:cubicBezTo>
                        <a:pt x="8006" y="5231"/>
                        <a:pt x="8440" y="1261"/>
                        <a:pt x="5905" y="227"/>
                      </a:cubicBezTo>
                      <a:cubicBezTo>
                        <a:pt x="5509" y="68"/>
                        <a:pt x="5128" y="0"/>
                        <a:pt x="47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7"/>
                <p:cNvSpPr/>
                <p:nvPr/>
              </p:nvSpPr>
              <p:spPr>
                <a:xfrm rot="-26441">
                  <a:off x="1646523" y="3167116"/>
                  <a:ext cx="406891" cy="39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7907" extrusionOk="0">
                      <a:moveTo>
                        <a:pt x="3804" y="1"/>
                      </a:moveTo>
                      <a:cubicBezTo>
                        <a:pt x="2269" y="1"/>
                        <a:pt x="902" y="768"/>
                        <a:pt x="1" y="1902"/>
                      </a:cubicBezTo>
                      <a:cubicBezTo>
                        <a:pt x="568" y="3336"/>
                        <a:pt x="1135" y="4504"/>
                        <a:pt x="1769" y="5238"/>
                      </a:cubicBezTo>
                      <a:cubicBezTo>
                        <a:pt x="2903" y="6572"/>
                        <a:pt x="5071" y="7406"/>
                        <a:pt x="7406" y="7906"/>
                      </a:cubicBezTo>
                      <a:cubicBezTo>
                        <a:pt x="8107" y="7072"/>
                        <a:pt x="8574" y="5972"/>
                        <a:pt x="8574" y="4771"/>
                      </a:cubicBezTo>
                      <a:cubicBezTo>
                        <a:pt x="8574" y="2136"/>
                        <a:pt x="6439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7"/>
                <p:cNvSpPr/>
                <p:nvPr/>
              </p:nvSpPr>
              <p:spPr>
                <a:xfrm rot="-26441">
                  <a:off x="2792623" y="3158290"/>
                  <a:ext cx="405278" cy="39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7907" extrusionOk="0">
                      <a:moveTo>
                        <a:pt x="4771" y="1"/>
                      </a:moveTo>
                      <a:cubicBezTo>
                        <a:pt x="2135" y="1"/>
                        <a:pt x="0" y="2136"/>
                        <a:pt x="0" y="4771"/>
                      </a:cubicBezTo>
                      <a:cubicBezTo>
                        <a:pt x="0" y="5972"/>
                        <a:pt x="434" y="7072"/>
                        <a:pt x="1168" y="7906"/>
                      </a:cubicBezTo>
                      <a:cubicBezTo>
                        <a:pt x="3470" y="7339"/>
                        <a:pt x="5638" y="6539"/>
                        <a:pt x="6805" y="5238"/>
                      </a:cubicBezTo>
                      <a:cubicBezTo>
                        <a:pt x="7439" y="4504"/>
                        <a:pt x="8040" y="3336"/>
                        <a:pt x="8540" y="1902"/>
                      </a:cubicBezTo>
                      <a:cubicBezTo>
                        <a:pt x="7673" y="735"/>
                        <a:pt x="6305" y="1"/>
                        <a:pt x="47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7"/>
                <p:cNvSpPr/>
                <p:nvPr/>
              </p:nvSpPr>
              <p:spPr>
                <a:xfrm rot="-26441">
                  <a:off x="1639929" y="2785085"/>
                  <a:ext cx="533505" cy="254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" h="5153" extrusionOk="0">
                      <a:moveTo>
                        <a:pt x="6195" y="1"/>
                      </a:moveTo>
                      <a:cubicBezTo>
                        <a:pt x="4305" y="1"/>
                        <a:pt x="3152" y="891"/>
                        <a:pt x="2836" y="1049"/>
                      </a:cubicBezTo>
                      <a:cubicBezTo>
                        <a:pt x="2797" y="1067"/>
                        <a:pt x="2753" y="1075"/>
                        <a:pt x="2704" y="1075"/>
                      </a:cubicBezTo>
                      <a:cubicBezTo>
                        <a:pt x="2312" y="1075"/>
                        <a:pt x="1596" y="581"/>
                        <a:pt x="1091" y="581"/>
                      </a:cubicBezTo>
                      <a:cubicBezTo>
                        <a:pt x="936" y="581"/>
                        <a:pt x="801" y="628"/>
                        <a:pt x="701" y="749"/>
                      </a:cubicBezTo>
                      <a:cubicBezTo>
                        <a:pt x="0" y="1650"/>
                        <a:pt x="2035" y="2017"/>
                        <a:pt x="1902" y="2550"/>
                      </a:cubicBezTo>
                      <a:cubicBezTo>
                        <a:pt x="1835" y="2984"/>
                        <a:pt x="67" y="2717"/>
                        <a:pt x="67" y="3518"/>
                      </a:cubicBezTo>
                      <a:cubicBezTo>
                        <a:pt x="46" y="4052"/>
                        <a:pt x="805" y="4148"/>
                        <a:pt x="1354" y="4148"/>
                      </a:cubicBezTo>
                      <a:cubicBezTo>
                        <a:pt x="1661" y="4148"/>
                        <a:pt x="1902" y="4118"/>
                        <a:pt x="1902" y="4118"/>
                      </a:cubicBezTo>
                      <a:cubicBezTo>
                        <a:pt x="2461" y="1962"/>
                        <a:pt x="4548" y="747"/>
                        <a:pt x="6585" y="747"/>
                      </a:cubicBezTo>
                      <a:cubicBezTo>
                        <a:pt x="6975" y="747"/>
                        <a:pt x="7364" y="791"/>
                        <a:pt x="7739" y="882"/>
                      </a:cubicBezTo>
                      <a:cubicBezTo>
                        <a:pt x="10841" y="1650"/>
                        <a:pt x="11242" y="5152"/>
                        <a:pt x="11242" y="5152"/>
                      </a:cubicBezTo>
                      <a:cubicBezTo>
                        <a:pt x="11242" y="5152"/>
                        <a:pt x="11175" y="1049"/>
                        <a:pt x="7839" y="215"/>
                      </a:cubicBezTo>
                      <a:cubicBezTo>
                        <a:pt x="7241" y="62"/>
                        <a:pt x="6693" y="1"/>
                        <a:pt x="61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7"/>
                <p:cNvSpPr/>
                <p:nvPr/>
              </p:nvSpPr>
              <p:spPr>
                <a:xfrm rot="-26441">
                  <a:off x="2629547" y="2704327"/>
                  <a:ext cx="451215" cy="469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8" h="9507" extrusionOk="0">
                      <a:moveTo>
                        <a:pt x="4737" y="0"/>
                      </a:moveTo>
                      <a:cubicBezTo>
                        <a:pt x="2135" y="0"/>
                        <a:pt x="0" y="2135"/>
                        <a:pt x="0" y="4770"/>
                      </a:cubicBezTo>
                      <a:cubicBezTo>
                        <a:pt x="0" y="7372"/>
                        <a:pt x="2135" y="9507"/>
                        <a:pt x="4737" y="9507"/>
                      </a:cubicBezTo>
                      <a:cubicBezTo>
                        <a:pt x="7372" y="9507"/>
                        <a:pt x="9507" y="7372"/>
                        <a:pt x="9507" y="4770"/>
                      </a:cubicBezTo>
                      <a:cubicBezTo>
                        <a:pt x="9507" y="2135"/>
                        <a:pt x="7372" y="0"/>
                        <a:pt x="47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7"/>
                <p:cNvSpPr/>
                <p:nvPr/>
              </p:nvSpPr>
              <p:spPr>
                <a:xfrm rot="-26441">
                  <a:off x="2638030" y="2670826"/>
                  <a:ext cx="558847" cy="274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6" h="5547" extrusionOk="0">
                      <a:moveTo>
                        <a:pt x="4537" y="1"/>
                      </a:moveTo>
                      <a:cubicBezTo>
                        <a:pt x="1135" y="1"/>
                        <a:pt x="1" y="3937"/>
                        <a:pt x="1" y="3937"/>
                      </a:cubicBezTo>
                      <a:cubicBezTo>
                        <a:pt x="1" y="3937"/>
                        <a:pt x="1268" y="668"/>
                        <a:pt x="4437" y="668"/>
                      </a:cubicBezTo>
                      <a:cubicBezTo>
                        <a:pt x="6839" y="668"/>
                        <a:pt x="9274" y="2569"/>
                        <a:pt x="9274" y="5271"/>
                      </a:cubicBezTo>
                      <a:cubicBezTo>
                        <a:pt x="9274" y="5271"/>
                        <a:pt x="9955" y="5547"/>
                        <a:pt x="10513" y="5547"/>
                      </a:cubicBezTo>
                      <a:cubicBezTo>
                        <a:pt x="10846" y="5547"/>
                        <a:pt x="11134" y="5449"/>
                        <a:pt x="11209" y="5138"/>
                      </a:cubicBezTo>
                      <a:cubicBezTo>
                        <a:pt x="11375" y="4371"/>
                        <a:pt x="9674" y="4171"/>
                        <a:pt x="9674" y="3737"/>
                      </a:cubicBezTo>
                      <a:cubicBezTo>
                        <a:pt x="9674" y="3203"/>
                        <a:pt x="11776" y="3337"/>
                        <a:pt x="11309" y="2303"/>
                      </a:cubicBezTo>
                      <a:cubicBezTo>
                        <a:pt x="11204" y="2069"/>
                        <a:pt x="10951" y="2003"/>
                        <a:pt x="10654" y="2003"/>
                      </a:cubicBezTo>
                      <a:cubicBezTo>
                        <a:pt x="10267" y="2003"/>
                        <a:pt x="9803" y="2115"/>
                        <a:pt x="9485" y="2115"/>
                      </a:cubicBezTo>
                      <a:cubicBezTo>
                        <a:pt x="9348" y="2115"/>
                        <a:pt x="9239" y="2094"/>
                        <a:pt x="9174" y="2036"/>
                      </a:cubicBezTo>
                      <a:cubicBezTo>
                        <a:pt x="8807" y="1735"/>
                        <a:pt x="7506" y="1"/>
                        <a:pt x="45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7"/>
                <p:cNvSpPr/>
                <p:nvPr/>
              </p:nvSpPr>
              <p:spPr>
                <a:xfrm rot="-26441">
                  <a:off x="2688141" y="2770269"/>
                  <a:ext cx="332480" cy="346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6" h="7006" extrusionOk="0">
                      <a:moveTo>
                        <a:pt x="3503" y="0"/>
                      </a:moveTo>
                      <a:cubicBezTo>
                        <a:pt x="1568" y="0"/>
                        <a:pt x="1" y="1568"/>
                        <a:pt x="1" y="3503"/>
                      </a:cubicBezTo>
                      <a:cubicBezTo>
                        <a:pt x="1" y="5438"/>
                        <a:pt x="1568" y="7005"/>
                        <a:pt x="3503" y="7005"/>
                      </a:cubicBezTo>
                      <a:cubicBezTo>
                        <a:pt x="5438" y="7005"/>
                        <a:pt x="7006" y="5438"/>
                        <a:pt x="7006" y="3503"/>
                      </a:cubicBezTo>
                      <a:cubicBezTo>
                        <a:pt x="7006" y="1568"/>
                        <a:pt x="5438" y="0"/>
                        <a:pt x="35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7"/>
                <p:cNvSpPr/>
                <p:nvPr/>
              </p:nvSpPr>
              <p:spPr>
                <a:xfrm rot="-26441">
                  <a:off x="2721408" y="2804868"/>
                  <a:ext cx="265993" cy="27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5605" extrusionOk="0">
                      <a:moveTo>
                        <a:pt x="2802" y="1"/>
                      </a:moveTo>
                      <a:cubicBezTo>
                        <a:pt x="1268" y="1"/>
                        <a:pt x="0" y="1268"/>
                        <a:pt x="0" y="2803"/>
                      </a:cubicBezTo>
                      <a:cubicBezTo>
                        <a:pt x="0" y="4337"/>
                        <a:pt x="1268" y="5605"/>
                        <a:pt x="2802" y="5605"/>
                      </a:cubicBezTo>
                      <a:cubicBezTo>
                        <a:pt x="4370" y="5605"/>
                        <a:pt x="5604" y="4337"/>
                        <a:pt x="5604" y="2803"/>
                      </a:cubicBezTo>
                      <a:cubicBezTo>
                        <a:pt x="5604" y="1268"/>
                        <a:pt x="4370" y="1"/>
                        <a:pt x="28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7"/>
                <p:cNvSpPr/>
                <p:nvPr/>
              </p:nvSpPr>
              <p:spPr>
                <a:xfrm rot="-26441">
                  <a:off x="2804524" y="2795218"/>
                  <a:ext cx="174165" cy="181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0" extrusionOk="0">
                      <a:moveTo>
                        <a:pt x="1835" y="1"/>
                      </a:moveTo>
                      <a:cubicBezTo>
                        <a:pt x="834" y="1"/>
                        <a:pt x="1" y="834"/>
                        <a:pt x="1" y="1835"/>
                      </a:cubicBezTo>
                      <a:cubicBezTo>
                        <a:pt x="1" y="2836"/>
                        <a:pt x="834" y="3670"/>
                        <a:pt x="1835" y="3670"/>
                      </a:cubicBezTo>
                      <a:cubicBezTo>
                        <a:pt x="2836" y="3670"/>
                        <a:pt x="3670" y="2836"/>
                        <a:pt x="3670" y="1835"/>
                      </a:cubicBezTo>
                      <a:cubicBezTo>
                        <a:pt x="3670" y="834"/>
                        <a:pt x="2836" y="1"/>
                        <a:pt x="18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7"/>
                <p:cNvSpPr/>
                <p:nvPr/>
              </p:nvSpPr>
              <p:spPr>
                <a:xfrm rot="-26441">
                  <a:off x="1767244" y="2501251"/>
                  <a:ext cx="319809" cy="17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594" extrusionOk="0">
                      <a:moveTo>
                        <a:pt x="1159" y="0"/>
                      </a:moveTo>
                      <a:cubicBezTo>
                        <a:pt x="696" y="0"/>
                        <a:pt x="293" y="346"/>
                        <a:pt x="234" y="851"/>
                      </a:cubicBezTo>
                      <a:lnTo>
                        <a:pt x="101" y="1785"/>
                      </a:lnTo>
                      <a:cubicBezTo>
                        <a:pt x="0" y="2352"/>
                        <a:pt x="401" y="2852"/>
                        <a:pt x="934" y="2919"/>
                      </a:cubicBezTo>
                      <a:lnTo>
                        <a:pt x="5404" y="3586"/>
                      </a:lnTo>
                      <a:cubicBezTo>
                        <a:pt x="5446" y="3591"/>
                        <a:pt x="5488" y="3594"/>
                        <a:pt x="5530" y="3594"/>
                      </a:cubicBezTo>
                      <a:cubicBezTo>
                        <a:pt x="6014" y="3594"/>
                        <a:pt x="6444" y="3244"/>
                        <a:pt x="6505" y="2752"/>
                      </a:cubicBezTo>
                      <a:lnTo>
                        <a:pt x="6639" y="1785"/>
                      </a:lnTo>
                      <a:cubicBezTo>
                        <a:pt x="6739" y="1251"/>
                        <a:pt x="6338" y="751"/>
                        <a:pt x="5805" y="684"/>
                      </a:cubicBezTo>
                      <a:lnTo>
                        <a:pt x="1335" y="17"/>
                      </a:lnTo>
                      <a:cubicBezTo>
                        <a:pt x="1276" y="6"/>
                        <a:pt x="1217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7"/>
                <p:cNvSpPr/>
                <p:nvPr/>
              </p:nvSpPr>
              <p:spPr>
                <a:xfrm rot="-26441">
                  <a:off x="1767244" y="2501251"/>
                  <a:ext cx="319809" cy="17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594" extrusionOk="0">
                      <a:moveTo>
                        <a:pt x="1159" y="0"/>
                      </a:moveTo>
                      <a:cubicBezTo>
                        <a:pt x="696" y="0"/>
                        <a:pt x="293" y="346"/>
                        <a:pt x="234" y="851"/>
                      </a:cubicBezTo>
                      <a:lnTo>
                        <a:pt x="101" y="1785"/>
                      </a:lnTo>
                      <a:cubicBezTo>
                        <a:pt x="0" y="2352"/>
                        <a:pt x="401" y="2852"/>
                        <a:pt x="934" y="2919"/>
                      </a:cubicBezTo>
                      <a:lnTo>
                        <a:pt x="5404" y="3586"/>
                      </a:lnTo>
                      <a:cubicBezTo>
                        <a:pt x="5446" y="3591"/>
                        <a:pt x="5488" y="3594"/>
                        <a:pt x="5530" y="3594"/>
                      </a:cubicBezTo>
                      <a:cubicBezTo>
                        <a:pt x="6014" y="3594"/>
                        <a:pt x="6444" y="3244"/>
                        <a:pt x="6505" y="2752"/>
                      </a:cubicBezTo>
                      <a:lnTo>
                        <a:pt x="6639" y="1785"/>
                      </a:lnTo>
                      <a:cubicBezTo>
                        <a:pt x="6739" y="1251"/>
                        <a:pt x="6338" y="751"/>
                        <a:pt x="5805" y="684"/>
                      </a:cubicBezTo>
                      <a:lnTo>
                        <a:pt x="1335" y="17"/>
                      </a:lnTo>
                      <a:cubicBezTo>
                        <a:pt x="1276" y="6"/>
                        <a:pt x="1217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7"/>
                <p:cNvSpPr/>
                <p:nvPr/>
              </p:nvSpPr>
              <p:spPr>
                <a:xfrm rot="-26441">
                  <a:off x="2784672" y="2425731"/>
                  <a:ext cx="322941" cy="196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84" extrusionOk="0">
                      <a:moveTo>
                        <a:pt x="1344" y="0"/>
                      </a:moveTo>
                      <a:cubicBezTo>
                        <a:pt x="879" y="0"/>
                        <a:pt x="451" y="315"/>
                        <a:pt x="334" y="785"/>
                      </a:cubicBezTo>
                      <a:lnTo>
                        <a:pt x="134" y="1753"/>
                      </a:lnTo>
                      <a:cubicBezTo>
                        <a:pt x="0" y="2286"/>
                        <a:pt x="334" y="2820"/>
                        <a:pt x="867" y="2953"/>
                      </a:cubicBezTo>
                      <a:lnTo>
                        <a:pt x="5237" y="3954"/>
                      </a:lnTo>
                      <a:cubicBezTo>
                        <a:pt x="5317" y="3974"/>
                        <a:pt x="5397" y="3984"/>
                        <a:pt x="5477" y="3984"/>
                      </a:cubicBezTo>
                      <a:cubicBezTo>
                        <a:pt x="5931" y="3984"/>
                        <a:pt x="6358" y="3674"/>
                        <a:pt x="6471" y="3220"/>
                      </a:cubicBezTo>
                      <a:lnTo>
                        <a:pt x="6672" y="2253"/>
                      </a:lnTo>
                      <a:cubicBezTo>
                        <a:pt x="6805" y="1686"/>
                        <a:pt x="6471" y="1152"/>
                        <a:pt x="5904" y="1052"/>
                      </a:cubicBezTo>
                      <a:lnTo>
                        <a:pt x="1535" y="18"/>
                      </a:lnTo>
                      <a:cubicBezTo>
                        <a:pt x="1471" y="6"/>
                        <a:pt x="1407" y="0"/>
                        <a:pt x="13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7"/>
                <p:cNvSpPr/>
                <p:nvPr/>
              </p:nvSpPr>
              <p:spPr>
                <a:xfrm rot="-26441">
                  <a:off x="2784672" y="2425731"/>
                  <a:ext cx="322941" cy="196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84" extrusionOk="0">
                      <a:moveTo>
                        <a:pt x="1344" y="0"/>
                      </a:moveTo>
                      <a:cubicBezTo>
                        <a:pt x="879" y="0"/>
                        <a:pt x="451" y="315"/>
                        <a:pt x="334" y="785"/>
                      </a:cubicBezTo>
                      <a:lnTo>
                        <a:pt x="134" y="1753"/>
                      </a:lnTo>
                      <a:cubicBezTo>
                        <a:pt x="0" y="2286"/>
                        <a:pt x="334" y="2820"/>
                        <a:pt x="867" y="2953"/>
                      </a:cubicBezTo>
                      <a:lnTo>
                        <a:pt x="5237" y="3954"/>
                      </a:lnTo>
                      <a:cubicBezTo>
                        <a:pt x="5317" y="3974"/>
                        <a:pt x="5397" y="3984"/>
                        <a:pt x="5477" y="3984"/>
                      </a:cubicBezTo>
                      <a:cubicBezTo>
                        <a:pt x="5931" y="3984"/>
                        <a:pt x="6358" y="3674"/>
                        <a:pt x="6471" y="3220"/>
                      </a:cubicBezTo>
                      <a:lnTo>
                        <a:pt x="6672" y="2253"/>
                      </a:lnTo>
                      <a:cubicBezTo>
                        <a:pt x="6805" y="1686"/>
                        <a:pt x="6471" y="1152"/>
                        <a:pt x="5904" y="1052"/>
                      </a:cubicBezTo>
                      <a:lnTo>
                        <a:pt x="1535" y="18"/>
                      </a:lnTo>
                      <a:cubicBezTo>
                        <a:pt x="1471" y="6"/>
                        <a:pt x="1407" y="0"/>
                        <a:pt x="13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7"/>
                <p:cNvSpPr/>
                <p:nvPr/>
              </p:nvSpPr>
              <p:spPr>
                <a:xfrm rot="-26441">
                  <a:off x="2260108" y="2981564"/>
                  <a:ext cx="357821" cy="18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3663" extrusionOk="0">
                      <a:moveTo>
                        <a:pt x="6116" y="1"/>
                      </a:moveTo>
                      <a:cubicBezTo>
                        <a:pt x="5381" y="1"/>
                        <a:pt x="4641" y="761"/>
                        <a:pt x="3770" y="761"/>
                      </a:cubicBezTo>
                      <a:cubicBezTo>
                        <a:pt x="3047" y="761"/>
                        <a:pt x="2212" y="15"/>
                        <a:pt x="1418" y="15"/>
                      </a:cubicBezTo>
                      <a:cubicBezTo>
                        <a:pt x="1150" y="15"/>
                        <a:pt x="887" y="100"/>
                        <a:pt x="635" y="327"/>
                      </a:cubicBezTo>
                      <a:cubicBezTo>
                        <a:pt x="1" y="961"/>
                        <a:pt x="168" y="1828"/>
                        <a:pt x="835" y="2562"/>
                      </a:cubicBezTo>
                      <a:cubicBezTo>
                        <a:pt x="1469" y="3229"/>
                        <a:pt x="2503" y="3663"/>
                        <a:pt x="3770" y="3663"/>
                      </a:cubicBezTo>
                      <a:cubicBezTo>
                        <a:pt x="4871" y="3663"/>
                        <a:pt x="5972" y="3162"/>
                        <a:pt x="6606" y="2495"/>
                      </a:cubicBezTo>
                      <a:cubicBezTo>
                        <a:pt x="7306" y="1795"/>
                        <a:pt x="7540" y="961"/>
                        <a:pt x="6872" y="327"/>
                      </a:cubicBezTo>
                      <a:cubicBezTo>
                        <a:pt x="6618" y="89"/>
                        <a:pt x="6367" y="1"/>
                        <a:pt x="61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7"/>
                <p:cNvSpPr/>
                <p:nvPr/>
              </p:nvSpPr>
              <p:spPr>
                <a:xfrm rot="-26441">
                  <a:off x="2299985" y="3058885"/>
                  <a:ext cx="273918" cy="103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2099" extrusionOk="0">
                      <a:moveTo>
                        <a:pt x="2921" y="1"/>
                      </a:moveTo>
                      <a:cubicBezTo>
                        <a:pt x="1883" y="1"/>
                        <a:pt x="851" y="335"/>
                        <a:pt x="1" y="998"/>
                      </a:cubicBezTo>
                      <a:cubicBezTo>
                        <a:pt x="635" y="1665"/>
                        <a:pt x="1669" y="2099"/>
                        <a:pt x="2936" y="2099"/>
                      </a:cubicBezTo>
                      <a:cubicBezTo>
                        <a:pt x="4037" y="2099"/>
                        <a:pt x="5138" y="1598"/>
                        <a:pt x="5772" y="931"/>
                      </a:cubicBezTo>
                      <a:cubicBezTo>
                        <a:pt x="4921" y="310"/>
                        <a:pt x="3918" y="1"/>
                        <a:pt x="29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7"/>
                <p:cNvSpPr/>
                <p:nvPr/>
              </p:nvSpPr>
              <p:spPr>
                <a:xfrm rot="-26441">
                  <a:off x="2505664" y="3296284"/>
                  <a:ext cx="636438" cy="41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1" h="8409" extrusionOk="0">
                      <a:moveTo>
                        <a:pt x="9699" y="0"/>
                      </a:moveTo>
                      <a:cubicBezTo>
                        <a:pt x="9691" y="0"/>
                        <a:pt x="9682" y="2"/>
                        <a:pt x="9674" y="4"/>
                      </a:cubicBezTo>
                      <a:cubicBezTo>
                        <a:pt x="9340" y="71"/>
                        <a:pt x="8873" y="1806"/>
                        <a:pt x="8873" y="1806"/>
                      </a:cubicBezTo>
                      <a:cubicBezTo>
                        <a:pt x="4704" y="3707"/>
                        <a:pt x="0" y="6976"/>
                        <a:pt x="401" y="8077"/>
                      </a:cubicBezTo>
                      <a:cubicBezTo>
                        <a:pt x="490" y="8309"/>
                        <a:pt x="770" y="8408"/>
                        <a:pt x="1183" y="8408"/>
                      </a:cubicBezTo>
                      <a:cubicBezTo>
                        <a:pt x="3556" y="8408"/>
                        <a:pt x="10308" y="5141"/>
                        <a:pt x="10308" y="5141"/>
                      </a:cubicBezTo>
                      <a:cubicBezTo>
                        <a:pt x="10308" y="5141"/>
                        <a:pt x="12810" y="5041"/>
                        <a:pt x="12943" y="4741"/>
                      </a:cubicBezTo>
                      <a:cubicBezTo>
                        <a:pt x="13076" y="4474"/>
                        <a:pt x="11976" y="3974"/>
                        <a:pt x="11976" y="3974"/>
                      </a:cubicBezTo>
                      <a:cubicBezTo>
                        <a:pt x="11976" y="3974"/>
                        <a:pt x="13410" y="3207"/>
                        <a:pt x="13377" y="2973"/>
                      </a:cubicBezTo>
                      <a:cubicBezTo>
                        <a:pt x="13310" y="2640"/>
                        <a:pt x="11442" y="2640"/>
                        <a:pt x="11442" y="2640"/>
                      </a:cubicBezTo>
                      <a:cubicBezTo>
                        <a:pt x="12109" y="1906"/>
                        <a:pt x="12409" y="1172"/>
                        <a:pt x="12276" y="1005"/>
                      </a:cubicBezTo>
                      <a:cubicBezTo>
                        <a:pt x="12266" y="984"/>
                        <a:pt x="12238" y="975"/>
                        <a:pt x="12196" y="975"/>
                      </a:cubicBezTo>
                      <a:cubicBezTo>
                        <a:pt x="11836" y="975"/>
                        <a:pt x="10441" y="1672"/>
                        <a:pt x="10441" y="1672"/>
                      </a:cubicBezTo>
                      <a:cubicBezTo>
                        <a:pt x="10441" y="1672"/>
                        <a:pt x="10000" y="0"/>
                        <a:pt x="96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7"/>
                <p:cNvSpPr/>
                <p:nvPr/>
              </p:nvSpPr>
              <p:spPr>
                <a:xfrm rot="527287">
                  <a:off x="1846482" y="3609761"/>
                  <a:ext cx="507091" cy="6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5" h="12455" extrusionOk="0">
                      <a:moveTo>
                        <a:pt x="8963" y="1"/>
                      </a:moveTo>
                      <a:cubicBezTo>
                        <a:pt x="7658" y="1"/>
                        <a:pt x="4236" y="4072"/>
                        <a:pt x="2002" y="7818"/>
                      </a:cubicBezTo>
                      <a:cubicBezTo>
                        <a:pt x="2002" y="7818"/>
                        <a:pt x="234" y="8051"/>
                        <a:pt x="100" y="8451"/>
                      </a:cubicBezTo>
                      <a:cubicBezTo>
                        <a:pt x="0" y="8785"/>
                        <a:pt x="1701" y="9385"/>
                        <a:pt x="1701" y="9385"/>
                      </a:cubicBezTo>
                      <a:cubicBezTo>
                        <a:pt x="1701" y="9385"/>
                        <a:pt x="667" y="10987"/>
                        <a:pt x="834" y="11153"/>
                      </a:cubicBezTo>
                      <a:cubicBezTo>
                        <a:pt x="867" y="11186"/>
                        <a:pt x="924" y="11203"/>
                        <a:pt x="1000" y="11203"/>
                      </a:cubicBezTo>
                      <a:cubicBezTo>
                        <a:pt x="1305" y="11203"/>
                        <a:pt x="1920" y="10941"/>
                        <a:pt x="2535" y="10486"/>
                      </a:cubicBezTo>
                      <a:lnTo>
                        <a:pt x="2535" y="10486"/>
                      </a:lnTo>
                      <a:cubicBezTo>
                        <a:pt x="2535" y="10486"/>
                        <a:pt x="2335" y="12354"/>
                        <a:pt x="2669" y="12454"/>
                      </a:cubicBezTo>
                      <a:cubicBezTo>
                        <a:pt x="2672" y="12455"/>
                        <a:pt x="2675" y="12455"/>
                        <a:pt x="2678" y="12455"/>
                      </a:cubicBezTo>
                      <a:cubicBezTo>
                        <a:pt x="2925" y="12455"/>
                        <a:pt x="3836" y="11153"/>
                        <a:pt x="3836" y="11153"/>
                      </a:cubicBezTo>
                      <a:cubicBezTo>
                        <a:pt x="3836" y="11153"/>
                        <a:pt x="4204" y="12194"/>
                        <a:pt x="4469" y="12194"/>
                      </a:cubicBezTo>
                      <a:cubicBezTo>
                        <a:pt x="4481" y="12194"/>
                        <a:pt x="4492" y="12192"/>
                        <a:pt x="4503" y="12187"/>
                      </a:cubicBezTo>
                      <a:cubicBezTo>
                        <a:pt x="4837" y="12054"/>
                        <a:pt x="5171" y="9619"/>
                        <a:pt x="5171" y="9619"/>
                      </a:cubicBezTo>
                      <a:cubicBezTo>
                        <a:pt x="5171" y="9619"/>
                        <a:pt x="10675" y="779"/>
                        <a:pt x="9173" y="45"/>
                      </a:cubicBezTo>
                      <a:cubicBezTo>
                        <a:pt x="9111" y="15"/>
                        <a:pt x="9041" y="1"/>
                        <a:pt x="89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7"/>
                <p:cNvSpPr/>
                <p:nvPr/>
              </p:nvSpPr>
              <p:spPr>
                <a:xfrm rot="-26441">
                  <a:off x="2093224" y="3520446"/>
                  <a:ext cx="679196" cy="577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2" h="11676" extrusionOk="0">
                      <a:moveTo>
                        <a:pt x="12310" y="0"/>
                      </a:moveTo>
                      <a:lnTo>
                        <a:pt x="8240" y="1768"/>
                      </a:lnTo>
                      <a:cubicBezTo>
                        <a:pt x="8240" y="1768"/>
                        <a:pt x="8240" y="1768"/>
                        <a:pt x="8240" y="1768"/>
                      </a:cubicBezTo>
                      <a:cubicBezTo>
                        <a:pt x="8238" y="1768"/>
                        <a:pt x="8130" y="3536"/>
                        <a:pt x="7006" y="3536"/>
                      </a:cubicBezTo>
                      <a:cubicBezTo>
                        <a:pt x="5938" y="3536"/>
                        <a:pt x="5805" y="1735"/>
                        <a:pt x="5805" y="1735"/>
                      </a:cubicBezTo>
                      <a:lnTo>
                        <a:pt x="3503" y="2068"/>
                      </a:lnTo>
                      <a:lnTo>
                        <a:pt x="1" y="4737"/>
                      </a:lnTo>
                      <a:lnTo>
                        <a:pt x="2303" y="8006"/>
                      </a:lnTo>
                      <a:lnTo>
                        <a:pt x="2803" y="6705"/>
                      </a:lnTo>
                      <a:lnTo>
                        <a:pt x="1135" y="11675"/>
                      </a:lnTo>
                      <a:lnTo>
                        <a:pt x="13010" y="11675"/>
                      </a:lnTo>
                      <a:lnTo>
                        <a:pt x="11242" y="4670"/>
                      </a:lnTo>
                      <a:lnTo>
                        <a:pt x="14311" y="4003"/>
                      </a:lnTo>
                      <a:lnTo>
                        <a:pt x="1231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7"/>
                <p:cNvSpPr/>
                <p:nvPr/>
              </p:nvSpPr>
              <p:spPr>
                <a:xfrm rot="-26441">
                  <a:off x="2291585" y="3779405"/>
                  <a:ext cx="280230" cy="17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3635" extrusionOk="0">
                      <a:moveTo>
                        <a:pt x="1503" y="0"/>
                      </a:moveTo>
                      <a:cubicBezTo>
                        <a:pt x="1327" y="0"/>
                        <a:pt x="1146" y="48"/>
                        <a:pt x="968" y="165"/>
                      </a:cubicBezTo>
                      <a:cubicBezTo>
                        <a:pt x="1" y="799"/>
                        <a:pt x="634" y="2600"/>
                        <a:pt x="2969" y="3634"/>
                      </a:cubicBezTo>
                      <a:cubicBezTo>
                        <a:pt x="5338" y="2600"/>
                        <a:pt x="5905" y="732"/>
                        <a:pt x="4971" y="165"/>
                      </a:cubicBezTo>
                      <a:cubicBezTo>
                        <a:pt x="4813" y="66"/>
                        <a:pt x="4649" y="25"/>
                        <a:pt x="4486" y="25"/>
                      </a:cubicBezTo>
                      <a:cubicBezTo>
                        <a:pt x="3718" y="25"/>
                        <a:pt x="2969" y="932"/>
                        <a:pt x="2969" y="932"/>
                      </a:cubicBezTo>
                      <a:cubicBezTo>
                        <a:pt x="2969" y="932"/>
                        <a:pt x="2282" y="0"/>
                        <a:pt x="15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7"/>
                <p:cNvSpPr/>
                <p:nvPr/>
              </p:nvSpPr>
              <p:spPr>
                <a:xfrm rot="151658">
                  <a:off x="1541609" y="2863665"/>
                  <a:ext cx="205494" cy="36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0" h="14464" extrusionOk="0">
                      <a:moveTo>
                        <a:pt x="3636" y="12646"/>
                      </a:moveTo>
                      <a:lnTo>
                        <a:pt x="4743" y="14464"/>
                      </a:lnTo>
                      <a:lnTo>
                        <a:pt x="8220" y="10117"/>
                      </a:lnTo>
                      <a:lnTo>
                        <a:pt x="2767" y="0"/>
                      </a:lnTo>
                      <a:lnTo>
                        <a:pt x="0" y="27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Google Shape;462;p7"/>
                <p:cNvSpPr/>
                <p:nvPr/>
              </p:nvSpPr>
              <p:spPr>
                <a:xfrm rot="151658">
                  <a:off x="3113321" y="2905835"/>
                  <a:ext cx="227219" cy="310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9" h="12410" extrusionOk="0">
                      <a:moveTo>
                        <a:pt x="7430" y="238"/>
                      </a:moveTo>
                      <a:lnTo>
                        <a:pt x="3557" y="0"/>
                      </a:lnTo>
                      <a:lnTo>
                        <a:pt x="0" y="8774"/>
                      </a:lnTo>
                      <a:lnTo>
                        <a:pt x="3478" y="12410"/>
                      </a:lnTo>
                      <a:lnTo>
                        <a:pt x="5058" y="10275"/>
                      </a:lnTo>
                      <a:lnTo>
                        <a:pt x="9089" y="102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Google Shape;463;p7"/>
                <p:cNvSpPr/>
                <p:nvPr/>
              </p:nvSpPr>
              <p:spPr>
                <a:xfrm rot="-26495">
                  <a:off x="1533912" y="1874066"/>
                  <a:ext cx="1769657" cy="1259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61" h="25486" extrusionOk="0">
                      <a:moveTo>
                        <a:pt x="18247" y="0"/>
                      </a:moveTo>
                      <a:cubicBezTo>
                        <a:pt x="17380" y="0"/>
                        <a:pt x="16179" y="67"/>
                        <a:pt x="14845" y="234"/>
                      </a:cubicBezTo>
                      <a:lnTo>
                        <a:pt x="14711" y="234"/>
                      </a:lnTo>
                      <a:cubicBezTo>
                        <a:pt x="14611" y="234"/>
                        <a:pt x="14544" y="267"/>
                        <a:pt x="14444" y="267"/>
                      </a:cubicBezTo>
                      <a:lnTo>
                        <a:pt x="14411" y="267"/>
                      </a:lnTo>
                      <a:cubicBezTo>
                        <a:pt x="14378" y="300"/>
                        <a:pt x="14278" y="300"/>
                        <a:pt x="14211" y="300"/>
                      </a:cubicBezTo>
                      <a:cubicBezTo>
                        <a:pt x="10742" y="801"/>
                        <a:pt x="6472" y="2135"/>
                        <a:pt x="3270" y="5571"/>
                      </a:cubicBezTo>
                      <a:cubicBezTo>
                        <a:pt x="835" y="8173"/>
                        <a:pt x="1" y="12943"/>
                        <a:pt x="168" y="17679"/>
                      </a:cubicBezTo>
                      <a:cubicBezTo>
                        <a:pt x="201" y="18747"/>
                        <a:pt x="268" y="19814"/>
                        <a:pt x="401" y="20815"/>
                      </a:cubicBezTo>
                      <a:cubicBezTo>
                        <a:pt x="901" y="23017"/>
                        <a:pt x="1935" y="25485"/>
                        <a:pt x="2869" y="25485"/>
                      </a:cubicBezTo>
                      <a:cubicBezTo>
                        <a:pt x="2869" y="25485"/>
                        <a:pt x="601" y="22750"/>
                        <a:pt x="3170" y="13076"/>
                      </a:cubicBezTo>
                      <a:cubicBezTo>
                        <a:pt x="3170" y="13076"/>
                        <a:pt x="3570" y="12843"/>
                        <a:pt x="4504" y="12576"/>
                      </a:cubicBezTo>
                      <a:lnTo>
                        <a:pt x="5204" y="8440"/>
                      </a:lnTo>
                      <a:lnTo>
                        <a:pt x="5605" y="12242"/>
                      </a:lnTo>
                      <a:cubicBezTo>
                        <a:pt x="6072" y="12109"/>
                        <a:pt x="6605" y="11975"/>
                        <a:pt x="7206" y="11842"/>
                      </a:cubicBezTo>
                      <a:lnTo>
                        <a:pt x="7506" y="8440"/>
                      </a:lnTo>
                      <a:lnTo>
                        <a:pt x="8040" y="11742"/>
                      </a:lnTo>
                      <a:cubicBezTo>
                        <a:pt x="10077" y="11374"/>
                        <a:pt x="12785" y="11078"/>
                        <a:pt x="16308" y="11078"/>
                      </a:cubicBezTo>
                      <a:cubicBezTo>
                        <a:pt x="16939" y="11078"/>
                        <a:pt x="17596" y="11088"/>
                        <a:pt x="18280" y="11108"/>
                      </a:cubicBezTo>
                      <a:cubicBezTo>
                        <a:pt x="18998" y="11091"/>
                        <a:pt x="19681" y="11083"/>
                        <a:pt x="20336" y="11083"/>
                      </a:cubicBezTo>
                      <a:cubicBezTo>
                        <a:pt x="20991" y="11083"/>
                        <a:pt x="21616" y="11091"/>
                        <a:pt x="22217" y="11108"/>
                      </a:cubicBezTo>
                      <a:lnTo>
                        <a:pt x="22217" y="7405"/>
                      </a:lnTo>
                      <a:lnTo>
                        <a:pt x="23051" y="11141"/>
                      </a:lnTo>
                      <a:cubicBezTo>
                        <a:pt x="23751" y="11175"/>
                        <a:pt x="24418" y="11242"/>
                        <a:pt x="25052" y="11275"/>
                      </a:cubicBezTo>
                      <a:lnTo>
                        <a:pt x="25052" y="8806"/>
                      </a:lnTo>
                      <a:lnTo>
                        <a:pt x="26119" y="11342"/>
                      </a:lnTo>
                      <a:cubicBezTo>
                        <a:pt x="28621" y="11608"/>
                        <a:pt x="30556" y="11975"/>
                        <a:pt x="31890" y="12309"/>
                      </a:cubicBezTo>
                      <a:lnTo>
                        <a:pt x="31590" y="9740"/>
                      </a:lnTo>
                      <a:lnTo>
                        <a:pt x="32657" y="12476"/>
                      </a:lnTo>
                      <a:cubicBezTo>
                        <a:pt x="33758" y="12776"/>
                        <a:pt x="34325" y="13009"/>
                        <a:pt x="34325" y="13009"/>
                      </a:cubicBezTo>
                      <a:cubicBezTo>
                        <a:pt x="36860" y="22683"/>
                        <a:pt x="34592" y="25452"/>
                        <a:pt x="34592" y="25452"/>
                      </a:cubicBezTo>
                      <a:cubicBezTo>
                        <a:pt x="34992" y="25452"/>
                        <a:pt x="35359" y="25085"/>
                        <a:pt x="35693" y="24484"/>
                      </a:cubicBezTo>
                      <a:cubicBezTo>
                        <a:pt x="35893" y="23450"/>
                        <a:pt x="36093" y="22416"/>
                        <a:pt x="36227" y="21282"/>
                      </a:cubicBezTo>
                      <a:cubicBezTo>
                        <a:pt x="36327" y="20615"/>
                        <a:pt x="36393" y="19981"/>
                        <a:pt x="36427" y="19314"/>
                      </a:cubicBezTo>
                      <a:cubicBezTo>
                        <a:pt x="36860" y="14044"/>
                        <a:pt x="36193" y="8440"/>
                        <a:pt x="33325" y="5571"/>
                      </a:cubicBezTo>
                      <a:cubicBezTo>
                        <a:pt x="29388" y="1334"/>
                        <a:pt x="23684" y="300"/>
                        <a:pt x="20048" y="67"/>
                      </a:cubicBezTo>
                      <a:lnTo>
                        <a:pt x="20015" y="67"/>
                      </a:lnTo>
                      <a:cubicBezTo>
                        <a:pt x="19481" y="0"/>
                        <a:pt x="19014" y="0"/>
                        <a:pt x="185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4" name="Google Shape;464;p7"/>
              <p:cNvSpPr/>
              <p:nvPr/>
            </p:nvSpPr>
            <p:spPr>
              <a:xfrm>
                <a:off x="1997750" y="1829675"/>
                <a:ext cx="1832625" cy="1079500"/>
              </a:xfrm>
              <a:custGeom>
                <a:avLst/>
                <a:gdLst/>
                <a:ahLst/>
                <a:cxnLst/>
                <a:rect l="l" t="t" r="r" b="b"/>
                <a:pathLst>
                  <a:path w="73305" h="43180" extrusionOk="0">
                    <a:moveTo>
                      <a:pt x="3615" y="43180"/>
                    </a:moveTo>
                    <a:lnTo>
                      <a:pt x="0" y="40670"/>
                    </a:lnTo>
                    <a:lnTo>
                      <a:pt x="903" y="24603"/>
                    </a:lnTo>
                    <a:lnTo>
                      <a:pt x="5422" y="12854"/>
                    </a:lnTo>
                    <a:lnTo>
                      <a:pt x="19481" y="1808"/>
                    </a:lnTo>
                    <a:lnTo>
                      <a:pt x="42577" y="0"/>
                    </a:lnTo>
                    <a:lnTo>
                      <a:pt x="60151" y="5322"/>
                    </a:lnTo>
                    <a:lnTo>
                      <a:pt x="66979" y="9942"/>
                    </a:lnTo>
                    <a:lnTo>
                      <a:pt x="72201" y="21992"/>
                    </a:lnTo>
                    <a:lnTo>
                      <a:pt x="73305" y="39465"/>
                    </a:lnTo>
                    <a:lnTo>
                      <a:pt x="72904" y="40569"/>
                    </a:lnTo>
                    <a:lnTo>
                      <a:pt x="72201" y="41373"/>
                    </a:lnTo>
                    <a:lnTo>
                      <a:pt x="70494" y="41975"/>
                    </a:lnTo>
                    <a:lnTo>
                      <a:pt x="67481" y="20586"/>
                    </a:lnTo>
                    <a:lnTo>
                      <a:pt x="41372" y="6226"/>
                    </a:lnTo>
                    <a:lnTo>
                      <a:pt x="22092" y="7933"/>
                    </a:lnTo>
                    <a:lnTo>
                      <a:pt x="8535" y="14561"/>
                    </a:lnTo>
                    <a:lnTo>
                      <a:pt x="4418" y="266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5" name="Google Shape;465;p7"/>
          <p:cNvGrpSpPr/>
          <p:nvPr/>
        </p:nvGrpSpPr>
        <p:grpSpPr>
          <a:xfrm>
            <a:off x="4243024" y="3273482"/>
            <a:ext cx="1539946" cy="1903918"/>
            <a:chOff x="3438704" y="1685122"/>
            <a:chExt cx="2012136" cy="1597904"/>
          </a:xfrm>
        </p:grpSpPr>
        <p:grpSp>
          <p:nvGrpSpPr>
            <p:cNvPr id="466" name="Google Shape;466;p7"/>
            <p:cNvGrpSpPr/>
            <p:nvPr/>
          </p:nvGrpSpPr>
          <p:grpSpPr>
            <a:xfrm>
              <a:off x="3438704" y="1807592"/>
              <a:ext cx="993216" cy="1475434"/>
              <a:chOff x="2257668" y="1807556"/>
              <a:chExt cx="2173892" cy="2991686"/>
            </a:xfrm>
          </p:grpSpPr>
          <p:sp>
            <p:nvSpPr>
              <p:cNvPr id="467" name="Google Shape;467;p7"/>
              <p:cNvSpPr/>
              <p:nvPr/>
            </p:nvSpPr>
            <p:spPr>
              <a:xfrm rot="-92718">
                <a:off x="3308326" y="3440400"/>
                <a:ext cx="112237" cy="14015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8" name="Google Shape;468;p7"/>
              <p:cNvGrpSpPr/>
              <p:nvPr/>
            </p:nvGrpSpPr>
            <p:grpSpPr>
              <a:xfrm rot="-324597">
                <a:off x="2873994" y="3863345"/>
                <a:ext cx="929789" cy="894057"/>
                <a:chOff x="7727608" y="3064125"/>
                <a:chExt cx="2476316" cy="1886925"/>
              </a:xfrm>
            </p:grpSpPr>
            <p:sp>
              <p:nvSpPr>
                <p:cNvPr id="469" name="Google Shape;469;p7"/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7"/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7"/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7"/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7"/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7"/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7"/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7"/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7"/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7"/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7"/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7"/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1" name="Google Shape;481;p7"/>
              <p:cNvSpPr/>
              <p:nvPr/>
            </p:nvSpPr>
            <p:spPr>
              <a:xfrm rot="-92718">
                <a:off x="2495434" y="1840849"/>
                <a:ext cx="1692169" cy="16524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 rot="-92718">
                <a:off x="2262155" y="2823513"/>
                <a:ext cx="388913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 rot="-92718">
                <a:off x="2402166" y="2915788"/>
                <a:ext cx="89154" cy="16239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403" extrusionOk="0">
                    <a:moveTo>
                      <a:pt x="1935" y="1"/>
                    </a:moveTo>
                    <a:cubicBezTo>
                      <a:pt x="1668" y="234"/>
                      <a:pt x="1468" y="468"/>
                      <a:pt x="1234" y="768"/>
                    </a:cubicBezTo>
                    <a:cubicBezTo>
                      <a:pt x="1001" y="1001"/>
                      <a:pt x="834" y="1268"/>
                      <a:pt x="667" y="1568"/>
                    </a:cubicBezTo>
                    <a:cubicBezTo>
                      <a:pt x="501" y="1835"/>
                      <a:pt x="401" y="2135"/>
                      <a:pt x="267" y="2436"/>
                    </a:cubicBezTo>
                    <a:cubicBezTo>
                      <a:pt x="134" y="2736"/>
                      <a:pt x="67" y="3069"/>
                      <a:pt x="0" y="3403"/>
                    </a:cubicBezTo>
                    <a:cubicBezTo>
                      <a:pt x="300" y="3170"/>
                      <a:pt x="501" y="2936"/>
                      <a:pt x="701" y="2669"/>
                    </a:cubicBezTo>
                    <a:cubicBezTo>
                      <a:pt x="934" y="2402"/>
                      <a:pt x="1101" y="2135"/>
                      <a:pt x="1268" y="1835"/>
                    </a:cubicBezTo>
                    <a:cubicBezTo>
                      <a:pt x="1435" y="1568"/>
                      <a:pt x="1535" y="1268"/>
                      <a:pt x="1668" y="968"/>
                    </a:cubicBezTo>
                    <a:cubicBezTo>
                      <a:pt x="1802" y="668"/>
                      <a:pt x="1902" y="334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 rot="-92718">
                <a:off x="2369890" y="2952373"/>
                <a:ext cx="155270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3" extrusionOk="0">
                    <a:moveTo>
                      <a:pt x="1" y="1"/>
                    </a:moveTo>
                    <a:cubicBezTo>
                      <a:pt x="201" y="301"/>
                      <a:pt x="468" y="501"/>
                      <a:pt x="768" y="701"/>
                    </a:cubicBezTo>
                    <a:cubicBezTo>
                      <a:pt x="1001" y="901"/>
                      <a:pt x="1268" y="1068"/>
                      <a:pt x="1535" y="1235"/>
                    </a:cubicBezTo>
                    <a:cubicBezTo>
                      <a:pt x="1835" y="1402"/>
                      <a:pt x="2136" y="1535"/>
                      <a:pt x="2436" y="1669"/>
                    </a:cubicBezTo>
                    <a:cubicBezTo>
                      <a:pt x="2703" y="1802"/>
                      <a:pt x="3036" y="1869"/>
                      <a:pt x="3370" y="1902"/>
                    </a:cubicBezTo>
                    <a:cubicBezTo>
                      <a:pt x="3170" y="1635"/>
                      <a:pt x="2936" y="1402"/>
                      <a:pt x="2669" y="1202"/>
                    </a:cubicBezTo>
                    <a:cubicBezTo>
                      <a:pt x="2369" y="1002"/>
                      <a:pt x="2136" y="835"/>
                      <a:pt x="1835" y="668"/>
                    </a:cubicBezTo>
                    <a:cubicBezTo>
                      <a:pt x="1535" y="501"/>
                      <a:pt x="1268" y="368"/>
                      <a:pt x="968" y="234"/>
                    </a:cubicBezTo>
                    <a:cubicBezTo>
                      <a:pt x="668" y="134"/>
                      <a:pt x="334" y="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 rot="-92718">
                <a:off x="4038205" y="2775544"/>
                <a:ext cx="388867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 rot="-92718">
                <a:off x="4172713" y="2903701"/>
                <a:ext cx="153704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3" extrusionOk="0">
                    <a:moveTo>
                      <a:pt x="3336" y="1"/>
                    </a:moveTo>
                    <a:lnTo>
                      <a:pt x="3336" y="1"/>
                    </a:lnTo>
                    <a:cubicBezTo>
                      <a:pt x="3002" y="34"/>
                      <a:pt x="2702" y="168"/>
                      <a:pt x="2402" y="234"/>
                    </a:cubicBezTo>
                    <a:cubicBezTo>
                      <a:pt x="2102" y="368"/>
                      <a:pt x="1835" y="501"/>
                      <a:pt x="1535" y="668"/>
                    </a:cubicBezTo>
                    <a:cubicBezTo>
                      <a:pt x="1234" y="835"/>
                      <a:pt x="968" y="1002"/>
                      <a:pt x="701" y="1202"/>
                    </a:cubicBezTo>
                    <a:cubicBezTo>
                      <a:pt x="467" y="1402"/>
                      <a:pt x="200" y="1635"/>
                      <a:pt x="0" y="1902"/>
                    </a:cubicBezTo>
                    <a:cubicBezTo>
                      <a:pt x="334" y="1869"/>
                      <a:pt x="667" y="1802"/>
                      <a:pt x="968" y="1669"/>
                    </a:cubicBezTo>
                    <a:cubicBezTo>
                      <a:pt x="1234" y="1535"/>
                      <a:pt x="1535" y="1402"/>
                      <a:pt x="1835" y="1235"/>
                    </a:cubicBezTo>
                    <a:cubicBezTo>
                      <a:pt x="2068" y="1068"/>
                      <a:pt x="2369" y="901"/>
                      <a:pt x="2635" y="701"/>
                    </a:cubicBezTo>
                    <a:cubicBezTo>
                      <a:pt x="2869" y="501"/>
                      <a:pt x="3136" y="301"/>
                      <a:pt x="33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 rot="-92718">
                <a:off x="2586638" y="2719611"/>
                <a:ext cx="517967" cy="245903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 rot="-92718">
                <a:off x="3547897" y="2623820"/>
                <a:ext cx="438074" cy="453677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 rot="-92718">
                <a:off x="3553186" y="2590343"/>
                <a:ext cx="542570" cy="26470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 rot="-92718">
                <a:off x="3604873" y="2687501"/>
                <a:ext cx="322796" cy="334328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2486801" y="2857794"/>
                <a:ext cx="204894" cy="292220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0832" extrusionOk="0">
                    <a:moveTo>
                      <a:pt x="0" y="405"/>
                    </a:moveTo>
                    <a:lnTo>
                      <a:pt x="4856" y="0"/>
                    </a:lnTo>
                    <a:lnTo>
                      <a:pt x="7595" y="6537"/>
                    </a:lnTo>
                    <a:lnTo>
                      <a:pt x="5105" y="10832"/>
                    </a:lnTo>
                    <a:lnTo>
                      <a:pt x="4202" y="10396"/>
                    </a:lnTo>
                    <a:lnTo>
                      <a:pt x="2553" y="887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3999933" y="2806591"/>
                <a:ext cx="160381" cy="312372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11579" extrusionOk="0">
                    <a:moveTo>
                      <a:pt x="4544" y="0"/>
                    </a:moveTo>
                    <a:lnTo>
                      <a:pt x="5945" y="1743"/>
                    </a:lnTo>
                    <a:lnTo>
                      <a:pt x="5229" y="8124"/>
                    </a:lnTo>
                    <a:lnTo>
                      <a:pt x="4669" y="10147"/>
                    </a:lnTo>
                    <a:lnTo>
                      <a:pt x="3175" y="11579"/>
                    </a:lnTo>
                    <a:lnTo>
                      <a:pt x="0" y="7501"/>
                    </a:lnTo>
                    <a:lnTo>
                      <a:pt x="1152" y="3984"/>
                    </a:lnTo>
                    <a:lnTo>
                      <a:pt x="2988" y="9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 rot="-92718">
                <a:off x="3706069" y="2724293"/>
                <a:ext cx="169093" cy="175134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 rot="-92755">
                <a:off x="2474550" y="1830511"/>
                <a:ext cx="1718164" cy="1216200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 rot="636072">
                <a:off x="3477862" y="3155595"/>
                <a:ext cx="709652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 rot="457704">
                <a:off x="2693467" y="3528589"/>
                <a:ext cx="628448" cy="676177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rot="-92718">
                <a:off x="3127586" y="3510361"/>
                <a:ext cx="487235" cy="439409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9208" extrusionOk="0">
                    <a:moveTo>
                      <a:pt x="5271" y="1"/>
                    </a:moveTo>
                    <a:cubicBezTo>
                      <a:pt x="3536" y="1"/>
                      <a:pt x="2702" y="334"/>
                      <a:pt x="2202" y="501"/>
                    </a:cubicBezTo>
                    <a:cubicBezTo>
                      <a:pt x="1702" y="634"/>
                      <a:pt x="0" y="9207"/>
                      <a:pt x="0" y="9207"/>
                    </a:cubicBezTo>
                    <a:lnTo>
                      <a:pt x="10575" y="9207"/>
                    </a:lnTo>
                    <a:cubicBezTo>
                      <a:pt x="10575" y="9207"/>
                      <a:pt x="8873" y="634"/>
                      <a:pt x="8373" y="501"/>
                    </a:cubicBezTo>
                    <a:cubicBezTo>
                      <a:pt x="7873" y="334"/>
                      <a:pt x="7039" y="1"/>
                      <a:pt x="5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 rot="-92718">
                <a:off x="3046666" y="3419490"/>
                <a:ext cx="659415" cy="557182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>
                <a:off x="3260078" y="2946790"/>
                <a:ext cx="162275" cy="76343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2275" extrusionOk="0">
                    <a:moveTo>
                      <a:pt x="648" y="1"/>
                    </a:moveTo>
                    <a:cubicBezTo>
                      <a:pt x="318" y="1"/>
                      <a:pt x="0" y="258"/>
                      <a:pt x="121" y="661"/>
                    </a:cubicBezTo>
                    <a:cubicBezTo>
                      <a:pt x="503" y="1741"/>
                      <a:pt x="1440" y="2275"/>
                      <a:pt x="2383" y="2275"/>
                    </a:cubicBezTo>
                    <a:cubicBezTo>
                      <a:pt x="3333" y="2275"/>
                      <a:pt x="4289" y="1733"/>
                      <a:pt x="4691" y="661"/>
                    </a:cubicBezTo>
                    <a:cubicBezTo>
                      <a:pt x="4834" y="273"/>
                      <a:pt x="4502" y="10"/>
                      <a:pt x="4176" y="10"/>
                    </a:cubicBezTo>
                    <a:cubicBezTo>
                      <a:pt x="3972" y="10"/>
                      <a:pt x="3771" y="114"/>
                      <a:pt x="3692" y="356"/>
                    </a:cubicBezTo>
                    <a:lnTo>
                      <a:pt x="3692" y="356"/>
                    </a:lnTo>
                    <a:cubicBezTo>
                      <a:pt x="3672" y="388"/>
                      <a:pt x="3510" y="679"/>
                      <a:pt x="3423" y="794"/>
                    </a:cubicBezTo>
                    <a:cubicBezTo>
                      <a:pt x="3190" y="1061"/>
                      <a:pt x="2790" y="1295"/>
                      <a:pt x="2423" y="1295"/>
                    </a:cubicBezTo>
                    <a:cubicBezTo>
                      <a:pt x="1856" y="1295"/>
                      <a:pt x="1289" y="828"/>
                      <a:pt x="1189" y="361"/>
                    </a:cubicBezTo>
                    <a:cubicBezTo>
                      <a:pt x="1083" y="110"/>
                      <a:pt x="863" y="1"/>
                      <a:pt x="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4138837" y="3046877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2466163" y="3086371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2552855" y="2530489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 rot="-2700000">
                <a:off x="3118352" y="2674428"/>
                <a:ext cx="411960" cy="41196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>
                <a:off x="3445776" y="2536586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7"/>
            <p:cNvGrpSpPr/>
            <p:nvPr/>
          </p:nvGrpSpPr>
          <p:grpSpPr>
            <a:xfrm>
              <a:off x="4414441" y="1685122"/>
              <a:ext cx="1036399" cy="1523472"/>
              <a:chOff x="4788690" y="1604022"/>
              <a:chExt cx="2335218" cy="3189341"/>
            </a:xfrm>
          </p:grpSpPr>
          <p:grpSp>
            <p:nvGrpSpPr>
              <p:cNvPr id="510" name="Google Shape;510;p7"/>
              <p:cNvGrpSpPr/>
              <p:nvPr/>
            </p:nvGrpSpPr>
            <p:grpSpPr>
              <a:xfrm>
                <a:off x="4788690" y="1604022"/>
                <a:ext cx="2335218" cy="3189341"/>
                <a:chOff x="5401909" y="966328"/>
                <a:chExt cx="2350969" cy="3210854"/>
              </a:xfrm>
            </p:grpSpPr>
            <p:sp>
              <p:nvSpPr>
                <p:cNvPr id="511" name="Google Shape;511;p7"/>
                <p:cNvSpPr/>
                <p:nvPr/>
              </p:nvSpPr>
              <p:spPr>
                <a:xfrm>
                  <a:off x="5401909" y="2297380"/>
                  <a:ext cx="420812" cy="35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7084" extrusionOk="0">
                      <a:moveTo>
                        <a:pt x="3661" y="1"/>
                      </a:moveTo>
                      <a:cubicBezTo>
                        <a:pt x="3303" y="1"/>
                        <a:pt x="2927" y="68"/>
                        <a:pt x="2536" y="228"/>
                      </a:cubicBezTo>
                      <a:cubicBezTo>
                        <a:pt x="1" y="1262"/>
                        <a:pt x="401" y="5231"/>
                        <a:pt x="2736" y="6465"/>
                      </a:cubicBezTo>
                      <a:cubicBezTo>
                        <a:pt x="3528" y="6907"/>
                        <a:pt x="4286" y="7083"/>
                        <a:pt x="4968" y="7083"/>
                      </a:cubicBezTo>
                      <a:cubicBezTo>
                        <a:pt x="6294" y="7083"/>
                        <a:pt x="7332" y="6415"/>
                        <a:pt x="7773" y="5732"/>
                      </a:cubicBezTo>
                      <a:cubicBezTo>
                        <a:pt x="8407" y="4697"/>
                        <a:pt x="7006" y="2029"/>
                        <a:pt x="7006" y="2029"/>
                      </a:cubicBezTo>
                      <a:cubicBezTo>
                        <a:pt x="7006" y="2029"/>
                        <a:pt x="5622" y="1"/>
                        <a:pt x="36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7"/>
                <p:cNvSpPr/>
                <p:nvPr/>
              </p:nvSpPr>
              <p:spPr>
                <a:xfrm>
                  <a:off x="7332066" y="2297380"/>
                  <a:ext cx="420812" cy="35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7084" extrusionOk="0">
                      <a:moveTo>
                        <a:pt x="4746" y="1"/>
                      </a:moveTo>
                      <a:cubicBezTo>
                        <a:pt x="2785" y="1"/>
                        <a:pt x="1401" y="2029"/>
                        <a:pt x="1401" y="2029"/>
                      </a:cubicBezTo>
                      <a:cubicBezTo>
                        <a:pt x="1401" y="2029"/>
                        <a:pt x="0" y="4697"/>
                        <a:pt x="634" y="5732"/>
                      </a:cubicBezTo>
                      <a:cubicBezTo>
                        <a:pt x="1075" y="6415"/>
                        <a:pt x="2113" y="7083"/>
                        <a:pt x="3439" y="7083"/>
                      </a:cubicBezTo>
                      <a:cubicBezTo>
                        <a:pt x="4121" y="7083"/>
                        <a:pt x="4879" y="6907"/>
                        <a:pt x="5671" y="6465"/>
                      </a:cubicBezTo>
                      <a:cubicBezTo>
                        <a:pt x="8006" y="5231"/>
                        <a:pt x="8406" y="1262"/>
                        <a:pt x="5871" y="228"/>
                      </a:cubicBezTo>
                      <a:cubicBezTo>
                        <a:pt x="5480" y="68"/>
                        <a:pt x="5104" y="1"/>
                        <a:pt x="47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7"/>
                <p:cNvSpPr/>
                <p:nvPr/>
              </p:nvSpPr>
              <p:spPr>
                <a:xfrm>
                  <a:off x="5667399" y="1290232"/>
                  <a:ext cx="1836718" cy="1731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94" h="34596" extrusionOk="0">
                      <a:moveTo>
                        <a:pt x="18280" y="1"/>
                      </a:moveTo>
                      <a:cubicBezTo>
                        <a:pt x="17379" y="1"/>
                        <a:pt x="16212" y="34"/>
                        <a:pt x="14878" y="201"/>
                      </a:cubicBezTo>
                      <a:lnTo>
                        <a:pt x="14744" y="201"/>
                      </a:lnTo>
                      <a:cubicBezTo>
                        <a:pt x="11208" y="668"/>
                        <a:pt x="6605" y="1935"/>
                        <a:pt x="3269" y="5538"/>
                      </a:cubicBezTo>
                      <a:cubicBezTo>
                        <a:pt x="834" y="8173"/>
                        <a:pt x="0" y="12910"/>
                        <a:pt x="167" y="17680"/>
                      </a:cubicBezTo>
                      <a:cubicBezTo>
                        <a:pt x="234" y="21383"/>
                        <a:pt x="934" y="25052"/>
                        <a:pt x="1902" y="27754"/>
                      </a:cubicBezTo>
                      <a:cubicBezTo>
                        <a:pt x="2435" y="29222"/>
                        <a:pt x="3036" y="30389"/>
                        <a:pt x="3670" y="31090"/>
                      </a:cubicBezTo>
                      <a:cubicBezTo>
                        <a:pt x="4770" y="32424"/>
                        <a:pt x="6939" y="33258"/>
                        <a:pt x="9274" y="33758"/>
                      </a:cubicBezTo>
                      <a:cubicBezTo>
                        <a:pt x="12762" y="34527"/>
                        <a:pt x="16591" y="34595"/>
                        <a:pt x="17833" y="34595"/>
                      </a:cubicBezTo>
                      <a:cubicBezTo>
                        <a:pt x="18099" y="34595"/>
                        <a:pt x="18247" y="34592"/>
                        <a:pt x="18247" y="34592"/>
                      </a:cubicBezTo>
                      <a:cubicBezTo>
                        <a:pt x="18247" y="34592"/>
                        <a:pt x="18395" y="34595"/>
                        <a:pt x="18663" y="34595"/>
                      </a:cubicBezTo>
                      <a:cubicBezTo>
                        <a:pt x="19913" y="34595"/>
                        <a:pt x="23759" y="34527"/>
                        <a:pt x="27220" y="33758"/>
                      </a:cubicBezTo>
                      <a:cubicBezTo>
                        <a:pt x="29521" y="33224"/>
                        <a:pt x="31690" y="32424"/>
                        <a:pt x="32857" y="31090"/>
                      </a:cubicBezTo>
                      <a:cubicBezTo>
                        <a:pt x="33458" y="30389"/>
                        <a:pt x="34091" y="29222"/>
                        <a:pt x="34592" y="27754"/>
                      </a:cubicBezTo>
                      <a:cubicBezTo>
                        <a:pt x="35392" y="25486"/>
                        <a:pt x="36026" y="22517"/>
                        <a:pt x="36260" y="19381"/>
                      </a:cubicBezTo>
                      <a:cubicBezTo>
                        <a:pt x="36693" y="14077"/>
                        <a:pt x="36026" y="8507"/>
                        <a:pt x="33291" y="5538"/>
                      </a:cubicBezTo>
                      <a:cubicBezTo>
                        <a:pt x="28788" y="735"/>
                        <a:pt x="22016" y="34"/>
                        <a:pt x="186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7"/>
                <p:cNvSpPr/>
                <p:nvPr/>
              </p:nvSpPr>
              <p:spPr>
                <a:xfrm>
                  <a:off x="5762552" y="2585895"/>
                  <a:ext cx="427520" cy="39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1" h="7874" extrusionOk="0">
                      <a:moveTo>
                        <a:pt x="3803" y="1"/>
                      </a:moveTo>
                      <a:cubicBezTo>
                        <a:pt x="2269" y="1"/>
                        <a:pt x="868" y="768"/>
                        <a:pt x="1" y="1869"/>
                      </a:cubicBezTo>
                      <a:cubicBezTo>
                        <a:pt x="534" y="3337"/>
                        <a:pt x="1135" y="4504"/>
                        <a:pt x="1769" y="5205"/>
                      </a:cubicBezTo>
                      <a:cubicBezTo>
                        <a:pt x="2869" y="6539"/>
                        <a:pt x="5038" y="7373"/>
                        <a:pt x="7373" y="7873"/>
                      </a:cubicBezTo>
                      <a:cubicBezTo>
                        <a:pt x="8107" y="7039"/>
                        <a:pt x="8540" y="5972"/>
                        <a:pt x="8540" y="4771"/>
                      </a:cubicBezTo>
                      <a:cubicBezTo>
                        <a:pt x="8540" y="2136"/>
                        <a:pt x="6439" y="1"/>
                        <a:pt x="38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7"/>
                <p:cNvSpPr/>
                <p:nvPr/>
              </p:nvSpPr>
              <p:spPr>
                <a:xfrm>
                  <a:off x="6971422" y="2585895"/>
                  <a:ext cx="427470" cy="39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7874" extrusionOk="0">
                      <a:moveTo>
                        <a:pt x="4737" y="1"/>
                      </a:moveTo>
                      <a:cubicBezTo>
                        <a:pt x="2135" y="1"/>
                        <a:pt x="0" y="2136"/>
                        <a:pt x="0" y="4771"/>
                      </a:cubicBezTo>
                      <a:cubicBezTo>
                        <a:pt x="0" y="5972"/>
                        <a:pt x="401" y="7039"/>
                        <a:pt x="1168" y="7873"/>
                      </a:cubicBezTo>
                      <a:cubicBezTo>
                        <a:pt x="3469" y="7339"/>
                        <a:pt x="5638" y="6539"/>
                        <a:pt x="6805" y="5205"/>
                      </a:cubicBezTo>
                      <a:cubicBezTo>
                        <a:pt x="7406" y="4504"/>
                        <a:pt x="8039" y="3337"/>
                        <a:pt x="8540" y="1869"/>
                      </a:cubicBezTo>
                      <a:cubicBezTo>
                        <a:pt x="7672" y="768"/>
                        <a:pt x="6305" y="1"/>
                        <a:pt x="4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7"/>
                <p:cNvSpPr/>
                <p:nvPr/>
              </p:nvSpPr>
              <p:spPr>
                <a:xfrm>
                  <a:off x="5881132" y="2125092"/>
                  <a:ext cx="47587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9508" extrusionOk="0">
                      <a:moveTo>
                        <a:pt x="4770" y="0"/>
                      </a:moveTo>
                      <a:cubicBezTo>
                        <a:pt x="2135" y="0"/>
                        <a:pt x="0" y="2135"/>
                        <a:pt x="0" y="4737"/>
                      </a:cubicBezTo>
                      <a:cubicBezTo>
                        <a:pt x="0" y="7372"/>
                        <a:pt x="2135" y="9507"/>
                        <a:pt x="4770" y="9507"/>
                      </a:cubicBezTo>
                      <a:cubicBezTo>
                        <a:pt x="7372" y="9507"/>
                        <a:pt x="9507" y="7372"/>
                        <a:pt x="9507" y="4737"/>
                      </a:cubicBezTo>
                      <a:cubicBezTo>
                        <a:pt x="9507" y="2135"/>
                        <a:pt x="7372" y="0"/>
                        <a:pt x="47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7"/>
                <p:cNvSpPr/>
                <p:nvPr/>
              </p:nvSpPr>
              <p:spPr>
                <a:xfrm>
                  <a:off x="5924529" y="2192366"/>
                  <a:ext cx="385724" cy="350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6999" extrusionOk="0">
                      <a:moveTo>
                        <a:pt x="3882" y="0"/>
                      </a:moveTo>
                      <a:cubicBezTo>
                        <a:pt x="2295" y="0"/>
                        <a:pt x="840" y="1088"/>
                        <a:pt x="467" y="2693"/>
                      </a:cubicBezTo>
                      <a:cubicBezTo>
                        <a:pt x="0" y="4561"/>
                        <a:pt x="1168" y="6462"/>
                        <a:pt x="3069" y="6896"/>
                      </a:cubicBezTo>
                      <a:cubicBezTo>
                        <a:pt x="3348" y="6965"/>
                        <a:pt x="3627" y="6998"/>
                        <a:pt x="3901" y="6998"/>
                      </a:cubicBezTo>
                      <a:cubicBezTo>
                        <a:pt x="5471" y="6998"/>
                        <a:pt x="6903" y="5912"/>
                        <a:pt x="7272" y="4294"/>
                      </a:cubicBezTo>
                      <a:cubicBezTo>
                        <a:pt x="7706" y="2426"/>
                        <a:pt x="6538" y="524"/>
                        <a:pt x="4670" y="91"/>
                      </a:cubicBezTo>
                      <a:cubicBezTo>
                        <a:pt x="4407" y="30"/>
                        <a:pt x="4143" y="0"/>
                        <a:pt x="38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7"/>
                <p:cNvSpPr/>
                <p:nvPr/>
              </p:nvSpPr>
              <p:spPr>
                <a:xfrm>
                  <a:off x="6070726" y="2219958"/>
                  <a:ext cx="183702" cy="183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0" extrusionOk="0">
                      <a:moveTo>
                        <a:pt x="1835" y="0"/>
                      </a:moveTo>
                      <a:cubicBezTo>
                        <a:pt x="835" y="0"/>
                        <a:pt x="1" y="834"/>
                        <a:pt x="1" y="1835"/>
                      </a:cubicBezTo>
                      <a:cubicBezTo>
                        <a:pt x="1" y="2836"/>
                        <a:pt x="835" y="3669"/>
                        <a:pt x="1835" y="3669"/>
                      </a:cubicBezTo>
                      <a:cubicBezTo>
                        <a:pt x="2836" y="3669"/>
                        <a:pt x="3670" y="2836"/>
                        <a:pt x="3670" y="1835"/>
                      </a:cubicBezTo>
                      <a:cubicBezTo>
                        <a:pt x="3670" y="801"/>
                        <a:pt x="2836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7"/>
                <p:cNvSpPr/>
                <p:nvPr/>
              </p:nvSpPr>
              <p:spPr>
                <a:xfrm>
                  <a:off x="6802788" y="2125092"/>
                  <a:ext cx="47592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8" h="9508" extrusionOk="0">
                      <a:moveTo>
                        <a:pt x="4737" y="0"/>
                      </a:moveTo>
                      <a:cubicBezTo>
                        <a:pt x="2102" y="0"/>
                        <a:pt x="0" y="2135"/>
                        <a:pt x="0" y="4737"/>
                      </a:cubicBezTo>
                      <a:cubicBezTo>
                        <a:pt x="0" y="7372"/>
                        <a:pt x="2102" y="9507"/>
                        <a:pt x="4737" y="9507"/>
                      </a:cubicBezTo>
                      <a:cubicBezTo>
                        <a:pt x="7372" y="9507"/>
                        <a:pt x="9507" y="7372"/>
                        <a:pt x="9507" y="4737"/>
                      </a:cubicBezTo>
                      <a:cubicBezTo>
                        <a:pt x="9507" y="2135"/>
                        <a:pt x="7372" y="0"/>
                        <a:pt x="47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7"/>
                <p:cNvSpPr/>
                <p:nvPr/>
              </p:nvSpPr>
              <p:spPr>
                <a:xfrm>
                  <a:off x="6846185" y="2192366"/>
                  <a:ext cx="385774" cy="350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7" h="6999" extrusionOk="0">
                      <a:moveTo>
                        <a:pt x="3883" y="0"/>
                      </a:moveTo>
                      <a:cubicBezTo>
                        <a:pt x="2295" y="0"/>
                        <a:pt x="840" y="1088"/>
                        <a:pt x="468" y="2693"/>
                      </a:cubicBezTo>
                      <a:cubicBezTo>
                        <a:pt x="1" y="4561"/>
                        <a:pt x="1168" y="6462"/>
                        <a:pt x="3069" y="6896"/>
                      </a:cubicBezTo>
                      <a:cubicBezTo>
                        <a:pt x="3348" y="6965"/>
                        <a:pt x="3627" y="6998"/>
                        <a:pt x="3901" y="6998"/>
                      </a:cubicBezTo>
                      <a:cubicBezTo>
                        <a:pt x="5471" y="6998"/>
                        <a:pt x="6903" y="5912"/>
                        <a:pt x="7272" y="4294"/>
                      </a:cubicBezTo>
                      <a:cubicBezTo>
                        <a:pt x="7706" y="2426"/>
                        <a:pt x="6539" y="524"/>
                        <a:pt x="4671" y="91"/>
                      </a:cubicBezTo>
                      <a:cubicBezTo>
                        <a:pt x="4407" y="30"/>
                        <a:pt x="4143" y="0"/>
                        <a:pt x="38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7"/>
                <p:cNvSpPr/>
                <p:nvPr/>
              </p:nvSpPr>
              <p:spPr>
                <a:xfrm>
                  <a:off x="6988160" y="2218980"/>
                  <a:ext cx="183702" cy="183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0" extrusionOk="0">
                      <a:moveTo>
                        <a:pt x="1835" y="0"/>
                      </a:moveTo>
                      <a:cubicBezTo>
                        <a:pt x="834" y="0"/>
                        <a:pt x="0" y="834"/>
                        <a:pt x="0" y="1835"/>
                      </a:cubicBezTo>
                      <a:cubicBezTo>
                        <a:pt x="0" y="2836"/>
                        <a:pt x="834" y="3669"/>
                        <a:pt x="1835" y="3669"/>
                      </a:cubicBezTo>
                      <a:cubicBezTo>
                        <a:pt x="2836" y="3669"/>
                        <a:pt x="3670" y="2836"/>
                        <a:pt x="3670" y="1835"/>
                      </a:cubicBezTo>
                      <a:cubicBezTo>
                        <a:pt x="3670" y="801"/>
                        <a:pt x="2836" y="0"/>
                        <a:pt x="18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7"/>
                <p:cNvSpPr/>
                <p:nvPr/>
              </p:nvSpPr>
              <p:spPr>
                <a:xfrm>
                  <a:off x="6459463" y="2375866"/>
                  <a:ext cx="242016" cy="11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" h="2275" extrusionOk="0">
                      <a:moveTo>
                        <a:pt x="648" y="1"/>
                      </a:moveTo>
                      <a:cubicBezTo>
                        <a:pt x="318" y="1"/>
                        <a:pt x="0" y="258"/>
                        <a:pt x="121" y="661"/>
                      </a:cubicBezTo>
                      <a:cubicBezTo>
                        <a:pt x="503" y="1741"/>
                        <a:pt x="1440" y="2275"/>
                        <a:pt x="2383" y="2275"/>
                      </a:cubicBezTo>
                      <a:cubicBezTo>
                        <a:pt x="3333" y="2275"/>
                        <a:pt x="4289" y="1733"/>
                        <a:pt x="4691" y="661"/>
                      </a:cubicBezTo>
                      <a:cubicBezTo>
                        <a:pt x="4834" y="273"/>
                        <a:pt x="4502" y="10"/>
                        <a:pt x="4176" y="10"/>
                      </a:cubicBezTo>
                      <a:cubicBezTo>
                        <a:pt x="3972" y="10"/>
                        <a:pt x="3771" y="114"/>
                        <a:pt x="3692" y="356"/>
                      </a:cubicBezTo>
                      <a:lnTo>
                        <a:pt x="3692" y="356"/>
                      </a:lnTo>
                      <a:cubicBezTo>
                        <a:pt x="3672" y="388"/>
                        <a:pt x="3510" y="679"/>
                        <a:pt x="3423" y="794"/>
                      </a:cubicBezTo>
                      <a:cubicBezTo>
                        <a:pt x="3190" y="1061"/>
                        <a:pt x="2790" y="1295"/>
                        <a:pt x="2423" y="1295"/>
                      </a:cubicBezTo>
                      <a:cubicBezTo>
                        <a:pt x="1856" y="1295"/>
                        <a:pt x="1289" y="828"/>
                        <a:pt x="1189" y="361"/>
                      </a:cubicBezTo>
                      <a:cubicBezTo>
                        <a:pt x="1083" y="110"/>
                        <a:pt x="863" y="1"/>
                        <a:pt x="6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7"/>
                <p:cNvSpPr/>
                <p:nvPr/>
              </p:nvSpPr>
              <p:spPr>
                <a:xfrm>
                  <a:off x="5433643" y="966328"/>
                  <a:ext cx="2212381" cy="1365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9" h="27287" extrusionOk="0">
                      <a:moveTo>
                        <a:pt x="26386" y="0"/>
                      </a:moveTo>
                      <a:lnTo>
                        <a:pt x="17246" y="5871"/>
                      </a:lnTo>
                      <a:cubicBezTo>
                        <a:pt x="0" y="9040"/>
                        <a:pt x="5037" y="27020"/>
                        <a:pt x="5037" y="27020"/>
                      </a:cubicBezTo>
                      <a:cubicBezTo>
                        <a:pt x="9840" y="23951"/>
                        <a:pt x="12776" y="12844"/>
                        <a:pt x="12776" y="12843"/>
                      </a:cubicBezTo>
                      <a:lnTo>
                        <a:pt x="12776" y="12843"/>
                      </a:lnTo>
                      <a:lnTo>
                        <a:pt x="11509" y="20148"/>
                      </a:lnTo>
                      <a:cubicBezTo>
                        <a:pt x="22116" y="18781"/>
                        <a:pt x="29288" y="11876"/>
                        <a:pt x="29288" y="11876"/>
                      </a:cubicBezTo>
                      <a:lnTo>
                        <a:pt x="29288" y="11876"/>
                      </a:lnTo>
                      <a:lnTo>
                        <a:pt x="27020" y="16646"/>
                      </a:lnTo>
                      <a:cubicBezTo>
                        <a:pt x="31590" y="15812"/>
                        <a:pt x="32957" y="12876"/>
                        <a:pt x="32957" y="12876"/>
                      </a:cubicBezTo>
                      <a:cubicBezTo>
                        <a:pt x="34323" y="17605"/>
                        <a:pt x="40608" y="27287"/>
                        <a:pt x="40696" y="27287"/>
                      </a:cubicBezTo>
                      <a:cubicBezTo>
                        <a:pt x="40696" y="27287"/>
                        <a:pt x="40696" y="27287"/>
                        <a:pt x="40696" y="27287"/>
                      </a:cubicBezTo>
                      <a:cubicBezTo>
                        <a:pt x="44199" y="8707"/>
                        <a:pt x="29788" y="6105"/>
                        <a:pt x="29788" y="6105"/>
                      </a:cubicBezTo>
                      <a:cubicBezTo>
                        <a:pt x="31456" y="5137"/>
                        <a:pt x="30389" y="3003"/>
                        <a:pt x="30389" y="3003"/>
                      </a:cubicBezTo>
                      <a:lnTo>
                        <a:pt x="30389" y="3003"/>
                      </a:lnTo>
                      <a:lnTo>
                        <a:pt x="26052" y="5037"/>
                      </a:lnTo>
                      <a:cubicBezTo>
                        <a:pt x="27587" y="3536"/>
                        <a:pt x="26386" y="1"/>
                        <a:pt x="263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7"/>
                <p:cNvSpPr/>
                <p:nvPr/>
              </p:nvSpPr>
              <p:spPr>
                <a:xfrm>
                  <a:off x="5852751" y="1846438"/>
                  <a:ext cx="340624" cy="196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29" extrusionOk="0">
                      <a:moveTo>
                        <a:pt x="5487" y="1"/>
                      </a:moveTo>
                      <a:cubicBezTo>
                        <a:pt x="5406" y="1"/>
                        <a:pt x="5322" y="10"/>
                        <a:pt x="5237" y="30"/>
                      </a:cubicBezTo>
                      <a:lnTo>
                        <a:pt x="867" y="964"/>
                      </a:lnTo>
                      <a:cubicBezTo>
                        <a:pt x="334" y="1097"/>
                        <a:pt x="0" y="1631"/>
                        <a:pt x="133" y="2198"/>
                      </a:cubicBezTo>
                      <a:lnTo>
                        <a:pt x="334" y="3132"/>
                      </a:lnTo>
                      <a:cubicBezTo>
                        <a:pt x="447" y="3615"/>
                        <a:pt x="851" y="3929"/>
                        <a:pt x="1298" y="3929"/>
                      </a:cubicBezTo>
                      <a:cubicBezTo>
                        <a:pt x="1376" y="3929"/>
                        <a:pt x="1455" y="3919"/>
                        <a:pt x="1534" y="3899"/>
                      </a:cubicBezTo>
                      <a:lnTo>
                        <a:pt x="5904" y="2899"/>
                      </a:lnTo>
                      <a:cubicBezTo>
                        <a:pt x="6405" y="2765"/>
                        <a:pt x="6805" y="2232"/>
                        <a:pt x="6671" y="1731"/>
                      </a:cubicBezTo>
                      <a:lnTo>
                        <a:pt x="6471" y="764"/>
                      </a:lnTo>
                      <a:cubicBezTo>
                        <a:pt x="6358" y="310"/>
                        <a:pt x="5955" y="1"/>
                        <a:pt x="54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7"/>
                <p:cNvSpPr/>
                <p:nvPr/>
              </p:nvSpPr>
              <p:spPr>
                <a:xfrm>
                  <a:off x="5852751" y="1846438"/>
                  <a:ext cx="340624" cy="196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" h="3929" extrusionOk="0">
                      <a:moveTo>
                        <a:pt x="5487" y="1"/>
                      </a:moveTo>
                      <a:cubicBezTo>
                        <a:pt x="5406" y="1"/>
                        <a:pt x="5322" y="10"/>
                        <a:pt x="5237" y="30"/>
                      </a:cubicBezTo>
                      <a:lnTo>
                        <a:pt x="867" y="964"/>
                      </a:lnTo>
                      <a:cubicBezTo>
                        <a:pt x="334" y="1097"/>
                        <a:pt x="0" y="1631"/>
                        <a:pt x="133" y="2198"/>
                      </a:cubicBezTo>
                      <a:lnTo>
                        <a:pt x="334" y="3132"/>
                      </a:lnTo>
                      <a:cubicBezTo>
                        <a:pt x="447" y="3615"/>
                        <a:pt x="851" y="3929"/>
                        <a:pt x="1298" y="3929"/>
                      </a:cubicBezTo>
                      <a:cubicBezTo>
                        <a:pt x="1376" y="3929"/>
                        <a:pt x="1455" y="3919"/>
                        <a:pt x="1534" y="3899"/>
                      </a:cubicBezTo>
                      <a:lnTo>
                        <a:pt x="5904" y="2899"/>
                      </a:lnTo>
                      <a:cubicBezTo>
                        <a:pt x="6405" y="2765"/>
                        <a:pt x="6805" y="2232"/>
                        <a:pt x="6671" y="1731"/>
                      </a:cubicBezTo>
                      <a:lnTo>
                        <a:pt x="6471" y="764"/>
                      </a:lnTo>
                      <a:cubicBezTo>
                        <a:pt x="6358" y="310"/>
                        <a:pt x="5955" y="1"/>
                        <a:pt x="54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7"/>
                <p:cNvSpPr/>
                <p:nvPr/>
              </p:nvSpPr>
              <p:spPr>
                <a:xfrm>
                  <a:off x="6881274" y="1850843"/>
                  <a:ext cx="337321" cy="18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694" extrusionOk="0">
                      <a:moveTo>
                        <a:pt x="5503" y="1"/>
                      </a:moveTo>
                      <a:cubicBezTo>
                        <a:pt x="5460" y="1"/>
                        <a:pt x="5415" y="3"/>
                        <a:pt x="5371" y="9"/>
                      </a:cubicBezTo>
                      <a:lnTo>
                        <a:pt x="934" y="776"/>
                      </a:lnTo>
                      <a:cubicBezTo>
                        <a:pt x="367" y="843"/>
                        <a:pt x="0" y="1343"/>
                        <a:pt x="100" y="1877"/>
                      </a:cubicBezTo>
                      <a:lnTo>
                        <a:pt x="267" y="2844"/>
                      </a:lnTo>
                      <a:cubicBezTo>
                        <a:pt x="327" y="3322"/>
                        <a:pt x="761" y="3693"/>
                        <a:pt x="1211" y="3693"/>
                      </a:cubicBezTo>
                      <a:cubicBezTo>
                        <a:pt x="1263" y="3693"/>
                        <a:pt x="1316" y="3688"/>
                        <a:pt x="1368" y="3678"/>
                      </a:cubicBezTo>
                      <a:lnTo>
                        <a:pt x="5838" y="2944"/>
                      </a:lnTo>
                      <a:cubicBezTo>
                        <a:pt x="6371" y="2844"/>
                        <a:pt x="6738" y="2344"/>
                        <a:pt x="6671" y="1810"/>
                      </a:cubicBezTo>
                      <a:lnTo>
                        <a:pt x="6505" y="843"/>
                      </a:lnTo>
                      <a:cubicBezTo>
                        <a:pt x="6443" y="351"/>
                        <a:pt x="6014" y="1"/>
                        <a:pt x="55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7"/>
                <p:cNvSpPr/>
                <p:nvPr/>
              </p:nvSpPr>
              <p:spPr>
                <a:xfrm>
                  <a:off x="6881274" y="1850843"/>
                  <a:ext cx="337321" cy="18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3694" extrusionOk="0">
                      <a:moveTo>
                        <a:pt x="5503" y="1"/>
                      </a:moveTo>
                      <a:cubicBezTo>
                        <a:pt x="5460" y="1"/>
                        <a:pt x="5415" y="3"/>
                        <a:pt x="5371" y="9"/>
                      </a:cubicBezTo>
                      <a:lnTo>
                        <a:pt x="934" y="776"/>
                      </a:lnTo>
                      <a:cubicBezTo>
                        <a:pt x="367" y="843"/>
                        <a:pt x="0" y="1343"/>
                        <a:pt x="100" y="1877"/>
                      </a:cubicBezTo>
                      <a:lnTo>
                        <a:pt x="267" y="2844"/>
                      </a:lnTo>
                      <a:cubicBezTo>
                        <a:pt x="327" y="3322"/>
                        <a:pt x="761" y="3693"/>
                        <a:pt x="1211" y="3693"/>
                      </a:cubicBezTo>
                      <a:cubicBezTo>
                        <a:pt x="1263" y="3693"/>
                        <a:pt x="1316" y="3688"/>
                        <a:pt x="1368" y="3678"/>
                      </a:cubicBezTo>
                      <a:lnTo>
                        <a:pt x="5838" y="2944"/>
                      </a:lnTo>
                      <a:cubicBezTo>
                        <a:pt x="6371" y="2844"/>
                        <a:pt x="6738" y="2344"/>
                        <a:pt x="6671" y="1810"/>
                      </a:cubicBezTo>
                      <a:lnTo>
                        <a:pt x="6505" y="843"/>
                      </a:lnTo>
                      <a:cubicBezTo>
                        <a:pt x="6443" y="351"/>
                        <a:pt x="6014" y="1"/>
                        <a:pt x="55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7"/>
                <p:cNvSpPr/>
                <p:nvPr/>
              </p:nvSpPr>
              <p:spPr>
                <a:xfrm>
                  <a:off x="6076445" y="3460850"/>
                  <a:ext cx="464260" cy="66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7"/>
                <p:cNvSpPr/>
                <p:nvPr/>
              </p:nvSpPr>
              <p:spPr>
                <a:xfrm>
                  <a:off x="6076445" y="3978414"/>
                  <a:ext cx="387426" cy="143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7"/>
                <p:cNvSpPr/>
                <p:nvPr/>
              </p:nvSpPr>
              <p:spPr>
                <a:xfrm>
                  <a:off x="6153279" y="3988425"/>
                  <a:ext cx="56812" cy="4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7"/>
                <p:cNvSpPr/>
                <p:nvPr/>
              </p:nvSpPr>
              <p:spPr>
                <a:xfrm>
                  <a:off x="6181660" y="3971757"/>
                  <a:ext cx="56812" cy="4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7"/>
                <p:cNvSpPr/>
                <p:nvPr/>
              </p:nvSpPr>
              <p:spPr>
                <a:xfrm>
                  <a:off x="6370316" y="4067462"/>
                  <a:ext cx="91901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7"/>
                <p:cNvSpPr/>
                <p:nvPr/>
              </p:nvSpPr>
              <p:spPr>
                <a:xfrm>
                  <a:off x="6048064" y="4027067"/>
                  <a:ext cx="420812" cy="144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7"/>
                <p:cNvSpPr/>
                <p:nvPr/>
              </p:nvSpPr>
              <p:spPr>
                <a:xfrm>
                  <a:off x="6579044" y="3504247"/>
                  <a:ext cx="390729" cy="622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7"/>
                <p:cNvSpPr/>
                <p:nvPr/>
              </p:nvSpPr>
              <p:spPr>
                <a:xfrm>
                  <a:off x="6580696" y="4046889"/>
                  <a:ext cx="389078" cy="80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7"/>
                <p:cNvSpPr/>
                <p:nvPr/>
              </p:nvSpPr>
              <p:spPr>
                <a:xfrm>
                  <a:off x="6841180" y="4064909"/>
                  <a:ext cx="58464" cy="3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7"/>
                <p:cNvSpPr/>
                <p:nvPr/>
              </p:nvSpPr>
              <p:spPr>
                <a:xfrm>
                  <a:off x="6819456" y="4039881"/>
                  <a:ext cx="58514" cy="3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7"/>
                <p:cNvSpPr/>
                <p:nvPr/>
              </p:nvSpPr>
              <p:spPr>
                <a:xfrm>
                  <a:off x="6580696" y="4071916"/>
                  <a:ext cx="88547" cy="51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7"/>
                <p:cNvSpPr/>
                <p:nvPr/>
              </p:nvSpPr>
              <p:spPr>
                <a:xfrm>
                  <a:off x="6560674" y="4123673"/>
                  <a:ext cx="427470" cy="5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7"/>
                <p:cNvSpPr/>
                <p:nvPr/>
              </p:nvSpPr>
              <p:spPr>
                <a:xfrm>
                  <a:off x="6315206" y="3045096"/>
                  <a:ext cx="531033" cy="460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9" h="9207" extrusionOk="0">
                      <a:moveTo>
                        <a:pt x="5305" y="0"/>
                      </a:moveTo>
                      <a:cubicBezTo>
                        <a:pt x="3570" y="0"/>
                        <a:pt x="2736" y="334"/>
                        <a:pt x="2236" y="500"/>
                      </a:cubicBezTo>
                      <a:cubicBezTo>
                        <a:pt x="1702" y="634"/>
                        <a:pt x="1" y="9207"/>
                        <a:pt x="1" y="9207"/>
                      </a:cubicBezTo>
                      <a:lnTo>
                        <a:pt x="10609" y="9207"/>
                      </a:lnTo>
                      <a:cubicBezTo>
                        <a:pt x="10609" y="9207"/>
                        <a:pt x="8907" y="634"/>
                        <a:pt x="8407" y="500"/>
                      </a:cubicBezTo>
                      <a:cubicBezTo>
                        <a:pt x="7907" y="334"/>
                        <a:pt x="7073" y="0"/>
                        <a:pt x="53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7"/>
                <p:cNvSpPr/>
                <p:nvPr/>
              </p:nvSpPr>
              <p:spPr>
                <a:xfrm>
                  <a:off x="5821016" y="2721043"/>
                  <a:ext cx="672939" cy="422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4" h="8439" extrusionOk="0">
                      <a:moveTo>
                        <a:pt x="3717" y="1"/>
                      </a:moveTo>
                      <a:cubicBezTo>
                        <a:pt x="3386" y="1"/>
                        <a:pt x="2969" y="1671"/>
                        <a:pt x="2969" y="1671"/>
                      </a:cubicBezTo>
                      <a:cubicBezTo>
                        <a:pt x="2969" y="1671"/>
                        <a:pt x="1575" y="974"/>
                        <a:pt x="1214" y="974"/>
                      </a:cubicBezTo>
                      <a:cubicBezTo>
                        <a:pt x="1173" y="974"/>
                        <a:pt x="1145" y="983"/>
                        <a:pt x="1134" y="1004"/>
                      </a:cubicBezTo>
                      <a:cubicBezTo>
                        <a:pt x="1001" y="1170"/>
                        <a:pt x="1301" y="1938"/>
                        <a:pt x="1968" y="2638"/>
                      </a:cubicBezTo>
                      <a:cubicBezTo>
                        <a:pt x="1968" y="2638"/>
                        <a:pt x="67" y="2638"/>
                        <a:pt x="34" y="2972"/>
                      </a:cubicBezTo>
                      <a:cubicBezTo>
                        <a:pt x="0" y="3205"/>
                        <a:pt x="1401" y="3972"/>
                        <a:pt x="1401" y="3972"/>
                      </a:cubicBezTo>
                      <a:cubicBezTo>
                        <a:pt x="1401" y="3972"/>
                        <a:pt x="334" y="4473"/>
                        <a:pt x="467" y="4773"/>
                      </a:cubicBezTo>
                      <a:cubicBezTo>
                        <a:pt x="567" y="5040"/>
                        <a:pt x="3069" y="5140"/>
                        <a:pt x="3069" y="5140"/>
                      </a:cubicBezTo>
                      <a:cubicBezTo>
                        <a:pt x="3069" y="5140"/>
                        <a:pt x="9908" y="8438"/>
                        <a:pt x="12254" y="8438"/>
                      </a:cubicBezTo>
                      <a:cubicBezTo>
                        <a:pt x="12660" y="8438"/>
                        <a:pt x="12931" y="8340"/>
                        <a:pt x="13010" y="8109"/>
                      </a:cubicBezTo>
                      <a:cubicBezTo>
                        <a:pt x="13443" y="6974"/>
                        <a:pt x="8706" y="3739"/>
                        <a:pt x="4537" y="1804"/>
                      </a:cubicBezTo>
                      <a:cubicBezTo>
                        <a:pt x="4537" y="1804"/>
                        <a:pt x="4103" y="103"/>
                        <a:pt x="3736" y="3"/>
                      </a:cubicBezTo>
                      <a:cubicBezTo>
                        <a:pt x="3730" y="2"/>
                        <a:pt x="3724" y="1"/>
                        <a:pt x="37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7"/>
                <p:cNvSpPr/>
                <p:nvPr/>
              </p:nvSpPr>
              <p:spPr>
                <a:xfrm>
                  <a:off x="6654176" y="3059512"/>
                  <a:ext cx="534337" cy="621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5" h="12424" extrusionOk="0">
                      <a:moveTo>
                        <a:pt x="1707" y="1"/>
                      </a:moveTo>
                      <a:cubicBezTo>
                        <a:pt x="1631" y="1"/>
                        <a:pt x="1562" y="16"/>
                        <a:pt x="1502" y="46"/>
                      </a:cubicBezTo>
                      <a:cubicBezTo>
                        <a:pt x="0" y="746"/>
                        <a:pt x="5504" y="9586"/>
                        <a:pt x="5504" y="9586"/>
                      </a:cubicBezTo>
                      <a:cubicBezTo>
                        <a:pt x="5504" y="9586"/>
                        <a:pt x="5838" y="12054"/>
                        <a:pt x="6172" y="12188"/>
                      </a:cubicBezTo>
                      <a:cubicBezTo>
                        <a:pt x="6178" y="12190"/>
                        <a:pt x="6185" y="12191"/>
                        <a:pt x="6193" y="12191"/>
                      </a:cubicBezTo>
                      <a:cubicBezTo>
                        <a:pt x="6430" y="12191"/>
                        <a:pt x="6839" y="11154"/>
                        <a:pt x="6839" y="11154"/>
                      </a:cubicBezTo>
                      <a:cubicBezTo>
                        <a:pt x="6839" y="11154"/>
                        <a:pt x="7696" y="12424"/>
                        <a:pt x="7986" y="12424"/>
                      </a:cubicBezTo>
                      <a:cubicBezTo>
                        <a:pt x="7993" y="12424"/>
                        <a:pt x="8000" y="12423"/>
                        <a:pt x="8006" y="12421"/>
                      </a:cubicBezTo>
                      <a:cubicBezTo>
                        <a:pt x="8340" y="12355"/>
                        <a:pt x="8106" y="10487"/>
                        <a:pt x="8106" y="10487"/>
                      </a:cubicBezTo>
                      <a:lnTo>
                        <a:pt x="8106" y="10487"/>
                      </a:lnTo>
                      <a:cubicBezTo>
                        <a:pt x="8721" y="10941"/>
                        <a:pt x="9358" y="11203"/>
                        <a:pt x="9672" y="11203"/>
                      </a:cubicBezTo>
                      <a:cubicBezTo>
                        <a:pt x="9750" y="11203"/>
                        <a:pt x="9808" y="11187"/>
                        <a:pt x="9841" y="11154"/>
                      </a:cubicBezTo>
                      <a:cubicBezTo>
                        <a:pt x="10008" y="10987"/>
                        <a:pt x="8940" y="9386"/>
                        <a:pt x="8940" y="9386"/>
                      </a:cubicBezTo>
                      <a:cubicBezTo>
                        <a:pt x="8940" y="9386"/>
                        <a:pt x="10675" y="8752"/>
                        <a:pt x="10541" y="8418"/>
                      </a:cubicBezTo>
                      <a:cubicBezTo>
                        <a:pt x="10408" y="8051"/>
                        <a:pt x="8673" y="7818"/>
                        <a:pt x="8673" y="7818"/>
                      </a:cubicBezTo>
                      <a:cubicBezTo>
                        <a:pt x="6439" y="4073"/>
                        <a:pt x="2987" y="1"/>
                        <a:pt x="1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7"/>
                <p:cNvSpPr/>
                <p:nvPr/>
              </p:nvSpPr>
              <p:spPr>
                <a:xfrm>
                  <a:off x="6278516" y="3033383"/>
                  <a:ext cx="594453" cy="577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11543" extrusionOk="0">
                      <a:moveTo>
                        <a:pt x="7205" y="1"/>
                      </a:moveTo>
                      <a:cubicBezTo>
                        <a:pt x="7205" y="1"/>
                        <a:pt x="7072" y="1769"/>
                        <a:pt x="6004" y="1769"/>
                      </a:cubicBezTo>
                      <a:cubicBezTo>
                        <a:pt x="4870" y="1769"/>
                        <a:pt x="4804" y="34"/>
                        <a:pt x="4804" y="34"/>
                      </a:cubicBezTo>
                      <a:cubicBezTo>
                        <a:pt x="3870" y="2035"/>
                        <a:pt x="1801" y="2903"/>
                        <a:pt x="1801" y="2903"/>
                      </a:cubicBezTo>
                      <a:lnTo>
                        <a:pt x="0" y="11542"/>
                      </a:lnTo>
                      <a:lnTo>
                        <a:pt x="11875" y="11542"/>
                      </a:lnTo>
                      <a:lnTo>
                        <a:pt x="10674" y="6238"/>
                      </a:lnTo>
                      <a:lnTo>
                        <a:pt x="10408" y="5571"/>
                      </a:lnTo>
                      <a:cubicBezTo>
                        <a:pt x="10408" y="5571"/>
                        <a:pt x="9407" y="2336"/>
                        <a:pt x="10241" y="734"/>
                      </a:cubicBezTo>
                      <a:lnTo>
                        <a:pt x="720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7"/>
                <p:cNvSpPr/>
                <p:nvPr/>
              </p:nvSpPr>
              <p:spPr>
                <a:xfrm>
                  <a:off x="6036401" y="2844728"/>
                  <a:ext cx="482580" cy="333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1" h="6672" extrusionOk="0">
                      <a:moveTo>
                        <a:pt x="2035" y="0"/>
                      </a:moveTo>
                      <a:lnTo>
                        <a:pt x="0" y="4003"/>
                      </a:lnTo>
                      <a:lnTo>
                        <a:pt x="6638" y="6672"/>
                      </a:lnTo>
                      <a:cubicBezTo>
                        <a:pt x="6638" y="6672"/>
                        <a:pt x="8707" y="5804"/>
                        <a:pt x="9641" y="3803"/>
                      </a:cubicBezTo>
                      <a:lnTo>
                        <a:pt x="203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7"/>
                <p:cNvSpPr/>
                <p:nvPr/>
              </p:nvSpPr>
              <p:spPr>
                <a:xfrm>
                  <a:off x="6752683" y="3070123"/>
                  <a:ext cx="33066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508" extrusionOk="0">
                      <a:moveTo>
                        <a:pt x="834" y="0"/>
                      </a:moveTo>
                      <a:lnTo>
                        <a:pt x="834" y="0"/>
                      </a:lnTo>
                      <a:cubicBezTo>
                        <a:pt x="1" y="1635"/>
                        <a:pt x="1001" y="4837"/>
                        <a:pt x="1001" y="4837"/>
                      </a:cubicBezTo>
                      <a:lnTo>
                        <a:pt x="1235" y="5504"/>
                      </a:lnTo>
                      <a:lnTo>
                        <a:pt x="1168" y="5171"/>
                      </a:lnTo>
                      <a:lnTo>
                        <a:pt x="2936" y="9507"/>
                      </a:lnTo>
                      <a:lnTo>
                        <a:pt x="6605" y="6305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7"/>
                <p:cNvSpPr/>
                <p:nvPr/>
              </p:nvSpPr>
              <p:spPr>
                <a:xfrm>
                  <a:off x="6036401" y="2844728"/>
                  <a:ext cx="482580" cy="333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1" h="6672" extrusionOk="0">
                      <a:moveTo>
                        <a:pt x="2002" y="0"/>
                      </a:moveTo>
                      <a:lnTo>
                        <a:pt x="0" y="4003"/>
                      </a:lnTo>
                      <a:lnTo>
                        <a:pt x="6638" y="6672"/>
                      </a:lnTo>
                      <a:cubicBezTo>
                        <a:pt x="6638" y="6672"/>
                        <a:pt x="8707" y="5804"/>
                        <a:pt x="9641" y="3803"/>
                      </a:cubicBezTo>
                      <a:lnTo>
                        <a:pt x="200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7"/>
                <p:cNvSpPr/>
                <p:nvPr/>
              </p:nvSpPr>
              <p:spPr>
                <a:xfrm>
                  <a:off x="6752683" y="3070123"/>
                  <a:ext cx="330663" cy="47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508" extrusionOk="0">
                      <a:moveTo>
                        <a:pt x="834" y="0"/>
                      </a:moveTo>
                      <a:lnTo>
                        <a:pt x="834" y="0"/>
                      </a:lnTo>
                      <a:cubicBezTo>
                        <a:pt x="1" y="1635"/>
                        <a:pt x="1001" y="4837"/>
                        <a:pt x="1001" y="4837"/>
                      </a:cubicBezTo>
                      <a:lnTo>
                        <a:pt x="1235" y="5504"/>
                      </a:lnTo>
                      <a:lnTo>
                        <a:pt x="1168" y="5171"/>
                      </a:lnTo>
                      <a:lnTo>
                        <a:pt x="2936" y="9507"/>
                      </a:lnTo>
                      <a:lnTo>
                        <a:pt x="6605" y="6305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8" name="Google Shape;548;p7"/>
              <p:cNvSpPr/>
              <p:nvPr/>
            </p:nvSpPr>
            <p:spPr>
              <a:xfrm>
                <a:off x="5731369" y="3666813"/>
                <a:ext cx="162382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229" extrusionOk="0">
                    <a:moveTo>
                      <a:pt x="3416" y="0"/>
                    </a:moveTo>
                    <a:lnTo>
                      <a:pt x="3937" y="98"/>
                    </a:lnTo>
                    <a:lnTo>
                      <a:pt x="4262" y="2408"/>
                    </a:lnTo>
                    <a:lnTo>
                      <a:pt x="879" y="4229"/>
                    </a:lnTo>
                    <a:lnTo>
                      <a:pt x="976" y="3221"/>
                    </a:lnTo>
                    <a:lnTo>
                      <a:pt x="0" y="257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6093275" y="3707729"/>
                <a:ext cx="116510" cy="283807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7449" extrusionOk="0">
                    <a:moveTo>
                      <a:pt x="1106" y="0"/>
                    </a:moveTo>
                    <a:lnTo>
                      <a:pt x="2440" y="748"/>
                    </a:lnTo>
                    <a:lnTo>
                      <a:pt x="3058" y="6181"/>
                    </a:lnTo>
                    <a:lnTo>
                      <a:pt x="1790" y="7449"/>
                    </a:lnTo>
                    <a:lnTo>
                      <a:pt x="0" y="9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50" name="Google Shape;550;p7"/>
          <p:cNvGrpSpPr/>
          <p:nvPr/>
        </p:nvGrpSpPr>
        <p:grpSpPr>
          <a:xfrm>
            <a:off x="2117755" y="3330874"/>
            <a:ext cx="1691519" cy="1810543"/>
            <a:chOff x="3557375" y="3346519"/>
            <a:chExt cx="1880290" cy="1622823"/>
          </a:xfrm>
        </p:grpSpPr>
        <p:grpSp>
          <p:nvGrpSpPr>
            <p:cNvPr id="551" name="Google Shape;551;p7"/>
            <p:cNvGrpSpPr/>
            <p:nvPr/>
          </p:nvGrpSpPr>
          <p:grpSpPr>
            <a:xfrm>
              <a:off x="4493283" y="3346519"/>
              <a:ext cx="944381" cy="1622823"/>
              <a:chOff x="5892317" y="828954"/>
              <a:chExt cx="2349517" cy="3666680"/>
            </a:xfrm>
          </p:grpSpPr>
          <p:sp>
            <p:nvSpPr>
              <p:cNvPr id="552" name="Google Shape;552;p7"/>
              <p:cNvSpPr/>
              <p:nvPr/>
            </p:nvSpPr>
            <p:spPr>
              <a:xfrm rot="20258">
                <a:off x="5893357" y="2644003"/>
                <a:ext cx="420197" cy="354071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7084" extrusionOk="0">
                    <a:moveTo>
                      <a:pt x="3660" y="1"/>
                    </a:moveTo>
                    <a:cubicBezTo>
                      <a:pt x="3303" y="1"/>
                      <a:pt x="2926" y="68"/>
                      <a:pt x="2535" y="228"/>
                    </a:cubicBezTo>
                    <a:cubicBezTo>
                      <a:pt x="0" y="1262"/>
                      <a:pt x="400" y="5231"/>
                      <a:pt x="2735" y="6465"/>
                    </a:cubicBezTo>
                    <a:cubicBezTo>
                      <a:pt x="3528" y="6907"/>
                      <a:pt x="4286" y="7083"/>
                      <a:pt x="4967" y="7083"/>
                    </a:cubicBezTo>
                    <a:cubicBezTo>
                      <a:pt x="6294" y="7083"/>
                      <a:pt x="7332" y="6415"/>
                      <a:pt x="7772" y="5732"/>
                    </a:cubicBezTo>
                    <a:cubicBezTo>
                      <a:pt x="8406" y="4697"/>
                      <a:pt x="7005" y="2029"/>
                      <a:pt x="7005" y="2029"/>
                    </a:cubicBezTo>
                    <a:cubicBezTo>
                      <a:pt x="7005" y="2029"/>
                      <a:pt x="5621" y="1"/>
                      <a:pt x="3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 rot="20258">
                <a:off x="7820598" y="2655360"/>
                <a:ext cx="420197" cy="354071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7084" extrusionOk="0">
                    <a:moveTo>
                      <a:pt x="4747" y="1"/>
                    </a:moveTo>
                    <a:cubicBezTo>
                      <a:pt x="2786" y="1"/>
                      <a:pt x="1402" y="2029"/>
                      <a:pt x="1402" y="2029"/>
                    </a:cubicBezTo>
                    <a:cubicBezTo>
                      <a:pt x="1402" y="2029"/>
                      <a:pt x="1" y="4697"/>
                      <a:pt x="601" y="5732"/>
                    </a:cubicBezTo>
                    <a:cubicBezTo>
                      <a:pt x="1064" y="6415"/>
                      <a:pt x="2109" y="7083"/>
                      <a:pt x="3439" y="7083"/>
                    </a:cubicBezTo>
                    <a:cubicBezTo>
                      <a:pt x="4121" y="7083"/>
                      <a:pt x="4879" y="6907"/>
                      <a:pt x="5672" y="6465"/>
                    </a:cubicBezTo>
                    <a:cubicBezTo>
                      <a:pt x="8007" y="5231"/>
                      <a:pt x="8407" y="1262"/>
                      <a:pt x="5872" y="228"/>
                    </a:cubicBezTo>
                    <a:cubicBezTo>
                      <a:pt x="5481" y="68"/>
                      <a:pt x="5104" y="1"/>
                      <a:pt x="47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 rot="20258">
                <a:off x="6541050" y="831958"/>
                <a:ext cx="1022078" cy="867034"/>
              </a:xfrm>
              <a:custGeom>
                <a:avLst/>
                <a:gdLst/>
                <a:ahLst/>
                <a:cxnLst/>
                <a:rect l="l" t="t" r="r" b="b"/>
                <a:pathLst>
                  <a:path w="20449" h="17347" extrusionOk="0">
                    <a:moveTo>
                      <a:pt x="835" y="1"/>
                    </a:moveTo>
                    <a:lnTo>
                      <a:pt x="835" y="1"/>
                    </a:lnTo>
                    <a:cubicBezTo>
                      <a:pt x="6005" y="1402"/>
                      <a:pt x="7073" y="10075"/>
                      <a:pt x="7073" y="10075"/>
                    </a:cubicBezTo>
                    <a:cubicBezTo>
                      <a:pt x="6093" y="9568"/>
                      <a:pt x="5148" y="9379"/>
                      <a:pt x="4286" y="9379"/>
                    </a:cubicBezTo>
                    <a:cubicBezTo>
                      <a:pt x="1802" y="9379"/>
                      <a:pt x="1" y="10942"/>
                      <a:pt x="1" y="10942"/>
                    </a:cubicBezTo>
                    <a:cubicBezTo>
                      <a:pt x="6606" y="10942"/>
                      <a:pt x="9474" y="17346"/>
                      <a:pt x="9474" y="17346"/>
                    </a:cubicBezTo>
                    <a:lnTo>
                      <a:pt x="9474" y="17313"/>
                    </a:lnTo>
                    <a:lnTo>
                      <a:pt x="12176" y="17313"/>
                    </a:lnTo>
                    <a:cubicBezTo>
                      <a:pt x="12410" y="10241"/>
                      <a:pt x="20449" y="4104"/>
                      <a:pt x="20449" y="4104"/>
                    </a:cubicBezTo>
                    <a:cubicBezTo>
                      <a:pt x="19689" y="3973"/>
                      <a:pt x="18981" y="3916"/>
                      <a:pt x="18324" y="3916"/>
                    </a:cubicBezTo>
                    <a:cubicBezTo>
                      <a:pt x="13788" y="3916"/>
                      <a:pt x="11676" y="6639"/>
                      <a:pt x="11676" y="6639"/>
                    </a:cubicBezTo>
                    <a:cubicBezTo>
                      <a:pt x="9975" y="1068"/>
                      <a:pt x="835" y="1"/>
                      <a:pt x="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 rot="20258">
                <a:off x="6155252" y="1647398"/>
                <a:ext cx="1837381" cy="1727471"/>
              </a:xfrm>
              <a:custGeom>
                <a:avLst/>
                <a:gdLst/>
                <a:ahLst/>
                <a:cxnLst/>
                <a:rect l="l" t="t" r="r" b="b"/>
                <a:pathLst>
                  <a:path w="36761" h="34562" extrusionOk="0">
                    <a:moveTo>
                      <a:pt x="17580" y="0"/>
                    </a:moveTo>
                    <a:cubicBezTo>
                      <a:pt x="16813" y="34"/>
                      <a:pt x="15879" y="100"/>
                      <a:pt x="14878" y="201"/>
                    </a:cubicBezTo>
                    <a:lnTo>
                      <a:pt x="14745" y="201"/>
                    </a:lnTo>
                    <a:cubicBezTo>
                      <a:pt x="11209" y="668"/>
                      <a:pt x="6639" y="1968"/>
                      <a:pt x="3303" y="5538"/>
                    </a:cubicBezTo>
                    <a:cubicBezTo>
                      <a:pt x="835" y="8173"/>
                      <a:pt x="1" y="12943"/>
                      <a:pt x="168" y="17680"/>
                    </a:cubicBezTo>
                    <a:cubicBezTo>
                      <a:pt x="201" y="18647"/>
                      <a:pt x="234" y="19548"/>
                      <a:pt x="368" y="20515"/>
                    </a:cubicBezTo>
                    <a:cubicBezTo>
                      <a:pt x="468" y="21349"/>
                      <a:pt x="568" y="22250"/>
                      <a:pt x="735" y="23084"/>
                    </a:cubicBezTo>
                    <a:cubicBezTo>
                      <a:pt x="1068" y="24785"/>
                      <a:pt x="1502" y="26419"/>
                      <a:pt x="1969" y="27754"/>
                    </a:cubicBezTo>
                    <a:cubicBezTo>
                      <a:pt x="2503" y="29188"/>
                      <a:pt x="3070" y="30355"/>
                      <a:pt x="3703" y="31089"/>
                    </a:cubicBezTo>
                    <a:cubicBezTo>
                      <a:pt x="4838" y="32424"/>
                      <a:pt x="7006" y="33258"/>
                      <a:pt x="9341" y="33725"/>
                    </a:cubicBezTo>
                    <a:cubicBezTo>
                      <a:pt x="12802" y="34494"/>
                      <a:pt x="16648" y="34562"/>
                      <a:pt x="17898" y="34562"/>
                    </a:cubicBezTo>
                    <a:cubicBezTo>
                      <a:pt x="18165" y="34562"/>
                      <a:pt x="18314" y="34558"/>
                      <a:pt x="18314" y="34558"/>
                    </a:cubicBezTo>
                    <a:cubicBezTo>
                      <a:pt x="18314" y="34558"/>
                      <a:pt x="18461" y="34562"/>
                      <a:pt x="18727" y="34562"/>
                    </a:cubicBezTo>
                    <a:cubicBezTo>
                      <a:pt x="19969" y="34562"/>
                      <a:pt x="23792" y="34494"/>
                      <a:pt x="27254" y="33725"/>
                    </a:cubicBezTo>
                    <a:cubicBezTo>
                      <a:pt x="29555" y="33191"/>
                      <a:pt x="31723" y="32424"/>
                      <a:pt x="32891" y="31089"/>
                    </a:cubicBezTo>
                    <a:cubicBezTo>
                      <a:pt x="33525" y="30355"/>
                      <a:pt x="34158" y="29188"/>
                      <a:pt x="34659" y="27754"/>
                    </a:cubicBezTo>
                    <a:cubicBezTo>
                      <a:pt x="35426" y="25519"/>
                      <a:pt x="36060" y="22650"/>
                      <a:pt x="36327" y="19648"/>
                    </a:cubicBezTo>
                    <a:cubicBezTo>
                      <a:pt x="36360" y="19514"/>
                      <a:pt x="36360" y="19448"/>
                      <a:pt x="36360" y="19314"/>
                    </a:cubicBezTo>
                    <a:cubicBezTo>
                      <a:pt x="36760" y="14010"/>
                      <a:pt x="36060" y="8440"/>
                      <a:pt x="33358" y="5538"/>
                    </a:cubicBezTo>
                    <a:cubicBezTo>
                      <a:pt x="29288" y="1168"/>
                      <a:pt x="23317" y="167"/>
                      <a:pt x="19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 rot="20258">
                <a:off x="6160635" y="1645765"/>
                <a:ext cx="1834032" cy="1040371"/>
              </a:xfrm>
              <a:custGeom>
                <a:avLst/>
                <a:gdLst/>
                <a:ahLst/>
                <a:cxnLst/>
                <a:rect l="l" t="t" r="r" b="b"/>
                <a:pathLst>
                  <a:path w="36694" h="20815" extrusionOk="0">
                    <a:moveTo>
                      <a:pt x="17613" y="0"/>
                    </a:moveTo>
                    <a:cubicBezTo>
                      <a:pt x="16812" y="33"/>
                      <a:pt x="15878" y="67"/>
                      <a:pt x="14878" y="200"/>
                    </a:cubicBezTo>
                    <a:lnTo>
                      <a:pt x="14778" y="200"/>
                    </a:lnTo>
                    <a:cubicBezTo>
                      <a:pt x="11208" y="667"/>
                      <a:pt x="6639" y="1968"/>
                      <a:pt x="3303" y="5537"/>
                    </a:cubicBezTo>
                    <a:cubicBezTo>
                      <a:pt x="834" y="8173"/>
                      <a:pt x="0" y="12943"/>
                      <a:pt x="167" y="17679"/>
                    </a:cubicBezTo>
                    <a:cubicBezTo>
                      <a:pt x="201" y="18647"/>
                      <a:pt x="267" y="19547"/>
                      <a:pt x="367" y="20515"/>
                    </a:cubicBezTo>
                    <a:cubicBezTo>
                      <a:pt x="434" y="20682"/>
                      <a:pt x="467" y="20815"/>
                      <a:pt x="467" y="20815"/>
                    </a:cubicBezTo>
                    <a:cubicBezTo>
                      <a:pt x="3970" y="16712"/>
                      <a:pt x="8340" y="8806"/>
                      <a:pt x="8707" y="8039"/>
                    </a:cubicBezTo>
                    <a:lnTo>
                      <a:pt x="8707" y="8039"/>
                    </a:lnTo>
                    <a:lnTo>
                      <a:pt x="6272" y="13276"/>
                    </a:lnTo>
                    <a:cubicBezTo>
                      <a:pt x="15812" y="10674"/>
                      <a:pt x="17980" y="5304"/>
                      <a:pt x="18213" y="4637"/>
                    </a:cubicBezTo>
                    <a:cubicBezTo>
                      <a:pt x="18480" y="5304"/>
                      <a:pt x="20649" y="10674"/>
                      <a:pt x="30189" y="13276"/>
                    </a:cubicBezTo>
                    <a:lnTo>
                      <a:pt x="27720" y="8039"/>
                    </a:lnTo>
                    <a:lnTo>
                      <a:pt x="27720" y="8039"/>
                    </a:lnTo>
                    <a:cubicBezTo>
                      <a:pt x="28121" y="8806"/>
                      <a:pt x="32490" y="16712"/>
                      <a:pt x="35993" y="20815"/>
                    </a:cubicBezTo>
                    <a:cubicBezTo>
                      <a:pt x="35993" y="20815"/>
                      <a:pt x="36093" y="20381"/>
                      <a:pt x="36260" y="19681"/>
                    </a:cubicBezTo>
                    <a:cubicBezTo>
                      <a:pt x="36293" y="19547"/>
                      <a:pt x="36293" y="19481"/>
                      <a:pt x="36293" y="19347"/>
                    </a:cubicBezTo>
                    <a:cubicBezTo>
                      <a:pt x="36693" y="14043"/>
                      <a:pt x="35993" y="8473"/>
                      <a:pt x="33358" y="5537"/>
                    </a:cubicBezTo>
                    <a:cubicBezTo>
                      <a:pt x="29321" y="1168"/>
                      <a:pt x="23317" y="167"/>
                      <a:pt x="197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 rot="20258">
                <a:off x="7992307" y="2753481"/>
                <a:ext cx="96765" cy="166739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" y="334"/>
                      <a:pt x="134" y="667"/>
                      <a:pt x="268" y="934"/>
                    </a:cubicBezTo>
                    <a:cubicBezTo>
                      <a:pt x="401" y="1234"/>
                      <a:pt x="534" y="1501"/>
                      <a:pt x="701" y="1801"/>
                    </a:cubicBezTo>
                    <a:cubicBezTo>
                      <a:pt x="868" y="2102"/>
                      <a:pt x="1035" y="2402"/>
                      <a:pt x="1235" y="2635"/>
                    </a:cubicBezTo>
                    <a:cubicBezTo>
                      <a:pt x="1435" y="2902"/>
                      <a:pt x="1635" y="3136"/>
                      <a:pt x="1935" y="3336"/>
                    </a:cubicBezTo>
                    <a:cubicBezTo>
                      <a:pt x="1902" y="3002"/>
                      <a:pt x="1802" y="2669"/>
                      <a:pt x="1669" y="2402"/>
                    </a:cubicBezTo>
                    <a:cubicBezTo>
                      <a:pt x="1568" y="2102"/>
                      <a:pt x="1435" y="1801"/>
                      <a:pt x="1268" y="1501"/>
                    </a:cubicBezTo>
                    <a:cubicBezTo>
                      <a:pt x="1101" y="1268"/>
                      <a:pt x="935" y="968"/>
                      <a:pt x="735" y="734"/>
                    </a:cubicBezTo>
                    <a:cubicBezTo>
                      <a:pt x="501" y="467"/>
                      <a:pt x="301" y="23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 rot="20258">
                <a:off x="7957315" y="2790167"/>
                <a:ext cx="166739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2" extrusionOk="0">
                    <a:moveTo>
                      <a:pt x="3336" y="0"/>
                    </a:moveTo>
                    <a:lnTo>
                      <a:pt x="3336" y="0"/>
                    </a:lnTo>
                    <a:cubicBezTo>
                      <a:pt x="3002" y="33"/>
                      <a:pt x="2669" y="167"/>
                      <a:pt x="2435" y="234"/>
                    </a:cubicBezTo>
                    <a:cubicBezTo>
                      <a:pt x="2135" y="367"/>
                      <a:pt x="1835" y="500"/>
                      <a:pt x="1535" y="667"/>
                    </a:cubicBezTo>
                    <a:cubicBezTo>
                      <a:pt x="1268" y="834"/>
                      <a:pt x="968" y="1001"/>
                      <a:pt x="701" y="1201"/>
                    </a:cubicBezTo>
                    <a:cubicBezTo>
                      <a:pt x="467" y="1401"/>
                      <a:pt x="234" y="1601"/>
                      <a:pt x="0" y="1901"/>
                    </a:cubicBezTo>
                    <a:cubicBezTo>
                      <a:pt x="334" y="1868"/>
                      <a:pt x="667" y="1768"/>
                      <a:pt x="968" y="1668"/>
                    </a:cubicBezTo>
                    <a:cubicBezTo>
                      <a:pt x="1268" y="1534"/>
                      <a:pt x="1568" y="1401"/>
                      <a:pt x="1835" y="1234"/>
                    </a:cubicBezTo>
                    <a:cubicBezTo>
                      <a:pt x="2102" y="1067"/>
                      <a:pt x="2369" y="901"/>
                      <a:pt x="2635" y="701"/>
                    </a:cubicBezTo>
                    <a:cubicBezTo>
                      <a:pt x="2869" y="500"/>
                      <a:pt x="3136" y="267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 rot="20258">
                <a:off x="6251651" y="2934229"/>
                <a:ext cx="426845" cy="393557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874" extrusionOk="0">
                    <a:moveTo>
                      <a:pt x="3803" y="1"/>
                    </a:moveTo>
                    <a:cubicBezTo>
                      <a:pt x="2235" y="1"/>
                      <a:pt x="867" y="768"/>
                      <a:pt x="0" y="1869"/>
                    </a:cubicBezTo>
                    <a:cubicBezTo>
                      <a:pt x="534" y="3337"/>
                      <a:pt x="1134" y="4504"/>
                      <a:pt x="1735" y="5205"/>
                    </a:cubicBezTo>
                    <a:cubicBezTo>
                      <a:pt x="2869" y="6539"/>
                      <a:pt x="5037" y="7373"/>
                      <a:pt x="7372" y="7873"/>
                    </a:cubicBezTo>
                    <a:cubicBezTo>
                      <a:pt x="8073" y="7039"/>
                      <a:pt x="8540" y="5972"/>
                      <a:pt x="8540" y="4771"/>
                    </a:cubicBezTo>
                    <a:cubicBezTo>
                      <a:pt x="8540" y="2136"/>
                      <a:pt x="6405" y="1"/>
                      <a:pt x="3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 rot="20258">
                <a:off x="7458676" y="2941342"/>
                <a:ext cx="426895" cy="393557"/>
              </a:xfrm>
              <a:custGeom>
                <a:avLst/>
                <a:gdLst/>
                <a:ahLst/>
                <a:cxnLst/>
                <a:rect l="l" t="t" r="r" b="b"/>
                <a:pathLst>
                  <a:path w="8541" h="7874" extrusionOk="0">
                    <a:moveTo>
                      <a:pt x="4737" y="1"/>
                    </a:moveTo>
                    <a:cubicBezTo>
                      <a:pt x="2102" y="1"/>
                      <a:pt x="1" y="2136"/>
                      <a:pt x="1" y="4771"/>
                    </a:cubicBezTo>
                    <a:cubicBezTo>
                      <a:pt x="1" y="5972"/>
                      <a:pt x="401" y="7039"/>
                      <a:pt x="1168" y="7873"/>
                    </a:cubicBezTo>
                    <a:cubicBezTo>
                      <a:pt x="3437" y="7339"/>
                      <a:pt x="5605" y="6539"/>
                      <a:pt x="6772" y="5205"/>
                    </a:cubicBezTo>
                    <a:cubicBezTo>
                      <a:pt x="7406" y="4504"/>
                      <a:pt x="8040" y="3337"/>
                      <a:pt x="8540" y="1869"/>
                    </a:cubicBezTo>
                    <a:cubicBezTo>
                      <a:pt x="7673" y="768"/>
                      <a:pt x="6272" y="1"/>
                      <a:pt x="4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 rot="20258">
                <a:off x="6431428" y="2240719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1138" y="1"/>
                    </a:moveTo>
                    <a:cubicBezTo>
                      <a:pt x="641" y="1"/>
                      <a:pt x="231" y="401"/>
                      <a:pt x="201" y="883"/>
                    </a:cubicBezTo>
                    <a:lnTo>
                      <a:pt x="67" y="1850"/>
                    </a:lnTo>
                    <a:cubicBezTo>
                      <a:pt x="1" y="2384"/>
                      <a:pt x="401" y="2884"/>
                      <a:pt x="968" y="2917"/>
                    </a:cubicBezTo>
                    <a:lnTo>
                      <a:pt x="5405" y="3418"/>
                    </a:lnTo>
                    <a:cubicBezTo>
                      <a:pt x="5460" y="3427"/>
                      <a:pt x="5515" y="3432"/>
                      <a:pt x="5568" y="3432"/>
                    </a:cubicBezTo>
                    <a:cubicBezTo>
                      <a:pt x="6065" y="3432"/>
                      <a:pt x="6475" y="3032"/>
                      <a:pt x="6505" y="2550"/>
                    </a:cubicBezTo>
                    <a:lnTo>
                      <a:pt x="6639" y="1583"/>
                    </a:lnTo>
                    <a:cubicBezTo>
                      <a:pt x="6705" y="1049"/>
                      <a:pt x="6305" y="549"/>
                      <a:pt x="5738" y="516"/>
                    </a:cubicBezTo>
                    <a:lnTo>
                      <a:pt x="1302" y="15"/>
                    </a:lnTo>
                    <a:cubicBezTo>
                      <a:pt x="1246" y="6"/>
                      <a:pt x="1192" y="1"/>
                      <a:pt x="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 rot="20258">
                <a:off x="6431428" y="2240719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1138" y="1"/>
                    </a:moveTo>
                    <a:cubicBezTo>
                      <a:pt x="641" y="1"/>
                      <a:pt x="231" y="401"/>
                      <a:pt x="201" y="883"/>
                    </a:cubicBezTo>
                    <a:lnTo>
                      <a:pt x="67" y="1850"/>
                    </a:lnTo>
                    <a:cubicBezTo>
                      <a:pt x="1" y="2384"/>
                      <a:pt x="401" y="2884"/>
                      <a:pt x="968" y="2917"/>
                    </a:cubicBezTo>
                    <a:lnTo>
                      <a:pt x="5405" y="3418"/>
                    </a:lnTo>
                    <a:cubicBezTo>
                      <a:pt x="5460" y="3427"/>
                      <a:pt x="5515" y="3432"/>
                      <a:pt x="5568" y="3432"/>
                    </a:cubicBezTo>
                    <a:cubicBezTo>
                      <a:pt x="6065" y="3432"/>
                      <a:pt x="6475" y="3032"/>
                      <a:pt x="6505" y="2550"/>
                    </a:cubicBezTo>
                    <a:lnTo>
                      <a:pt x="6639" y="1583"/>
                    </a:lnTo>
                    <a:cubicBezTo>
                      <a:pt x="6705" y="1049"/>
                      <a:pt x="6305" y="549"/>
                      <a:pt x="5738" y="516"/>
                    </a:cubicBezTo>
                    <a:lnTo>
                      <a:pt x="1302" y="15"/>
                    </a:lnTo>
                    <a:cubicBezTo>
                      <a:pt x="1246" y="6"/>
                      <a:pt x="1192" y="1"/>
                      <a:pt x="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 rot="20258">
                <a:off x="7373407" y="2246270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5568" y="1"/>
                    </a:moveTo>
                    <a:cubicBezTo>
                      <a:pt x="5514" y="1"/>
                      <a:pt x="5460" y="6"/>
                      <a:pt x="5404" y="15"/>
                    </a:cubicBezTo>
                    <a:lnTo>
                      <a:pt x="968" y="516"/>
                    </a:lnTo>
                    <a:cubicBezTo>
                      <a:pt x="401" y="549"/>
                      <a:pt x="0" y="1049"/>
                      <a:pt x="67" y="1583"/>
                    </a:cubicBezTo>
                    <a:lnTo>
                      <a:pt x="201" y="2550"/>
                    </a:lnTo>
                    <a:cubicBezTo>
                      <a:pt x="291" y="3032"/>
                      <a:pt x="680" y="3432"/>
                      <a:pt x="1147" y="3432"/>
                    </a:cubicBezTo>
                    <a:cubicBezTo>
                      <a:pt x="1198" y="3432"/>
                      <a:pt x="1249" y="3427"/>
                      <a:pt x="1301" y="3418"/>
                    </a:cubicBezTo>
                    <a:lnTo>
                      <a:pt x="5738" y="2917"/>
                    </a:lnTo>
                    <a:cubicBezTo>
                      <a:pt x="6305" y="2884"/>
                      <a:pt x="6705" y="2384"/>
                      <a:pt x="6639" y="1850"/>
                    </a:cubicBezTo>
                    <a:lnTo>
                      <a:pt x="6505" y="883"/>
                    </a:lnTo>
                    <a:cubicBezTo>
                      <a:pt x="6475" y="401"/>
                      <a:pt x="606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 rot="20258">
                <a:off x="7373407" y="2246270"/>
                <a:ext cx="33517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433" extrusionOk="0">
                    <a:moveTo>
                      <a:pt x="5568" y="1"/>
                    </a:moveTo>
                    <a:cubicBezTo>
                      <a:pt x="5514" y="1"/>
                      <a:pt x="5460" y="6"/>
                      <a:pt x="5404" y="15"/>
                    </a:cubicBezTo>
                    <a:lnTo>
                      <a:pt x="968" y="516"/>
                    </a:lnTo>
                    <a:cubicBezTo>
                      <a:pt x="401" y="549"/>
                      <a:pt x="0" y="1049"/>
                      <a:pt x="67" y="1583"/>
                    </a:cubicBezTo>
                    <a:lnTo>
                      <a:pt x="201" y="2550"/>
                    </a:lnTo>
                    <a:cubicBezTo>
                      <a:pt x="291" y="3032"/>
                      <a:pt x="680" y="3432"/>
                      <a:pt x="1147" y="3432"/>
                    </a:cubicBezTo>
                    <a:cubicBezTo>
                      <a:pt x="1198" y="3432"/>
                      <a:pt x="1249" y="3427"/>
                      <a:pt x="1301" y="3418"/>
                    </a:cubicBezTo>
                    <a:lnTo>
                      <a:pt x="5738" y="2917"/>
                    </a:lnTo>
                    <a:cubicBezTo>
                      <a:pt x="6305" y="2884"/>
                      <a:pt x="6705" y="2384"/>
                      <a:pt x="6639" y="1850"/>
                    </a:cubicBezTo>
                    <a:lnTo>
                      <a:pt x="6505" y="883"/>
                    </a:lnTo>
                    <a:cubicBezTo>
                      <a:pt x="6475" y="401"/>
                      <a:pt x="606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 rot="20258">
                <a:off x="6370825" y="2474942"/>
                <a:ext cx="475177" cy="475227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9508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37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37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 rot="20258">
                <a:off x="6248193" y="2442863"/>
                <a:ext cx="588586" cy="277249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7249" y="0"/>
                    </a:moveTo>
                    <a:cubicBezTo>
                      <a:pt x="7235" y="0"/>
                      <a:pt x="7220" y="0"/>
                      <a:pt x="7206" y="1"/>
                    </a:cubicBezTo>
                    <a:cubicBezTo>
                      <a:pt x="4270" y="1"/>
                      <a:pt x="2970" y="1768"/>
                      <a:pt x="2603" y="2035"/>
                    </a:cubicBezTo>
                    <a:cubicBezTo>
                      <a:pt x="2538" y="2094"/>
                      <a:pt x="2428" y="2114"/>
                      <a:pt x="2292" y="2114"/>
                    </a:cubicBezTo>
                    <a:cubicBezTo>
                      <a:pt x="1974" y="2114"/>
                      <a:pt x="1510" y="2003"/>
                      <a:pt x="1123" y="2003"/>
                    </a:cubicBezTo>
                    <a:cubicBezTo>
                      <a:pt x="825" y="2003"/>
                      <a:pt x="573" y="2069"/>
                      <a:pt x="468" y="2302"/>
                    </a:cubicBezTo>
                    <a:cubicBezTo>
                      <a:pt x="1" y="3336"/>
                      <a:pt x="2102" y="3203"/>
                      <a:pt x="2102" y="3770"/>
                    </a:cubicBezTo>
                    <a:cubicBezTo>
                      <a:pt x="2102" y="4170"/>
                      <a:pt x="368" y="4370"/>
                      <a:pt x="534" y="5138"/>
                    </a:cubicBezTo>
                    <a:cubicBezTo>
                      <a:pt x="622" y="5449"/>
                      <a:pt x="918" y="5546"/>
                      <a:pt x="1255" y="5546"/>
                    </a:cubicBezTo>
                    <a:cubicBezTo>
                      <a:pt x="1821" y="5546"/>
                      <a:pt x="2503" y="5271"/>
                      <a:pt x="2503" y="5271"/>
                    </a:cubicBezTo>
                    <a:cubicBezTo>
                      <a:pt x="2503" y="2602"/>
                      <a:pt x="4938" y="668"/>
                      <a:pt x="7339" y="668"/>
                    </a:cubicBezTo>
                    <a:cubicBezTo>
                      <a:pt x="10508" y="668"/>
                      <a:pt x="11776" y="3937"/>
                      <a:pt x="11776" y="3937"/>
                    </a:cubicBezTo>
                    <a:cubicBezTo>
                      <a:pt x="11776" y="3937"/>
                      <a:pt x="10684" y="0"/>
                      <a:pt x="7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 rot="20258">
                <a:off x="6409136" y="2543687"/>
                <a:ext cx="396855" cy="350073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7004" extrusionOk="0">
                    <a:moveTo>
                      <a:pt x="3982" y="1"/>
                    </a:moveTo>
                    <a:cubicBezTo>
                      <a:pt x="3534" y="1"/>
                      <a:pt x="3078" y="86"/>
                      <a:pt x="2636" y="266"/>
                    </a:cubicBezTo>
                    <a:cubicBezTo>
                      <a:pt x="834" y="1000"/>
                      <a:pt x="0" y="3035"/>
                      <a:pt x="734" y="4836"/>
                    </a:cubicBezTo>
                    <a:cubicBezTo>
                      <a:pt x="1288" y="6195"/>
                      <a:pt x="2582" y="7004"/>
                      <a:pt x="3958" y="7004"/>
                    </a:cubicBezTo>
                    <a:cubicBezTo>
                      <a:pt x="4405" y="7004"/>
                      <a:pt x="4862" y="6918"/>
                      <a:pt x="5304" y="6738"/>
                    </a:cubicBezTo>
                    <a:cubicBezTo>
                      <a:pt x="7105" y="6004"/>
                      <a:pt x="7939" y="3969"/>
                      <a:pt x="7206" y="2168"/>
                    </a:cubicBezTo>
                    <a:cubicBezTo>
                      <a:pt x="6652" y="809"/>
                      <a:pt x="5358" y="1"/>
                      <a:pt x="3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 rot="20258">
                <a:off x="6591397" y="2535408"/>
                <a:ext cx="183433" cy="183433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0"/>
                    </a:moveTo>
                    <a:cubicBezTo>
                      <a:pt x="834" y="0"/>
                      <a:pt x="0" y="834"/>
                      <a:pt x="0" y="1835"/>
                    </a:cubicBezTo>
                    <a:cubicBezTo>
                      <a:pt x="0" y="2836"/>
                      <a:pt x="834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902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 rot="20258">
                <a:off x="7291113" y="2480365"/>
                <a:ext cx="475227" cy="475227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8" extrusionOk="0">
                    <a:moveTo>
                      <a:pt x="4770" y="0"/>
                    </a:moveTo>
                    <a:cubicBezTo>
                      <a:pt x="2135" y="0"/>
                      <a:pt x="0" y="2135"/>
                      <a:pt x="0" y="4737"/>
                    </a:cubicBezTo>
                    <a:cubicBezTo>
                      <a:pt x="0" y="7372"/>
                      <a:pt x="2135" y="9507"/>
                      <a:pt x="4770" y="9507"/>
                    </a:cubicBezTo>
                    <a:cubicBezTo>
                      <a:pt x="7372" y="9507"/>
                      <a:pt x="9507" y="7372"/>
                      <a:pt x="9507" y="4737"/>
                    </a:cubicBezTo>
                    <a:cubicBezTo>
                      <a:pt x="9507" y="2135"/>
                      <a:pt x="7372" y="0"/>
                      <a:pt x="47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 rot="20258">
                <a:off x="7303527" y="2449077"/>
                <a:ext cx="586936" cy="277249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5547" extrusionOk="0">
                    <a:moveTo>
                      <a:pt x="4494" y="0"/>
                    </a:moveTo>
                    <a:cubicBezTo>
                      <a:pt x="1059" y="0"/>
                      <a:pt x="1" y="3937"/>
                      <a:pt x="1" y="3937"/>
                    </a:cubicBezTo>
                    <a:cubicBezTo>
                      <a:pt x="1" y="3937"/>
                      <a:pt x="1235" y="668"/>
                      <a:pt x="4404" y="668"/>
                    </a:cubicBezTo>
                    <a:cubicBezTo>
                      <a:pt x="6839" y="668"/>
                      <a:pt x="9241" y="2602"/>
                      <a:pt x="9241" y="5271"/>
                    </a:cubicBezTo>
                    <a:cubicBezTo>
                      <a:pt x="9241" y="5271"/>
                      <a:pt x="9935" y="5546"/>
                      <a:pt x="10503" y="5546"/>
                    </a:cubicBezTo>
                    <a:cubicBezTo>
                      <a:pt x="10841" y="5546"/>
                      <a:pt x="11134" y="5449"/>
                      <a:pt x="11209" y="5138"/>
                    </a:cubicBezTo>
                    <a:cubicBezTo>
                      <a:pt x="11376" y="4370"/>
                      <a:pt x="9674" y="4170"/>
                      <a:pt x="9674" y="3770"/>
                    </a:cubicBezTo>
                    <a:cubicBezTo>
                      <a:pt x="9674" y="3203"/>
                      <a:pt x="11743" y="3336"/>
                      <a:pt x="11276" y="2302"/>
                    </a:cubicBezTo>
                    <a:cubicBezTo>
                      <a:pt x="11182" y="2069"/>
                      <a:pt x="10938" y="2003"/>
                      <a:pt x="10645" y="2003"/>
                    </a:cubicBezTo>
                    <a:cubicBezTo>
                      <a:pt x="10264" y="2003"/>
                      <a:pt x="9802" y="2114"/>
                      <a:pt x="9485" y="2114"/>
                    </a:cubicBezTo>
                    <a:cubicBezTo>
                      <a:pt x="9349" y="2114"/>
                      <a:pt x="9239" y="2094"/>
                      <a:pt x="9174" y="2035"/>
                    </a:cubicBezTo>
                    <a:cubicBezTo>
                      <a:pt x="8774" y="1768"/>
                      <a:pt x="7506" y="1"/>
                      <a:pt x="4537" y="1"/>
                    </a:cubicBezTo>
                    <a:cubicBezTo>
                      <a:pt x="4523" y="0"/>
                      <a:pt x="4508" y="0"/>
                      <a:pt x="4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 rot="20258">
                <a:off x="7329425" y="2549115"/>
                <a:ext cx="398505" cy="349873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7000" extrusionOk="0">
                    <a:moveTo>
                      <a:pt x="3983" y="1"/>
                    </a:moveTo>
                    <a:cubicBezTo>
                      <a:pt x="3535" y="1"/>
                      <a:pt x="3078" y="86"/>
                      <a:pt x="2636" y="266"/>
                    </a:cubicBezTo>
                    <a:cubicBezTo>
                      <a:pt x="868" y="1000"/>
                      <a:pt x="1" y="3035"/>
                      <a:pt x="734" y="4836"/>
                    </a:cubicBezTo>
                    <a:cubicBezTo>
                      <a:pt x="1291" y="6177"/>
                      <a:pt x="2614" y="6999"/>
                      <a:pt x="3991" y="6999"/>
                    </a:cubicBezTo>
                    <a:cubicBezTo>
                      <a:pt x="4431" y="6999"/>
                      <a:pt x="4877" y="6915"/>
                      <a:pt x="5304" y="6738"/>
                    </a:cubicBezTo>
                    <a:cubicBezTo>
                      <a:pt x="7106" y="6004"/>
                      <a:pt x="7973" y="3936"/>
                      <a:pt x="7239" y="2168"/>
                    </a:cubicBezTo>
                    <a:cubicBezTo>
                      <a:pt x="6660" y="809"/>
                      <a:pt x="5360" y="1"/>
                      <a:pt x="3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 rot="20258">
                <a:off x="7513334" y="2540841"/>
                <a:ext cx="183483" cy="18343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70" extrusionOk="0">
                    <a:moveTo>
                      <a:pt x="1835" y="0"/>
                    </a:moveTo>
                    <a:cubicBezTo>
                      <a:pt x="835" y="0"/>
                      <a:pt x="1" y="834"/>
                      <a:pt x="1" y="1835"/>
                    </a:cubicBezTo>
                    <a:cubicBezTo>
                      <a:pt x="1" y="2836"/>
                      <a:pt x="835" y="3669"/>
                      <a:pt x="1835" y="3669"/>
                    </a:cubicBezTo>
                    <a:cubicBezTo>
                      <a:pt x="2836" y="3669"/>
                      <a:pt x="3670" y="2836"/>
                      <a:pt x="3670" y="1835"/>
                    </a:cubicBezTo>
                    <a:cubicBezTo>
                      <a:pt x="3670" y="801"/>
                      <a:pt x="2836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 rot="-3266935">
                <a:off x="7261061" y="3205739"/>
                <a:ext cx="676962" cy="446643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8936" extrusionOk="0">
                    <a:moveTo>
                      <a:pt x="1690" y="1"/>
                    </a:moveTo>
                    <a:cubicBezTo>
                      <a:pt x="1358" y="1"/>
                      <a:pt x="1120" y="72"/>
                      <a:pt x="1001" y="229"/>
                    </a:cubicBezTo>
                    <a:cubicBezTo>
                      <a:pt x="1" y="1530"/>
                      <a:pt x="8874" y="6901"/>
                      <a:pt x="8874" y="6901"/>
                    </a:cubicBezTo>
                    <a:cubicBezTo>
                      <a:pt x="8874" y="6901"/>
                      <a:pt x="10252" y="8936"/>
                      <a:pt x="10600" y="8936"/>
                    </a:cubicBezTo>
                    <a:cubicBezTo>
                      <a:pt x="10603" y="8936"/>
                      <a:pt x="10606" y="8936"/>
                      <a:pt x="10608" y="8935"/>
                    </a:cubicBezTo>
                    <a:cubicBezTo>
                      <a:pt x="10909" y="8902"/>
                      <a:pt x="10775" y="7735"/>
                      <a:pt x="10775" y="7734"/>
                    </a:cubicBezTo>
                    <a:lnTo>
                      <a:pt x="10775" y="7734"/>
                    </a:lnTo>
                    <a:cubicBezTo>
                      <a:pt x="10775" y="7735"/>
                      <a:pt x="11961" y="8384"/>
                      <a:pt x="12307" y="8384"/>
                    </a:cubicBezTo>
                    <a:cubicBezTo>
                      <a:pt x="12337" y="8384"/>
                      <a:pt x="12360" y="8379"/>
                      <a:pt x="12376" y="8368"/>
                    </a:cubicBezTo>
                    <a:cubicBezTo>
                      <a:pt x="12676" y="8135"/>
                      <a:pt x="11609" y="6567"/>
                      <a:pt x="11609" y="6567"/>
                    </a:cubicBezTo>
                    <a:lnTo>
                      <a:pt x="11609" y="6567"/>
                    </a:lnTo>
                    <a:cubicBezTo>
                      <a:pt x="11916" y="6620"/>
                      <a:pt x="12205" y="6643"/>
                      <a:pt x="12460" y="6643"/>
                    </a:cubicBezTo>
                    <a:cubicBezTo>
                      <a:pt x="13010" y="6643"/>
                      <a:pt x="13398" y="6537"/>
                      <a:pt x="13444" y="6400"/>
                    </a:cubicBezTo>
                    <a:cubicBezTo>
                      <a:pt x="13544" y="6200"/>
                      <a:pt x="11876" y="5233"/>
                      <a:pt x="11876" y="5233"/>
                    </a:cubicBezTo>
                    <a:cubicBezTo>
                      <a:pt x="11876" y="5233"/>
                      <a:pt x="13077" y="3932"/>
                      <a:pt x="12843" y="3698"/>
                    </a:cubicBezTo>
                    <a:cubicBezTo>
                      <a:pt x="12783" y="3645"/>
                      <a:pt x="12668" y="3624"/>
                      <a:pt x="12523" y="3624"/>
                    </a:cubicBezTo>
                    <a:cubicBezTo>
                      <a:pt x="11943" y="3624"/>
                      <a:pt x="10875" y="3965"/>
                      <a:pt x="10875" y="3965"/>
                    </a:cubicBezTo>
                    <a:cubicBezTo>
                      <a:pt x="7632" y="1924"/>
                      <a:pt x="3405" y="1"/>
                      <a:pt x="16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 rot="4765828">
                <a:off x="6278870" y="3095301"/>
                <a:ext cx="678622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8936" extrusionOk="0">
                    <a:moveTo>
                      <a:pt x="11877" y="1"/>
                    </a:moveTo>
                    <a:cubicBezTo>
                      <a:pt x="10148" y="1"/>
                      <a:pt x="5940" y="1924"/>
                      <a:pt x="2669" y="3965"/>
                    </a:cubicBezTo>
                    <a:cubicBezTo>
                      <a:pt x="2669" y="3965"/>
                      <a:pt x="1602" y="3624"/>
                      <a:pt x="1038" y="3624"/>
                    </a:cubicBezTo>
                    <a:cubicBezTo>
                      <a:pt x="897" y="3624"/>
                      <a:pt x="788" y="3645"/>
                      <a:pt x="734" y="3698"/>
                    </a:cubicBezTo>
                    <a:cubicBezTo>
                      <a:pt x="468" y="3932"/>
                      <a:pt x="1668" y="5233"/>
                      <a:pt x="1668" y="5233"/>
                    </a:cubicBezTo>
                    <a:cubicBezTo>
                      <a:pt x="1668" y="5233"/>
                      <a:pt x="1" y="6200"/>
                      <a:pt x="101" y="6400"/>
                    </a:cubicBezTo>
                    <a:cubicBezTo>
                      <a:pt x="146" y="6537"/>
                      <a:pt x="534" y="6643"/>
                      <a:pt x="1084" y="6643"/>
                    </a:cubicBezTo>
                    <a:cubicBezTo>
                      <a:pt x="1339" y="6643"/>
                      <a:pt x="1629" y="6620"/>
                      <a:pt x="1935" y="6567"/>
                    </a:cubicBezTo>
                    <a:lnTo>
                      <a:pt x="1935" y="6567"/>
                    </a:lnTo>
                    <a:cubicBezTo>
                      <a:pt x="1935" y="6567"/>
                      <a:pt x="901" y="8135"/>
                      <a:pt x="1168" y="8368"/>
                    </a:cubicBezTo>
                    <a:cubicBezTo>
                      <a:pt x="1187" y="8379"/>
                      <a:pt x="1213" y="8384"/>
                      <a:pt x="1245" y="8384"/>
                    </a:cubicBezTo>
                    <a:cubicBezTo>
                      <a:pt x="1612" y="8384"/>
                      <a:pt x="2769" y="7735"/>
                      <a:pt x="2769" y="7734"/>
                    </a:cubicBezTo>
                    <a:lnTo>
                      <a:pt x="2769" y="7734"/>
                    </a:lnTo>
                    <a:cubicBezTo>
                      <a:pt x="2769" y="7735"/>
                      <a:pt x="2636" y="8902"/>
                      <a:pt x="2936" y="8935"/>
                    </a:cubicBezTo>
                    <a:cubicBezTo>
                      <a:pt x="2939" y="8936"/>
                      <a:pt x="2941" y="8936"/>
                      <a:pt x="2944" y="8936"/>
                    </a:cubicBezTo>
                    <a:cubicBezTo>
                      <a:pt x="3292" y="8936"/>
                      <a:pt x="4671" y="6901"/>
                      <a:pt x="4671" y="6901"/>
                    </a:cubicBezTo>
                    <a:cubicBezTo>
                      <a:pt x="4671" y="6901"/>
                      <a:pt x="13577" y="1530"/>
                      <a:pt x="12576" y="229"/>
                    </a:cubicBezTo>
                    <a:cubicBezTo>
                      <a:pt x="12452" y="72"/>
                      <a:pt x="12211" y="1"/>
                      <a:pt x="118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 rot="20258">
                <a:off x="7007023" y="3321285"/>
                <a:ext cx="120106" cy="146747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936" extrusionOk="0">
                    <a:moveTo>
                      <a:pt x="234" y="0"/>
                    </a:moveTo>
                    <a:lnTo>
                      <a:pt x="0" y="2435"/>
                    </a:lnTo>
                    <a:cubicBezTo>
                      <a:pt x="0" y="2435"/>
                      <a:pt x="434" y="2935"/>
                      <a:pt x="1201" y="2935"/>
                    </a:cubicBezTo>
                    <a:cubicBezTo>
                      <a:pt x="2002" y="2935"/>
                      <a:pt x="2402" y="2435"/>
                      <a:pt x="2402" y="2435"/>
                    </a:cubicBezTo>
                    <a:lnTo>
                      <a:pt x="21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 rot="20258">
                <a:off x="6798935" y="3396288"/>
                <a:ext cx="528558" cy="460182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9207" extrusionOk="0">
                    <a:moveTo>
                      <a:pt x="5304" y="0"/>
                    </a:moveTo>
                    <a:cubicBezTo>
                      <a:pt x="3536" y="0"/>
                      <a:pt x="2702" y="334"/>
                      <a:pt x="2202" y="500"/>
                    </a:cubicBezTo>
                    <a:cubicBezTo>
                      <a:pt x="1701" y="634"/>
                      <a:pt x="0" y="9207"/>
                      <a:pt x="0" y="9207"/>
                    </a:cubicBezTo>
                    <a:lnTo>
                      <a:pt x="10574" y="9207"/>
                    </a:lnTo>
                    <a:cubicBezTo>
                      <a:pt x="10574" y="9207"/>
                      <a:pt x="8906" y="634"/>
                      <a:pt x="8373" y="500"/>
                    </a:cubicBezTo>
                    <a:cubicBezTo>
                      <a:pt x="7872" y="334"/>
                      <a:pt x="7038" y="0"/>
                      <a:pt x="53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 rot="20258">
                <a:off x="6599422" y="3746523"/>
                <a:ext cx="405202" cy="686950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13744" extrusionOk="0">
                    <a:moveTo>
                      <a:pt x="4671" y="0"/>
                    </a:moveTo>
                    <a:lnTo>
                      <a:pt x="1" y="11609"/>
                    </a:lnTo>
                    <a:lnTo>
                      <a:pt x="7506" y="13744"/>
                    </a:lnTo>
                    <a:lnTo>
                      <a:pt x="7506" y="13744"/>
                    </a:lnTo>
                    <a:lnTo>
                      <a:pt x="5772" y="11642"/>
                    </a:lnTo>
                    <a:lnTo>
                      <a:pt x="8107" y="968"/>
                    </a:lnTo>
                    <a:lnTo>
                      <a:pt x="467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 rot="20258">
                <a:off x="7060789" y="3849201"/>
                <a:ext cx="386859" cy="6403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2811" extrusionOk="0">
                    <a:moveTo>
                      <a:pt x="5538" y="1"/>
                    </a:moveTo>
                    <a:lnTo>
                      <a:pt x="2002" y="268"/>
                    </a:lnTo>
                    <a:lnTo>
                      <a:pt x="2069" y="11142"/>
                    </a:lnTo>
                    <a:lnTo>
                      <a:pt x="1" y="12810"/>
                    </a:lnTo>
                    <a:lnTo>
                      <a:pt x="7740" y="12310"/>
                    </a:lnTo>
                    <a:lnTo>
                      <a:pt x="553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 rot="20258">
                <a:off x="6881904" y="2745709"/>
                <a:ext cx="375213" cy="18383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3678" extrusionOk="0">
                    <a:moveTo>
                      <a:pt x="6138" y="1"/>
                    </a:moveTo>
                    <a:cubicBezTo>
                      <a:pt x="5395" y="1"/>
                      <a:pt x="4638" y="775"/>
                      <a:pt x="3770" y="775"/>
                    </a:cubicBezTo>
                    <a:cubicBezTo>
                      <a:pt x="3047" y="775"/>
                      <a:pt x="2212" y="29"/>
                      <a:pt x="1418" y="29"/>
                    </a:cubicBezTo>
                    <a:cubicBezTo>
                      <a:pt x="1150" y="29"/>
                      <a:pt x="887" y="114"/>
                      <a:pt x="635" y="341"/>
                    </a:cubicBezTo>
                    <a:cubicBezTo>
                      <a:pt x="1" y="975"/>
                      <a:pt x="168" y="1842"/>
                      <a:pt x="835" y="2543"/>
                    </a:cubicBezTo>
                    <a:cubicBezTo>
                      <a:pt x="1469" y="3210"/>
                      <a:pt x="2503" y="3677"/>
                      <a:pt x="3770" y="3677"/>
                    </a:cubicBezTo>
                    <a:cubicBezTo>
                      <a:pt x="4904" y="3677"/>
                      <a:pt x="5938" y="3177"/>
                      <a:pt x="6606" y="2510"/>
                    </a:cubicBezTo>
                    <a:cubicBezTo>
                      <a:pt x="7273" y="1809"/>
                      <a:pt x="7506" y="975"/>
                      <a:pt x="6906" y="341"/>
                    </a:cubicBezTo>
                    <a:cubicBezTo>
                      <a:pt x="6649" y="93"/>
                      <a:pt x="6394" y="1"/>
                      <a:pt x="6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 rot="20258">
                <a:off x="6923356" y="2824369"/>
                <a:ext cx="28849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104" extrusionOk="0">
                    <a:moveTo>
                      <a:pt x="2916" y="1"/>
                    </a:moveTo>
                    <a:cubicBezTo>
                      <a:pt x="1871" y="1"/>
                      <a:pt x="839" y="336"/>
                      <a:pt x="1" y="969"/>
                    </a:cubicBezTo>
                    <a:cubicBezTo>
                      <a:pt x="635" y="1636"/>
                      <a:pt x="1669" y="2103"/>
                      <a:pt x="2936" y="2103"/>
                    </a:cubicBezTo>
                    <a:cubicBezTo>
                      <a:pt x="4070" y="2103"/>
                      <a:pt x="5104" y="1603"/>
                      <a:pt x="5772" y="936"/>
                    </a:cubicBezTo>
                    <a:cubicBezTo>
                      <a:pt x="4911" y="302"/>
                      <a:pt x="3908" y="1"/>
                      <a:pt x="2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 rot="20258">
                <a:off x="6685007" y="3394523"/>
                <a:ext cx="733633" cy="640267"/>
              </a:xfrm>
              <a:custGeom>
                <a:avLst/>
                <a:gdLst/>
                <a:ahLst/>
                <a:cxnLst/>
                <a:rect l="l" t="t" r="r" b="b"/>
                <a:pathLst>
                  <a:path w="14678" h="12810" extrusionOk="0">
                    <a:moveTo>
                      <a:pt x="6138" y="1"/>
                    </a:moveTo>
                    <a:lnTo>
                      <a:pt x="4337" y="234"/>
                    </a:lnTo>
                    <a:lnTo>
                      <a:pt x="1" y="12810"/>
                    </a:lnTo>
                    <a:lnTo>
                      <a:pt x="14678" y="12810"/>
                    </a:lnTo>
                    <a:lnTo>
                      <a:pt x="10742" y="201"/>
                    </a:lnTo>
                    <a:lnTo>
                      <a:pt x="8974" y="1"/>
                    </a:lnTo>
                    <a:cubicBezTo>
                      <a:pt x="8974" y="1"/>
                      <a:pt x="8774" y="1702"/>
                      <a:pt x="7573" y="1702"/>
                    </a:cubicBezTo>
                    <a:cubicBezTo>
                      <a:pt x="6339" y="1702"/>
                      <a:pt x="6138" y="1"/>
                      <a:pt x="6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 rot="20258">
                <a:off x="7046236" y="4254299"/>
                <a:ext cx="398555" cy="240163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4805" extrusionOk="0">
                    <a:moveTo>
                      <a:pt x="7907" y="1"/>
                    </a:moveTo>
                    <a:lnTo>
                      <a:pt x="1502" y="234"/>
                    </a:lnTo>
                    <a:lnTo>
                      <a:pt x="1936" y="2970"/>
                    </a:lnTo>
                    <a:lnTo>
                      <a:pt x="1" y="4804"/>
                    </a:lnTo>
                    <a:lnTo>
                      <a:pt x="7973" y="4237"/>
                    </a:lnTo>
                    <a:lnTo>
                      <a:pt x="790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 rot="20258">
                <a:off x="7128270" y="4302401"/>
                <a:ext cx="140099" cy="36687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734" extrusionOk="0">
                    <a:moveTo>
                      <a:pt x="2469" y="0"/>
                    </a:moveTo>
                    <a:lnTo>
                      <a:pt x="301" y="100"/>
                    </a:lnTo>
                    <a:cubicBezTo>
                      <a:pt x="134" y="100"/>
                      <a:pt x="0" y="267"/>
                      <a:pt x="0" y="434"/>
                    </a:cubicBezTo>
                    <a:cubicBezTo>
                      <a:pt x="34" y="601"/>
                      <a:pt x="167" y="734"/>
                      <a:pt x="334" y="734"/>
                    </a:cubicBezTo>
                    <a:lnTo>
                      <a:pt x="2502" y="601"/>
                    </a:lnTo>
                    <a:cubicBezTo>
                      <a:pt x="2669" y="601"/>
                      <a:pt x="2802" y="434"/>
                      <a:pt x="2802" y="267"/>
                    </a:cubicBezTo>
                    <a:cubicBezTo>
                      <a:pt x="2802" y="100"/>
                      <a:pt x="2636" y="0"/>
                      <a:pt x="2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 rot="20258">
                <a:off x="7134637" y="4349117"/>
                <a:ext cx="138450" cy="38636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73" extrusionOk="0">
                    <a:moveTo>
                      <a:pt x="2436" y="0"/>
                    </a:moveTo>
                    <a:lnTo>
                      <a:pt x="268" y="134"/>
                    </a:lnTo>
                    <a:cubicBezTo>
                      <a:pt x="101" y="134"/>
                      <a:pt x="1" y="300"/>
                      <a:pt x="1" y="467"/>
                    </a:cubicBezTo>
                    <a:cubicBezTo>
                      <a:pt x="31" y="647"/>
                      <a:pt x="141" y="772"/>
                      <a:pt x="284" y="772"/>
                    </a:cubicBezTo>
                    <a:cubicBezTo>
                      <a:pt x="300" y="772"/>
                      <a:pt x="317" y="771"/>
                      <a:pt x="334" y="767"/>
                    </a:cubicBezTo>
                    <a:lnTo>
                      <a:pt x="2503" y="634"/>
                    </a:lnTo>
                    <a:cubicBezTo>
                      <a:pt x="2669" y="634"/>
                      <a:pt x="2770" y="467"/>
                      <a:pt x="2770" y="300"/>
                    </a:cubicBezTo>
                    <a:cubicBezTo>
                      <a:pt x="2770" y="134"/>
                      <a:pt x="2603" y="0"/>
                      <a:pt x="2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 rot="20258">
                <a:off x="6596624" y="4124907"/>
                <a:ext cx="385210" cy="320183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406" extrusionOk="0">
                    <a:moveTo>
                      <a:pt x="968" y="1"/>
                    </a:moveTo>
                    <a:lnTo>
                      <a:pt x="1" y="4104"/>
                    </a:lnTo>
                    <a:lnTo>
                      <a:pt x="7706" y="6405"/>
                    </a:lnTo>
                    <a:lnTo>
                      <a:pt x="7706" y="6405"/>
                    </a:lnTo>
                    <a:lnTo>
                      <a:pt x="6205" y="4170"/>
                    </a:lnTo>
                    <a:lnTo>
                      <a:pt x="7172" y="1602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 rot="20258">
                <a:off x="6801944" y="4213450"/>
                <a:ext cx="136750" cy="59728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195" extrusionOk="0">
                    <a:moveTo>
                      <a:pt x="336" y="0"/>
                    </a:moveTo>
                    <a:cubicBezTo>
                      <a:pt x="193" y="0"/>
                      <a:pt x="63" y="95"/>
                      <a:pt x="34" y="240"/>
                    </a:cubicBezTo>
                    <a:cubicBezTo>
                      <a:pt x="0" y="407"/>
                      <a:pt x="67" y="574"/>
                      <a:pt x="234" y="607"/>
                    </a:cubicBezTo>
                    <a:lnTo>
                      <a:pt x="2335" y="1174"/>
                    </a:lnTo>
                    <a:cubicBezTo>
                      <a:pt x="2371" y="1188"/>
                      <a:pt x="2407" y="1195"/>
                      <a:pt x="2441" y="1195"/>
                    </a:cubicBezTo>
                    <a:cubicBezTo>
                      <a:pt x="2567" y="1195"/>
                      <a:pt x="2676" y="1105"/>
                      <a:pt x="2702" y="974"/>
                    </a:cubicBezTo>
                    <a:cubicBezTo>
                      <a:pt x="2736" y="807"/>
                      <a:pt x="2669" y="640"/>
                      <a:pt x="2502" y="607"/>
                    </a:cubicBezTo>
                    <a:lnTo>
                      <a:pt x="401" y="7"/>
                    </a:lnTo>
                    <a:cubicBezTo>
                      <a:pt x="379" y="2"/>
                      <a:pt x="358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 rot="20258">
                <a:off x="6784977" y="4259933"/>
                <a:ext cx="136800" cy="59228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185" extrusionOk="0">
                    <a:moveTo>
                      <a:pt x="318" y="0"/>
                    </a:moveTo>
                    <a:cubicBezTo>
                      <a:pt x="183" y="0"/>
                      <a:pt x="62" y="70"/>
                      <a:pt x="34" y="209"/>
                    </a:cubicBezTo>
                    <a:cubicBezTo>
                      <a:pt x="1" y="375"/>
                      <a:pt x="68" y="542"/>
                      <a:pt x="234" y="576"/>
                    </a:cubicBezTo>
                    <a:lnTo>
                      <a:pt x="2336" y="1176"/>
                    </a:lnTo>
                    <a:cubicBezTo>
                      <a:pt x="2364" y="1182"/>
                      <a:pt x="2391" y="1184"/>
                      <a:pt x="2419" y="1184"/>
                    </a:cubicBezTo>
                    <a:cubicBezTo>
                      <a:pt x="2555" y="1184"/>
                      <a:pt x="2675" y="1115"/>
                      <a:pt x="2703" y="976"/>
                    </a:cubicBezTo>
                    <a:cubicBezTo>
                      <a:pt x="2736" y="809"/>
                      <a:pt x="2669" y="642"/>
                      <a:pt x="2503" y="576"/>
                    </a:cubicBezTo>
                    <a:lnTo>
                      <a:pt x="401" y="9"/>
                    </a:lnTo>
                    <a:cubicBezTo>
                      <a:pt x="373" y="3"/>
                      <a:pt x="346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 rot="20258">
                <a:off x="7019385" y="3513019"/>
                <a:ext cx="96715" cy="9671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935" extrusionOk="0">
                    <a:moveTo>
                      <a:pt x="968" y="0"/>
                    </a:moveTo>
                    <a:cubicBezTo>
                      <a:pt x="434" y="0"/>
                      <a:pt x="0" y="434"/>
                      <a:pt x="0" y="967"/>
                    </a:cubicBezTo>
                    <a:cubicBezTo>
                      <a:pt x="0" y="1501"/>
                      <a:pt x="434" y="1935"/>
                      <a:pt x="968" y="1935"/>
                    </a:cubicBezTo>
                    <a:cubicBezTo>
                      <a:pt x="1501" y="1935"/>
                      <a:pt x="1935" y="1501"/>
                      <a:pt x="1935" y="967"/>
                    </a:cubicBezTo>
                    <a:cubicBezTo>
                      <a:pt x="1935" y="467"/>
                      <a:pt x="1501" y="33"/>
                      <a:pt x="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 rot="20258">
                <a:off x="6949192" y="3542214"/>
                <a:ext cx="103412" cy="9546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910" extrusionOk="0">
                    <a:moveTo>
                      <a:pt x="1022" y="0"/>
                    </a:moveTo>
                    <a:cubicBezTo>
                      <a:pt x="776" y="0"/>
                      <a:pt x="534" y="92"/>
                      <a:pt x="367" y="275"/>
                    </a:cubicBezTo>
                    <a:cubicBezTo>
                      <a:pt x="0" y="676"/>
                      <a:pt x="0" y="1243"/>
                      <a:pt x="367" y="1610"/>
                    </a:cubicBezTo>
                    <a:cubicBezTo>
                      <a:pt x="551" y="1810"/>
                      <a:pt x="792" y="1910"/>
                      <a:pt x="1034" y="1910"/>
                    </a:cubicBezTo>
                    <a:cubicBezTo>
                      <a:pt x="1276" y="1910"/>
                      <a:pt x="1518" y="1810"/>
                      <a:pt x="1701" y="1610"/>
                    </a:cubicBezTo>
                    <a:cubicBezTo>
                      <a:pt x="2068" y="1243"/>
                      <a:pt x="2068" y="676"/>
                      <a:pt x="1701" y="275"/>
                    </a:cubicBezTo>
                    <a:cubicBezTo>
                      <a:pt x="1518" y="92"/>
                      <a:pt x="1268" y="0"/>
                      <a:pt x="1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 rot="20258">
                <a:off x="6923748" y="3610815"/>
                <a:ext cx="9511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902" extrusionOk="0">
                    <a:moveTo>
                      <a:pt x="968" y="0"/>
                    </a:moveTo>
                    <a:cubicBezTo>
                      <a:pt x="468" y="0"/>
                      <a:pt x="1" y="400"/>
                      <a:pt x="1" y="968"/>
                    </a:cubicBezTo>
                    <a:cubicBezTo>
                      <a:pt x="1" y="1501"/>
                      <a:pt x="401" y="1902"/>
                      <a:pt x="968" y="1902"/>
                    </a:cubicBezTo>
                    <a:cubicBezTo>
                      <a:pt x="1502" y="1902"/>
                      <a:pt x="1902" y="1501"/>
                      <a:pt x="1902" y="968"/>
                    </a:cubicBezTo>
                    <a:cubicBezTo>
                      <a:pt x="1902" y="400"/>
                      <a:pt x="1502" y="0"/>
                      <a:pt x="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 rot="20258">
                <a:off x="6948394" y="3677660"/>
                <a:ext cx="103412" cy="9551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911" extrusionOk="0">
                    <a:moveTo>
                      <a:pt x="1034" y="0"/>
                    </a:moveTo>
                    <a:cubicBezTo>
                      <a:pt x="792" y="0"/>
                      <a:pt x="551" y="101"/>
                      <a:pt x="367" y="301"/>
                    </a:cubicBezTo>
                    <a:cubicBezTo>
                      <a:pt x="0" y="668"/>
                      <a:pt x="0" y="1235"/>
                      <a:pt x="367" y="1635"/>
                    </a:cubicBezTo>
                    <a:cubicBezTo>
                      <a:pt x="551" y="1818"/>
                      <a:pt x="792" y="1910"/>
                      <a:pt x="1034" y="1910"/>
                    </a:cubicBezTo>
                    <a:cubicBezTo>
                      <a:pt x="1276" y="1910"/>
                      <a:pt x="1518" y="1818"/>
                      <a:pt x="1701" y="1635"/>
                    </a:cubicBezTo>
                    <a:cubicBezTo>
                      <a:pt x="2068" y="1235"/>
                      <a:pt x="2068" y="668"/>
                      <a:pt x="1701" y="301"/>
                    </a:cubicBezTo>
                    <a:cubicBezTo>
                      <a:pt x="1518" y="101"/>
                      <a:pt x="1276" y="0"/>
                      <a:pt x="10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 rot="20258">
                <a:off x="7021544" y="3706407"/>
                <a:ext cx="95115" cy="9676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936" extrusionOk="0">
                    <a:moveTo>
                      <a:pt x="935" y="1"/>
                    </a:moveTo>
                    <a:cubicBezTo>
                      <a:pt x="401" y="1"/>
                      <a:pt x="1" y="434"/>
                      <a:pt x="1" y="968"/>
                    </a:cubicBezTo>
                    <a:cubicBezTo>
                      <a:pt x="1" y="1468"/>
                      <a:pt x="401" y="1935"/>
                      <a:pt x="935" y="1935"/>
                    </a:cubicBezTo>
                    <a:cubicBezTo>
                      <a:pt x="1502" y="1935"/>
                      <a:pt x="1902" y="1502"/>
                      <a:pt x="1902" y="968"/>
                    </a:cubicBezTo>
                    <a:cubicBezTo>
                      <a:pt x="1902" y="434"/>
                      <a:pt x="1502" y="1"/>
                      <a:pt x="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 rot="20258">
                <a:off x="7083441" y="3678461"/>
                <a:ext cx="105062" cy="9551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11" extrusionOk="0">
                    <a:moveTo>
                      <a:pt x="1047" y="0"/>
                    </a:moveTo>
                    <a:cubicBezTo>
                      <a:pt x="809" y="0"/>
                      <a:pt x="567" y="101"/>
                      <a:pt x="367" y="301"/>
                    </a:cubicBezTo>
                    <a:cubicBezTo>
                      <a:pt x="0" y="668"/>
                      <a:pt x="0" y="1235"/>
                      <a:pt x="367" y="1635"/>
                    </a:cubicBezTo>
                    <a:cubicBezTo>
                      <a:pt x="567" y="1818"/>
                      <a:pt x="809" y="1910"/>
                      <a:pt x="1047" y="1910"/>
                    </a:cubicBezTo>
                    <a:cubicBezTo>
                      <a:pt x="1284" y="1910"/>
                      <a:pt x="1518" y="1818"/>
                      <a:pt x="1701" y="1635"/>
                    </a:cubicBezTo>
                    <a:cubicBezTo>
                      <a:pt x="2102" y="1235"/>
                      <a:pt x="2102" y="668"/>
                      <a:pt x="1701" y="301"/>
                    </a:cubicBezTo>
                    <a:cubicBezTo>
                      <a:pt x="1518" y="101"/>
                      <a:pt x="1284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 rot="20258">
                <a:off x="7117182" y="3610260"/>
                <a:ext cx="96715" cy="9511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903" extrusionOk="0">
                    <a:moveTo>
                      <a:pt x="968" y="1"/>
                    </a:moveTo>
                    <a:cubicBezTo>
                      <a:pt x="434" y="1"/>
                      <a:pt x="0" y="401"/>
                      <a:pt x="0" y="935"/>
                    </a:cubicBezTo>
                    <a:cubicBezTo>
                      <a:pt x="0" y="1502"/>
                      <a:pt x="434" y="1902"/>
                      <a:pt x="968" y="1902"/>
                    </a:cubicBezTo>
                    <a:cubicBezTo>
                      <a:pt x="1468" y="1902"/>
                      <a:pt x="1868" y="1502"/>
                      <a:pt x="1935" y="935"/>
                    </a:cubicBezTo>
                    <a:cubicBezTo>
                      <a:pt x="1935" y="401"/>
                      <a:pt x="1501" y="1"/>
                      <a:pt x="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 rot="20258">
                <a:off x="7084239" y="3543015"/>
                <a:ext cx="105062" cy="9546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10" extrusionOk="0">
                    <a:moveTo>
                      <a:pt x="1047" y="0"/>
                    </a:moveTo>
                    <a:cubicBezTo>
                      <a:pt x="809" y="0"/>
                      <a:pt x="567" y="92"/>
                      <a:pt x="367" y="275"/>
                    </a:cubicBezTo>
                    <a:cubicBezTo>
                      <a:pt x="0" y="676"/>
                      <a:pt x="0" y="1243"/>
                      <a:pt x="367" y="1610"/>
                    </a:cubicBezTo>
                    <a:cubicBezTo>
                      <a:pt x="567" y="1810"/>
                      <a:pt x="809" y="1910"/>
                      <a:pt x="1047" y="1910"/>
                    </a:cubicBezTo>
                    <a:cubicBezTo>
                      <a:pt x="1284" y="1910"/>
                      <a:pt x="1518" y="1810"/>
                      <a:pt x="1701" y="1610"/>
                    </a:cubicBezTo>
                    <a:cubicBezTo>
                      <a:pt x="2102" y="1243"/>
                      <a:pt x="2102" y="676"/>
                      <a:pt x="1701" y="275"/>
                    </a:cubicBezTo>
                    <a:cubicBezTo>
                      <a:pt x="1518" y="92"/>
                      <a:pt x="1284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 rot="20258">
                <a:off x="6990471" y="3581341"/>
                <a:ext cx="153394" cy="155094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103" extrusionOk="0">
                    <a:moveTo>
                      <a:pt x="1535" y="1"/>
                    </a:moveTo>
                    <a:cubicBezTo>
                      <a:pt x="667" y="1"/>
                      <a:pt x="0" y="668"/>
                      <a:pt x="0" y="1569"/>
                    </a:cubicBezTo>
                    <a:cubicBezTo>
                      <a:pt x="0" y="2436"/>
                      <a:pt x="701" y="3103"/>
                      <a:pt x="1535" y="3103"/>
                    </a:cubicBezTo>
                    <a:cubicBezTo>
                      <a:pt x="2402" y="3103"/>
                      <a:pt x="3069" y="2402"/>
                      <a:pt x="3069" y="1569"/>
                    </a:cubicBezTo>
                    <a:cubicBezTo>
                      <a:pt x="3069" y="668"/>
                      <a:pt x="2402" y="1"/>
                      <a:pt x="1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 rot="20258">
                <a:off x="6837243" y="1543611"/>
                <a:ext cx="231816" cy="2049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100" extrusionOk="0">
                    <a:moveTo>
                      <a:pt x="2293" y="1"/>
                    </a:moveTo>
                    <a:cubicBezTo>
                      <a:pt x="1680" y="1"/>
                      <a:pt x="1085" y="276"/>
                      <a:pt x="701" y="795"/>
                    </a:cubicBezTo>
                    <a:cubicBezTo>
                      <a:pt x="1" y="1662"/>
                      <a:pt x="168" y="2963"/>
                      <a:pt x="1035" y="3664"/>
                    </a:cubicBezTo>
                    <a:cubicBezTo>
                      <a:pt x="1414" y="3958"/>
                      <a:pt x="1858" y="4100"/>
                      <a:pt x="2300" y="4100"/>
                    </a:cubicBezTo>
                    <a:cubicBezTo>
                      <a:pt x="2908" y="4100"/>
                      <a:pt x="3512" y="3832"/>
                      <a:pt x="3937" y="3330"/>
                    </a:cubicBezTo>
                    <a:cubicBezTo>
                      <a:pt x="4637" y="2463"/>
                      <a:pt x="4471" y="1162"/>
                      <a:pt x="3603" y="461"/>
                    </a:cubicBezTo>
                    <a:cubicBezTo>
                      <a:pt x="3207" y="150"/>
                      <a:pt x="2745" y="1"/>
                      <a:pt x="2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 rot="20258">
                <a:off x="7044037" y="1540031"/>
                <a:ext cx="231766" cy="2059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120" extrusionOk="0">
                    <a:moveTo>
                      <a:pt x="2256" y="0"/>
                    </a:moveTo>
                    <a:cubicBezTo>
                      <a:pt x="1660" y="0"/>
                      <a:pt x="1078" y="262"/>
                      <a:pt x="701" y="791"/>
                    </a:cubicBezTo>
                    <a:cubicBezTo>
                      <a:pt x="0" y="1658"/>
                      <a:pt x="167" y="2959"/>
                      <a:pt x="1034" y="3659"/>
                    </a:cubicBezTo>
                    <a:cubicBezTo>
                      <a:pt x="1402" y="3971"/>
                      <a:pt x="1848" y="4120"/>
                      <a:pt x="2293" y="4120"/>
                    </a:cubicBezTo>
                    <a:cubicBezTo>
                      <a:pt x="2897" y="4120"/>
                      <a:pt x="3499" y="3845"/>
                      <a:pt x="3903" y="3326"/>
                    </a:cubicBezTo>
                    <a:cubicBezTo>
                      <a:pt x="4637" y="2459"/>
                      <a:pt x="4470" y="1158"/>
                      <a:pt x="3569" y="457"/>
                    </a:cubicBezTo>
                    <a:cubicBezTo>
                      <a:pt x="3179" y="153"/>
                      <a:pt x="2713" y="0"/>
                      <a:pt x="2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 rot="20258">
                <a:off x="7142599" y="1569087"/>
                <a:ext cx="91717" cy="80271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606" extrusionOk="0">
                    <a:moveTo>
                      <a:pt x="932" y="1"/>
                    </a:moveTo>
                    <a:cubicBezTo>
                      <a:pt x="691" y="1"/>
                      <a:pt x="444" y="116"/>
                      <a:pt x="267" y="313"/>
                    </a:cubicBezTo>
                    <a:cubicBezTo>
                      <a:pt x="0" y="680"/>
                      <a:pt x="67" y="1180"/>
                      <a:pt x="400" y="1414"/>
                    </a:cubicBezTo>
                    <a:cubicBezTo>
                      <a:pt x="560" y="1544"/>
                      <a:pt x="745" y="1605"/>
                      <a:pt x="925" y="1605"/>
                    </a:cubicBezTo>
                    <a:cubicBezTo>
                      <a:pt x="1158" y="1605"/>
                      <a:pt x="1384" y="1502"/>
                      <a:pt x="1535" y="1314"/>
                    </a:cubicBezTo>
                    <a:cubicBezTo>
                      <a:pt x="1835" y="913"/>
                      <a:pt x="1735" y="413"/>
                      <a:pt x="1401" y="179"/>
                    </a:cubicBezTo>
                    <a:cubicBezTo>
                      <a:pt x="1264" y="56"/>
                      <a:pt x="1100" y="1"/>
                      <a:pt x="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 rot="20258">
                <a:off x="6935808" y="1571918"/>
                <a:ext cx="91767" cy="7987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598" extrusionOk="0">
                    <a:moveTo>
                      <a:pt x="902" y="0"/>
                    </a:moveTo>
                    <a:cubicBezTo>
                      <a:pt x="664" y="0"/>
                      <a:pt x="437" y="104"/>
                      <a:pt x="301" y="299"/>
                    </a:cubicBezTo>
                    <a:cubicBezTo>
                      <a:pt x="1" y="665"/>
                      <a:pt x="68" y="1166"/>
                      <a:pt x="401" y="1433"/>
                    </a:cubicBezTo>
                    <a:cubicBezTo>
                      <a:pt x="568" y="1544"/>
                      <a:pt x="753" y="1597"/>
                      <a:pt x="928" y="1597"/>
                    </a:cubicBezTo>
                    <a:cubicBezTo>
                      <a:pt x="1173" y="1597"/>
                      <a:pt x="1399" y="1494"/>
                      <a:pt x="1535" y="1299"/>
                    </a:cubicBezTo>
                    <a:cubicBezTo>
                      <a:pt x="1835" y="932"/>
                      <a:pt x="1735" y="432"/>
                      <a:pt x="1402" y="165"/>
                    </a:cubicBezTo>
                    <a:cubicBezTo>
                      <a:pt x="1249" y="54"/>
                      <a:pt x="1072" y="0"/>
                      <a:pt x="9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 rot="1019208">
                <a:off x="6076945" y="2756319"/>
                <a:ext cx="80266" cy="14361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403" extrusionOk="0">
                    <a:moveTo>
                      <a:pt x="1902" y="0"/>
                    </a:moveTo>
                    <a:lnTo>
                      <a:pt x="1902" y="0"/>
                    </a:lnTo>
                    <a:cubicBezTo>
                      <a:pt x="1635" y="234"/>
                      <a:pt x="1402" y="467"/>
                      <a:pt x="1201" y="767"/>
                    </a:cubicBezTo>
                    <a:cubicBezTo>
                      <a:pt x="1001" y="1001"/>
                      <a:pt x="834" y="1268"/>
                      <a:pt x="668" y="1568"/>
                    </a:cubicBezTo>
                    <a:cubicBezTo>
                      <a:pt x="501" y="1835"/>
                      <a:pt x="367" y="2135"/>
                      <a:pt x="234" y="2435"/>
                    </a:cubicBezTo>
                    <a:cubicBezTo>
                      <a:pt x="134" y="2735"/>
                      <a:pt x="34" y="3069"/>
                      <a:pt x="1" y="3403"/>
                    </a:cubicBezTo>
                    <a:cubicBezTo>
                      <a:pt x="301" y="3169"/>
                      <a:pt x="501" y="2936"/>
                      <a:pt x="701" y="2669"/>
                    </a:cubicBezTo>
                    <a:cubicBezTo>
                      <a:pt x="901" y="2402"/>
                      <a:pt x="1068" y="2135"/>
                      <a:pt x="1235" y="1835"/>
                    </a:cubicBezTo>
                    <a:cubicBezTo>
                      <a:pt x="1402" y="1568"/>
                      <a:pt x="1535" y="1268"/>
                      <a:pt x="1668" y="968"/>
                    </a:cubicBezTo>
                    <a:cubicBezTo>
                      <a:pt x="1802" y="667"/>
                      <a:pt x="1869" y="334"/>
                      <a:pt x="1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 rot="1019208">
                <a:off x="6047545" y="2787745"/>
                <a:ext cx="142217" cy="80269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2" extrusionOk="0">
                    <a:moveTo>
                      <a:pt x="0" y="0"/>
                    </a:moveTo>
                    <a:cubicBezTo>
                      <a:pt x="200" y="267"/>
                      <a:pt x="434" y="500"/>
                      <a:pt x="734" y="701"/>
                    </a:cubicBezTo>
                    <a:cubicBezTo>
                      <a:pt x="967" y="901"/>
                      <a:pt x="1234" y="1067"/>
                      <a:pt x="1534" y="1234"/>
                    </a:cubicBezTo>
                    <a:cubicBezTo>
                      <a:pt x="1801" y="1401"/>
                      <a:pt x="2102" y="1534"/>
                      <a:pt x="2402" y="1668"/>
                    </a:cubicBezTo>
                    <a:cubicBezTo>
                      <a:pt x="2702" y="1768"/>
                      <a:pt x="3036" y="1868"/>
                      <a:pt x="3369" y="1901"/>
                    </a:cubicBezTo>
                    <a:cubicBezTo>
                      <a:pt x="3169" y="1601"/>
                      <a:pt x="2902" y="1401"/>
                      <a:pt x="2669" y="1201"/>
                    </a:cubicBezTo>
                    <a:cubicBezTo>
                      <a:pt x="2368" y="1001"/>
                      <a:pt x="2102" y="834"/>
                      <a:pt x="1835" y="667"/>
                    </a:cubicBezTo>
                    <a:cubicBezTo>
                      <a:pt x="1534" y="500"/>
                      <a:pt x="1234" y="367"/>
                      <a:pt x="934" y="234"/>
                    </a:cubicBezTo>
                    <a:cubicBezTo>
                      <a:pt x="667" y="100"/>
                      <a:pt x="334" y="3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7"/>
            <p:cNvGrpSpPr/>
            <p:nvPr/>
          </p:nvGrpSpPr>
          <p:grpSpPr>
            <a:xfrm>
              <a:off x="3557375" y="3471976"/>
              <a:ext cx="993216" cy="1475434"/>
              <a:chOff x="2257668" y="1807556"/>
              <a:chExt cx="2173892" cy="2991686"/>
            </a:xfrm>
          </p:grpSpPr>
          <p:sp>
            <p:nvSpPr>
              <p:cNvPr id="604" name="Google Shape;604;p7"/>
              <p:cNvSpPr/>
              <p:nvPr/>
            </p:nvSpPr>
            <p:spPr>
              <a:xfrm rot="-92718">
                <a:off x="3308326" y="3440400"/>
                <a:ext cx="112237" cy="14015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5" name="Google Shape;605;p7"/>
              <p:cNvGrpSpPr/>
              <p:nvPr/>
            </p:nvGrpSpPr>
            <p:grpSpPr>
              <a:xfrm rot="-324597">
                <a:off x="2873994" y="3863345"/>
                <a:ext cx="929789" cy="894057"/>
                <a:chOff x="7727608" y="3064125"/>
                <a:chExt cx="2476316" cy="1886925"/>
              </a:xfrm>
            </p:grpSpPr>
            <p:sp>
              <p:nvSpPr>
                <p:cNvPr id="606" name="Google Shape;606;p7"/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7"/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7"/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7"/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7"/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7"/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7"/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7"/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7"/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7"/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7"/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7"/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8" name="Google Shape;618;p7"/>
              <p:cNvSpPr/>
              <p:nvPr/>
            </p:nvSpPr>
            <p:spPr>
              <a:xfrm rot="-92718">
                <a:off x="2495434" y="1840849"/>
                <a:ext cx="1692169" cy="16524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 rot="-92718">
                <a:off x="2262155" y="2823513"/>
                <a:ext cx="388913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 rot="-92718">
                <a:off x="2402166" y="2915788"/>
                <a:ext cx="89154" cy="162392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403" extrusionOk="0">
                    <a:moveTo>
                      <a:pt x="1935" y="1"/>
                    </a:moveTo>
                    <a:cubicBezTo>
                      <a:pt x="1668" y="234"/>
                      <a:pt x="1468" y="468"/>
                      <a:pt x="1234" y="768"/>
                    </a:cubicBezTo>
                    <a:cubicBezTo>
                      <a:pt x="1001" y="1001"/>
                      <a:pt x="834" y="1268"/>
                      <a:pt x="667" y="1568"/>
                    </a:cubicBezTo>
                    <a:cubicBezTo>
                      <a:pt x="501" y="1835"/>
                      <a:pt x="401" y="2135"/>
                      <a:pt x="267" y="2436"/>
                    </a:cubicBezTo>
                    <a:cubicBezTo>
                      <a:pt x="134" y="2736"/>
                      <a:pt x="67" y="3069"/>
                      <a:pt x="0" y="3403"/>
                    </a:cubicBezTo>
                    <a:cubicBezTo>
                      <a:pt x="300" y="3170"/>
                      <a:pt x="501" y="2936"/>
                      <a:pt x="701" y="2669"/>
                    </a:cubicBezTo>
                    <a:cubicBezTo>
                      <a:pt x="934" y="2402"/>
                      <a:pt x="1101" y="2135"/>
                      <a:pt x="1268" y="1835"/>
                    </a:cubicBezTo>
                    <a:cubicBezTo>
                      <a:pt x="1435" y="1568"/>
                      <a:pt x="1535" y="1268"/>
                      <a:pt x="1668" y="968"/>
                    </a:cubicBezTo>
                    <a:cubicBezTo>
                      <a:pt x="1802" y="668"/>
                      <a:pt x="1902" y="334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 rot="-92718">
                <a:off x="2369890" y="2952373"/>
                <a:ext cx="155270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903" extrusionOk="0">
                    <a:moveTo>
                      <a:pt x="1" y="1"/>
                    </a:moveTo>
                    <a:cubicBezTo>
                      <a:pt x="201" y="301"/>
                      <a:pt x="468" y="501"/>
                      <a:pt x="768" y="701"/>
                    </a:cubicBezTo>
                    <a:cubicBezTo>
                      <a:pt x="1001" y="901"/>
                      <a:pt x="1268" y="1068"/>
                      <a:pt x="1535" y="1235"/>
                    </a:cubicBezTo>
                    <a:cubicBezTo>
                      <a:pt x="1835" y="1402"/>
                      <a:pt x="2136" y="1535"/>
                      <a:pt x="2436" y="1669"/>
                    </a:cubicBezTo>
                    <a:cubicBezTo>
                      <a:pt x="2703" y="1802"/>
                      <a:pt x="3036" y="1869"/>
                      <a:pt x="3370" y="1902"/>
                    </a:cubicBezTo>
                    <a:cubicBezTo>
                      <a:pt x="3170" y="1635"/>
                      <a:pt x="2936" y="1402"/>
                      <a:pt x="2669" y="1202"/>
                    </a:cubicBezTo>
                    <a:cubicBezTo>
                      <a:pt x="2369" y="1002"/>
                      <a:pt x="2136" y="835"/>
                      <a:pt x="1835" y="668"/>
                    </a:cubicBezTo>
                    <a:cubicBezTo>
                      <a:pt x="1535" y="501"/>
                      <a:pt x="1268" y="368"/>
                      <a:pt x="968" y="234"/>
                    </a:cubicBezTo>
                    <a:cubicBezTo>
                      <a:pt x="668" y="134"/>
                      <a:pt x="334" y="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 rot="-92718">
                <a:off x="4038205" y="2775544"/>
                <a:ext cx="388867" cy="338051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 rot="-92718">
                <a:off x="4172713" y="2903701"/>
                <a:ext cx="153704" cy="9081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903" extrusionOk="0">
                    <a:moveTo>
                      <a:pt x="3336" y="1"/>
                    </a:moveTo>
                    <a:lnTo>
                      <a:pt x="3336" y="1"/>
                    </a:lnTo>
                    <a:cubicBezTo>
                      <a:pt x="3002" y="34"/>
                      <a:pt x="2702" y="168"/>
                      <a:pt x="2402" y="234"/>
                    </a:cubicBezTo>
                    <a:cubicBezTo>
                      <a:pt x="2102" y="368"/>
                      <a:pt x="1835" y="501"/>
                      <a:pt x="1535" y="668"/>
                    </a:cubicBezTo>
                    <a:cubicBezTo>
                      <a:pt x="1234" y="835"/>
                      <a:pt x="968" y="1002"/>
                      <a:pt x="701" y="1202"/>
                    </a:cubicBezTo>
                    <a:cubicBezTo>
                      <a:pt x="467" y="1402"/>
                      <a:pt x="200" y="1635"/>
                      <a:pt x="0" y="1902"/>
                    </a:cubicBezTo>
                    <a:cubicBezTo>
                      <a:pt x="334" y="1869"/>
                      <a:pt x="667" y="1802"/>
                      <a:pt x="968" y="1669"/>
                    </a:cubicBezTo>
                    <a:cubicBezTo>
                      <a:pt x="1234" y="1535"/>
                      <a:pt x="1535" y="1402"/>
                      <a:pt x="1835" y="1235"/>
                    </a:cubicBezTo>
                    <a:cubicBezTo>
                      <a:pt x="2068" y="1068"/>
                      <a:pt x="2369" y="901"/>
                      <a:pt x="2635" y="701"/>
                    </a:cubicBezTo>
                    <a:cubicBezTo>
                      <a:pt x="2869" y="501"/>
                      <a:pt x="3136" y="301"/>
                      <a:pt x="33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 rot="-92718">
                <a:off x="2586638" y="2719611"/>
                <a:ext cx="517967" cy="245903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 rot="-92718">
                <a:off x="3547897" y="2623820"/>
                <a:ext cx="438074" cy="453677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 rot="-92718">
                <a:off x="3553186" y="2590343"/>
                <a:ext cx="542570" cy="26470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 rot="-92718">
                <a:off x="3604873" y="2687501"/>
                <a:ext cx="322796" cy="334328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2486801" y="2857794"/>
                <a:ext cx="204894" cy="292220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0832" extrusionOk="0">
                    <a:moveTo>
                      <a:pt x="0" y="405"/>
                    </a:moveTo>
                    <a:lnTo>
                      <a:pt x="4856" y="0"/>
                    </a:lnTo>
                    <a:lnTo>
                      <a:pt x="7595" y="6537"/>
                    </a:lnTo>
                    <a:lnTo>
                      <a:pt x="5105" y="10832"/>
                    </a:lnTo>
                    <a:lnTo>
                      <a:pt x="4202" y="10396"/>
                    </a:lnTo>
                    <a:lnTo>
                      <a:pt x="2553" y="887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3999933" y="2806591"/>
                <a:ext cx="160381" cy="312372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11579" extrusionOk="0">
                    <a:moveTo>
                      <a:pt x="4544" y="0"/>
                    </a:moveTo>
                    <a:lnTo>
                      <a:pt x="5945" y="1743"/>
                    </a:lnTo>
                    <a:lnTo>
                      <a:pt x="5229" y="8124"/>
                    </a:lnTo>
                    <a:lnTo>
                      <a:pt x="4669" y="10147"/>
                    </a:lnTo>
                    <a:lnTo>
                      <a:pt x="3175" y="11579"/>
                    </a:lnTo>
                    <a:lnTo>
                      <a:pt x="0" y="7501"/>
                    </a:lnTo>
                    <a:lnTo>
                      <a:pt x="1152" y="3984"/>
                    </a:lnTo>
                    <a:lnTo>
                      <a:pt x="2988" y="9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 rot="-92718">
                <a:off x="3706069" y="2724293"/>
                <a:ext cx="169093" cy="175134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 rot="-92755">
                <a:off x="2474550" y="1830511"/>
                <a:ext cx="1718164" cy="1216200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 rot="-92718">
                <a:off x="2703047" y="2445267"/>
                <a:ext cx="310494" cy="171507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 rot="-92718">
                <a:off x="3689221" y="2353237"/>
                <a:ext cx="313535" cy="190118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636072">
                <a:off x="3477862" y="3155595"/>
                <a:ext cx="709652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 rot="457704">
                <a:off x="2693467" y="3528589"/>
                <a:ext cx="628448" cy="676177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 rot="-92718">
                <a:off x="3127586" y="3510361"/>
                <a:ext cx="487235" cy="439409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9208" extrusionOk="0">
                    <a:moveTo>
                      <a:pt x="5271" y="1"/>
                    </a:moveTo>
                    <a:cubicBezTo>
                      <a:pt x="3536" y="1"/>
                      <a:pt x="2702" y="334"/>
                      <a:pt x="2202" y="501"/>
                    </a:cubicBezTo>
                    <a:cubicBezTo>
                      <a:pt x="1702" y="634"/>
                      <a:pt x="0" y="9207"/>
                      <a:pt x="0" y="9207"/>
                    </a:cubicBezTo>
                    <a:lnTo>
                      <a:pt x="10575" y="9207"/>
                    </a:lnTo>
                    <a:cubicBezTo>
                      <a:pt x="10575" y="9207"/>
                      <a:pt x="8873" y="634"/>
                      <a:pt x="8373" y="501"/>
                    </a:cubicBezTo>
                    <a:cubicBezTo>
                      <a:pt x="7873" y="334"/>
                      <a:pt x="7039" y="1"/>
                      <a:pt x="5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 rot="-92718">
                <a:off x="3046666" y="3419490"/>
                <a:ext cx="659415" cy="557182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3260078" y="2946790"/>
                <a:ext cx="162275" cy="76343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2275" extrusionOk="0">
                    <a:moveTo>
                      <a:pt x="648" y="1"/>
                    </a:moveTo>
                    <a:cubicBezTo>
                      <a:pt x="318" y="1"/>
                      <a:pt x="0" y="258"/>
                      <a:pt x="121" y="661"/>
                    </a:cubicBezTo>
                    <a:cubicBezTo>
                      <a:pt x="503" y="1741"/>
                      <a:pt x="1440" y="2275"/>
                      <a:pt x="2383" y="2275"/>
                    </a:cubicBezTo>
                    <a:cubicBezTo>
                      <a:pt x="3333" y="2275"/>
                      <a:pt x="4289" y="1733"/>
                      <a:pt x="4691" y="661"/>
                    </a:cubicBezTo>
                    <a:cubicBezTo>
                      <a:pt x="4834" y="273"/>
                      <a:pt x="4502" y="10"/>
                      <a:pt x="4176" y="10"/>
                    </a:cubicBezTo>
                    <a:cubicBezTo>
                      <a:pt x="3972" y="10"/>
                      <a:pt x="3771" y="114"/>
                      <a:pt x="3692" y="356"/>
                    </a:cubicBezTo>
                    <a:lnTo>
                      <a:pt x="3692" y="356"/>
                    </a:lnTo>
                    <a:cubicBezTo>
                      <a:pt x="3672" y="388"/>
                      <a:pt x="3510" y="679"/>
                      <a:pt x="3423" y="794"/>
                    </a:cubicBezTo>
                    <a:cubicBezTo>
                      <a:pt x="3190" y="1061"/>
                      <a:pt x="2790" y="1295"/>
                      <a:pt x="2423" y="1295"/>
                    </a:cubicBezTo>
                    <a:cubicBezTo>
                      <a:pt x="1856" y="1295"/>
                      <a:pt x="1289" y="828"/>
                      <a:pt x="1189" y="361"/>
                    </a:cubicBezTo>
                    <a:cubicBezTo>
                      <a:pt x="1083" y="110"/>
                      <a:pt x="863" y="1"/>
                      <a:pt x="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4138837" y="3046877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2466163" y="3086371"/>
                <a:ext cx="105600" cy="105600"/>
              </a:xfrm>
              <a:prstGeom prst="ellipse">
                <a:avLst/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2552855" y="2530489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 rot="-2700000">
                <a:off x="3118352" y="2674428"/>
                <a:ext cx="411960" cy="41196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3445776" y="2536586"/>
                <a:ext cx="642300" cy="6423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6" name="Google Shape;646;p7"/>
          <p:cNvGrpSpPr/>
          <p:nvPr/>
        </p:nvGrpSpPr>
        <p:grpSpPr>
          <a:xfrm>
            <a:off x="4570832" y="2608875"/>
            <a:ext cx="754910" cy="741919"/>
            <a:chOff x="1466976" y="1229008"/>
            <a:chExt cx="819847" cy="774613"/>
          </a:xfrm>
        </p:grpSpPr>
        <p:grpSp>
          <p:nvGrpSpPr>
            <p:cNvPr id="647" name="Google Shape;647;p7"/>
            <p:cNvGrpSpPr/>
            <p:nvPr/>
          </p:nvGrpSpPr>
          <p:grpSpPr>
            <a:xfrm>
              <a:off x="1466976" y="1229008"/>
              <a:ext cx="819847" cy="774613"/>
              <a:chOff x="3683375" y="861100"/>
              <a:chExt cx="367925" cy="347625"/>
            </a:xfrm>
          </p:grpSpPr>
          <p:sp>
            <p:nvSpPr>
              <p:cNvPr id="648" name="Google Shape;648;p7"/>
              <p:cNvSpPr/>
              <p:nvPr/>
            </p:nvSpPr>
            <p:spPr>
              <a:xfrm>
                <a:off x="3683375" y="861100"/>
                <a:ext cx="367925" cy="347625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13905" extrusionOk="0">
                    <a:moveTo>
                      <a:pt x="7698" y="0"/>
                    </a:moveTo>
                    <a:cubicBezTo>
                      <a:pt x="7476" y="0"/>
                      <a:pt x="7254" y="111"/>
                      <a:pt x="7131" y="334"/>
                    </a:cubicBezTo>
                    <a:lnTo>
                      <a:pt x="5239" y="3801"/>
                    </a:lnTo>
                    <a:cubicBezTo>
                      <a:pt x="5148" y="3953"/>
                      <a:pt x="5012" y="4074"/>
                      <a:pt x="4845" y="4119"/>
                    </a:cubicBezTo>
                    <a:lnTo>
                      <a:pt x="636" y="5255"/>
                    </a:lnTo>
                    <a:cubicBezTo>
                      <a:pt x="137" y="5406"/>
                      <a:pt x="0" y="6042"/>
                      <a:pt x="394" y="6375"/>
                    </a:cubicBezTo>
                    <a:lnTo>
                      <a:pt x="3331" y="8797"/>
                    </a:lnTo>
                    <a:cubicBezTo>
                      <a:pt x="3498" y="8949"/>
                      <a:pt x="3588" y="9161"/>
                      <a:pt x="3558" y="9373"/>
                    </a:cubicBezTo>
                    <a:lnTo>
                      <a:pt x="3149" y="13188"/>
                    </a:lnTo>
                    <a:cubicBezTo>
                      <a:pt x="3104" y="13592"/>
                      <a:pt x="3435" y="13897"/>
                      <a:pt x="3794" y="13897"/>
                    </a:cubicBezTo>
                    <a:cubicBezTo>
                      <a:pt x="3919" y="13897"/>
                      <a:pt x="4047" y="13860"/>
                      <a:pt x="4164" y="13778"/>
                    </a:cubicBezTo>
                    <a:lnTo>
                      <a:pt x="7237" y="11628"/>
                    </a:lnTo>
                    <a:cubicBezTo>
                      <a:pt x="7348" y="11549"/>
                      <a:pt x="7480" y="11507"/>
                      <a:pt x="7614" y="11507"/>
                    </a:cubicBezTo>
                    <a:cubicBezTo>
                      <a:pt x="7734" y="11507"/>
                      <a:pt x="7856" y="11541"/>
                      <a:pt x="7964" y="11613"/>
                    </a:cubicBezTo>
                    <a:lnTo>
                      <a:pt x="11234" y="13793"/>
                    </a:lnTo>
                    <a:cubicBezTo>
                      <a:pt x="11351" y="13870"/>
                      <a:pt x="11477" y="13905"/>
                      <a:pt x="11600" y="13905"/>
                    </a:cubicBezTo>
                    <a:cubicBezTo>
                      <a:pt x="11939" y="13905"/>
                      <a:pt x="12248" y="13641"/>
                      <a:pt x="12248" y="13264"/>
                    </a:cubicBezTo>
                    <a:lnTo>
                      <a:pt x="12233" y="9161"/>
                    </a:lnTo>
                    <a:cubicBezTo>
                      <a:pt x="12233" y="8994"/>
                      <a:pt x="12294" y="8828"/>
                      <a:pt x="12415" y="8707"/>
                    </a:cubicBezTo>
                    <a:lnTo>
                      <a:pt x="14368" y="6708"/>
                    </a:lnTo>
                    <a:cubicBezTo>
                      <a:pt x="14716" y="6345"/>
                      <a:pt x="14550" y="5739"/>
                      <a:pt x="14050" y="5633"/>
                    </a:cubicBezTo>
                    <a:lnTo>
                      <a:pt x="10386" y="4770"/>
                    </a:lnTo>
                    <a:cubicBezTo>
                      <a:pt x="10174" y="4725"/>
                      <a:pt x="10008" y="4588"/>
                      <a:pt x="9917" y="4392"/>
                    </a:cubicBezTo>
                    <a:lnTo>
                      <a:pt x="8297" y="395"/>
                    </a:lnTo>
                    <a:cubicBezTo>
                      <a:pt x="8186" y="133"/>
                      <a:pt x="7942" y="0"/>
                      <a:pt x="7698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3841200" y="890875"/>
                <a:ext cx="428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594" extrusionOk="0">
                    <a:moveTo>
                      <a:pt x="1394" y="0"/>
                    </a:moveTo>
                    <a:cubicBezTo>
                      <a:pt x="1379" y="0"/>
                      <a:pt x="1364" y="2"/>
                      <a:pt x="1348" y="6"/>
                    </a:cubicBezTo>
                    <a:cubicBezTo>
                      <a:pt x="1091" y="6"/>
                      <a:pt x="909" y="233"/>
                      <a:pt x="773" y="445"/>
                    </a:cubicBezTo>
                    <a:cubicBezTo>
                      <a:pt x="500" y="884"/>
                      <a:pt x="303" y="1338"/>
                      <a:pt x="152" y="1838"/>
                    </a:cubicBezTo>
                    <a:cubicBezTo>
                      <a:pt x="91" y="2020"/>
                      <a:pt x="1" y="2232"/>
                      <a:pt x="137" y="2398"/>
                    </a:cubicBezTo>
                    <a:cubicBezTo>
                      <a:pt x="234" y="2520"/>
                      <a:pt x="381" y="2593"/>
                      <a:pt x="537" y="2593"/>
                    </a:cubicBezTo>
                    <a:cubicBezTo>
                      <a:pt x="575" y="2593"/>
                      <a:pt x="613" y="2589"/>
                      <a:pt x="652" y="2580"/>
                    </a:cubicBezTo>
                    <a:cubicBezTo>
                      <a:pt x="879" y="2504"/>
                      <a:pt x="1075" y="2323"/>
                      <a:pt x="1166" y="2095"/>
                    </a:cubicBezTo>
                    <a:cubicBezTo>
                      <a:pt x="1348" y="1672"/>
                      <a:pt x="1515" y="1248"/>
                      <a:pt x="1651" y="809"/>
                    </a:cubicBezTo>
                    <a:cubicBezTo>
                      <a:pt x="1711" y="597"/>
                      <a:pt x="1696" y="370"/>
                      <a:pt x="1605" y="158"/>
                    </a:cubicBezTo>
                    <a:cubicBezTo>
                      <a:pt x="1590" y="112"/>
                      <a:pt x="1545" y="82"/>
                      <a:pt x="1515" y="36"/>
                    </a:cubicBezTo>
                    <a:cubicBezTo>
                      <a:pt x="1470" y="14"/>
                      <a:pt x="1434" y="0"/>
                      <a:pt x="1394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3708725" y="988075"/>
                <a:ext cx="749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321" extrusionOk="0">
                    <a:moveTo>
                      <a:pt x="2165" y="1"/>
                    </a:moveTo>
                    <a:cubicBezTo>
                      <a:pt x="1956" y="1"/>
                      <a:pt x="1737" y="43"/>
                      <a:pt x="1560" y="70"/>
                    </a:cubicBezTo>
                    <a:cubicBezTo>
                      <a:pt x="1182" y="130"/>
                      <a:pt x="818" y="251"/>
                      <a:pt x="485" y="418"/>
                    </a:cubicBezTo>
                    <a:cubicBezTo>
                      <a:pt x="273" y="509"/>
                      <a:pt x="1" y="721"/>
                      <a:pt x="1" y="917"/>
                    </a:cubicBezTo>
                    <a:cubicBezTo>
                      <a:pt x="1" y="1114"/>
                      <a:pt x="273" y="1266"/>
                      <a:pt x="470" y="1311"/>
                    </a:cubicBezTo>
                    <a:cubicBezTo>
                      <a:pt x="539" y="1317"/>
                      <a:pt x="609" y="1320"/>
                      <a:pt x="678" y="1320"/>
                    </a:cubicBezTo>
                    <a:cubicBezTo>
                      <a:pt x="941" y="1320"/>
                      <a:pt x="1202" y="1277"/>
                      <a:pt x="1454" y="1205"/>
                    </a:cubicBezTo>
                    <a:cubicBezTo>
                      <a:pt x="1787" y="1145"/>
                      <a:pt x="2105" y="1054"/>
                      <a:pt x="2408" y="963"/>
                    </a:cubicBezTo>
                    <a:cubicBezTo>
                      <a:pt x="2817" y="842"/>
                      <a:pt x="2998" y="297"/>
                      <a:pt x="2574" y="85"/>
                    </a:cubicBezTo>
                    <a:cubicBezTo>
                      <a:pt x="2455" y="22"/>
                      <a:pt x="2312" y="1"/>
                      <a:pt x="2165" y="1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1" name="Google Shape;651;p7"/>
            <p:cNvSpPr/>
            <p:nvPr/>
          </p:nvSpPr>
          <p:spPr>
            <a:xfrm rot="-214259">
              <a:off x="1862019" y="1252794"/>
              <a:ext cx="97314" cy="168113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FF006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9255346">
              <a:off x="1653625" y="1864975"/>
              <a:ext cx="68526" cy="122349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FF0066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7"/>
          <p:cNvGrpSpPr/>
          <p:nvPr/>
        </p:nvGrpSpPr>
        <p:grpSpPr>
          <a:xfrm>
            <a:off x="2526739" y="2677281"/>
            <a:ext cx="728411" cy="704256"/>
            <a:chOff x="1466976" y="1229008"/>
            <a:chExt cx="819847" cy="774613"/>
          </a:xfrm>
        </p:grpSpPr>
        <p:grpSp>
          <p:nvGrpSpPr>
            <p:cNvPr id="654" name="Google Shape;654;p7"/>
            <p:cNvGrpSpPr/>
            <p:nvPr/>
          </p:nvGrpSpPr>
          <p:grpSpPr>
            <a:xfrm>
              <a:off x="1466976" y="1229008"/>
              <a:ext cx="819847" cy="774613"/>
              <a:chOff x="3683375" y="861100"/>
              <a:chExt cx="367925" cy="347625"/>
            </a:xfrm>
          </p:grpSpPr>
          <p:sp>
            <p:nvSpPr>
              <p:cNvPr id="655" name="Google Shape;655;p7"/>
              <p:cNvSpPr/>
              <p:nvPr/>
            </p:nvSpPr>
            <p:spPr>
              <a:xfrm>
                <a:off x="3683375" y="861100"/>
                <a:ext cx="367925" cy="347625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13905" extrusionOk="0">
                    <a:moveTo>
                      <a:pt x="7698" y="0"/>
                    </a:moveTo>
                    <a:cubicBezTo>
                      <a:pt x="7476" y="0"/>
                      <a:pt x="7254" y="111"/>
                      <a:pt x="7131" y="334"/>
                    </a:cubicBezTo>
                    <a:lnTo>
                      <a:pt x="5239" y="3801"/>
                    </a:lnTo>
                    <a:cubicBezTo>
                      <a:pt x="5148" y="3953"/>
                      <a:pt x="5012" y="4074"/>
                      <a:pt x="4845" y="4119"/>
                    </a:cubicBezTo>
                    <a:lnTo>
                      <a:pt x="636" y="5255"/>
                    </a:lnTo>
                    <a:cubicBezTo>
                      <a:pt x="137" y="5406"/>
                      <a:pt x="0" y="6042"/>
                      <a:pt x="394" y="6375"/>
                    </a:cubicBezTo>
                    <a:lnTo>
                      <a:pt x="3331" y="8797"/>
                    </a:lnTo>
                    <a:cubicBezTo>
                      <a:pt x="3498" y="8949"/>
                      <a:pt x="3588" y="9161"/>
                      <a:pt x="3558" y="9373"/>
                    </a:cubicBezTo>
                    <a:lnTo>
                      <a:pt x="3149" y="13188"/>
                    </a:lnTo>
                    <a:cubicBezTo>
                      <a:pt x="3104" y="13592"/>
                      <a:pt x="3435" y="13897"/>
                      <a:pt x="3794" y="13897"/>
                    </a:cubicBezTo>
                    <a:cubicBezTo>
                      <a:pt x="3919" y="13897"/>
                      <a:pt x="4047" y="13860"/>
                      <a:pt x="4164" y="13778"/>
                    </a:cubicBezTo>
                    <a:lnTo>
                      <a:pt x="7237" y="11628"/>
                    </a:lnTo>
                    <a:cubicBezTo>
                      <a:pt x="7348" y="11549"/>
                      <a:pt x="7480" y="11507"/>
                      <a:pt x="7614" y="11507"/>
                    </a:cubicBezTo>
                    <a:cubicBezTo>
                      <a:pt x="7734" y="11507"/>
                      <a:pt x="7856" y="11541"/>
                      <a:pt x="7964" y="11613"/>
                    </a:cubicBezTo>
                    <a:lnTo>
                      <a:pt x="11234" y="13793"/>
                    </a:lnTo>
                    <a:cubicBezTo>
                      <a:pt x="11351" y="13870"/>
                      <a:pt x="11477" y="13905"/>
                      <a:pt x="11600" y="13905"/>
                    </a:cubicBezTo>
                    <a:cubicBezTo>
                      <a:pt x="11939" y="13905"/>
                      <a:pt x="12248" y="13641"/>
                      <a:pt x="12248" y="13264"/>
                    </a:cubicBezTo>
                    <a:lnTo>
                      <a:pt x="12233" y="9161"/>
                    </a:lnTo>
                    <a:cubicBezTo>
                      <a:pt x="12233" y="8994"/>
                      <a:pt x="12294" y="8828"/>
                      <a:pt x="12415" y="8707"/>
                    </a:cubicBezTo>
                    <a:lnTo>
                      <a:pt x="14368" y="6708"/>
                    </a:lnTo>
                    <a:cubicBezTo>
                      <a:pt x="14716" y="6345"/>
                      <a:pt x="14550" y="5739"/>
                      <a:pt x="14050" y="5633"/>
                    </a:cubicBezTo>
                    <a:lnTo>
                      <a:pt x="10386" y="4770"/>
                    </a:lnTo>
                    <a:cubicBezTo>
                      <a:pt x="10174" y="4725"/>
                      <a:pt x="10008" y="4588"/>
                      <a:pt x="9917" y="4392"/>
                    </a:cubicBezTo>
                    <a:lnTo>
                      <a:pt x="8297" y="395"/>
                    </a:lnTo>
                    <a:cubicBezTo>
                      <a:pt x="8186" y="133"/>
                      <a:pt x="7942" y="0"/>
                      <a:pt x="7698" y="0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3841200" y="890875"/>
                <a:ext cx="428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594" extrusionOk="0">
                    <a:moveTo>
                      <a:pt x="1394" y="0"/>
                    </a:moveTo>
                    <a:cubicBezTo>
                      <a:pt x="1379" y="0"/>
                      <a:pt x="1364" y="2"/>
                      <a:pt x="1348" y="6"/>
                    </a:cubicBezTo>
                    <a:cubicBezTo>
                      <a:pt x="1091" y="6"/>
                      <a:pt x="909" y="233"/>
                      <a:pt x="773" y="445"/>
                    </a:cubicBezTo>
                    <a:cubicBezTo>
                      <a:pt x="500" y="884"/>
                      <a:pt x="303" y="1338"/>
                      <a:pt x="152" y="1838"/>
                    </a:cubicBezTo>
                    <a:cubicBezTo>
                      <a:pt x="91" y="2020"/>
                      <a:pt x="1" y="2232"/>
                      <a:pt x="137" y="2398"/>
                    </a:cubicBezTo>
                    <a:cubicBezTo>
                      <a:pt x="234" y="2520"/>
                      <a:pt x="381" y="2593"/>
                      <a:pt x="537" y="2593"/>
                    </a:cubicBezTo>
                    <a:cubicBezTo>
                      <a:pt x="575" y="2593"/>
                      <a:pt x="613" y="2589"/>
                      <a:pt x="652" y="2580"/>
                    </a:cubicBezTo>
                    <a:cubicBezTo>
                      <a:pt x="879" y="2504"/>
                      <a:pt x="1075" y="2323"/>
                      <a:pt x="1166" y="2095"/>
                    </a:cubicBezTo>
                    <a:cubicBezTo>
                      <a:pt x="1348" y="1672"/>
                      <a:pt x="1515" y="1248"/>
                      <a:pt x="1651" y="809"/>
                    </a:cubicBezTo>
                    <a:cubicBezTo>
                      <a:pt x="1711" y="597"/>
                      <a:pt x="1696" y="370"/>
                      <a:pt x="1605" y="158"/>
                    </a:cubicBezTo>
                    <a:cubicBezTo>
                      <a:pt x="1590" y="112"/>
                      <a:pt x="1545" y="82"/>
                      <a:pt x="1515" y="36"/>
                    </a:cubicBezTo>
                    <a:cubicBezTo>
                      <a:pt x="1470" y="14"/>
                      <a:pt x="1434" y="0"/>
                      <a:pt x="1394" y="0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3708725" y="988075"/>
                <a:ext cx="749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321" extrusionOk="0">
                    <a:moveTo>
                      <a:pt x="2165" y="1"/>
                    </a:moveTo>
                    <a:cubicBezTo>
                      <a:pt x="1956" y="1"/>
                      <a:pt x="1737" y="43"/>
                      <a:pt x="1560" y="70"/>
                    </a:cubicBezTo>
                    <a:cubicBezTo>
                      <a:pt x="1182" y="130"/>
                      <a:pt x="818" y="251"/>
                      <a:pt x="485" y="418"/>
                    </a:cubicBezTo>
                    <a:cubicBezTo>
                      <a:pt x="273" y="509"/>
                      <a:pt x="1" y="721"/>
                      <a:pt x="1" y="917"/>
                    </a:cubicBezTo>
                    <a:cubicBezTo>
                      <a:pt x="1" y="1114"/>
                      <a:pt x="273" y="1266"/>
                      <a:pt x="470" y="1311"/>
                    </a:cubicBezTo>
                    <a:cubicBezTo>
                      <a:pt x="539" y="1317"/>
                      <a:pt x="609" y="1320"/>
                      <a:pt x="678" y="1320"/>
                    </a:cubicBezTo>
                    <a:cubicBezTo>
                      <a:pt x="941" y="1320"/>
                      <a:pt x="1202" y="1277"/>
                      <a:pt x="1454" y="1205"/>
                    </a:cubicBezTo>
                    <a:cubicBezTo>
                      <a:pt x="1787" y="1145"/>
                      <a:pt x="2105" y="1054"/>
                      <a:pt x="2408" y="963"/>
                    </a:cubicBezTo>
                    <a:cubicBezTo>
                      <a:pt x="2817" y="842"/>
                      <a:pt x="2998" y="297"/>
                      <a:pt x="2574" y="85"/>
                    </a:cubicBezTo>
                    <a:cubicBezTo>
                      <a:pt x="2455" y="22"/>
                      <a:pt x="2312" y="1"/>
                      <a:pt x="2165" y="1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8" name="Google Shape;658;p7"/>
            <p:cNvSpPr/>
            <p:nvPr/>
          </p:nvSpPr>
          <p:spPr>
            <a:xfrm rot="-214259">
              <a:off x="1862019" y="1252794"/>
              <a:ext cx="97314" cy="168113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 rot="-9255346">
              <a:off x="1653625" y="1864975"/>
              <a:ext cx="68526" cy="122349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7"/>
          <p:cNvGrpSpPr/>
          <p:nvPr/>
        </p:nvGrpSpPr>
        <p:grpSpPr>
          <a:xfrm>
            <a:off x="440218" y="2669910"/>
            <a:ext cx="711414" cy="717404"/>
            <a:chOff x="1466976" y="1229008"/>
            <a:chExt cx="819847" cy="774613"/>
          </a:xfrm>
        </p:grpSpPr>
        <p:grpSp>
          <p:nvGrpSpPr>
            <p:cNvPr id="661" name="Google Shape;661;p7"/>
            <p:cNvGrpSpPr/>
            <p:nvPr/>
          </p:nvGrpSpPr>
          <p:grpSpPr>
            <a:xfrm>
              <a:off x="1466976" y="1229008"/>
              <a:ext cx="819847" cy="774613"/>
              <a:chOff x="3683375" y="861100"/>
              <a:chExt cx="367925" cy="347625"/>
            </a:xfrm>
          </p:grpSpPr>
          <p:sp>
            <p:nvSpPr>
              <p:cNvPr id="662" name="Google Shape;662;p7"/>
              <p:cNvSpPr/>
              <p:nvPr/>
            </p:nvSpPr>
            <p:spPr>
              <a:xfrm>
                <a:off x="3683375" y="861100"/>
                <a:ext cx="367925" cy="347625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13905" extrusionOk="0">
                    <a:moveTo>
                      <a:pt x="7698" y="0"/>
                    </a:moveTo>
                    <a:cubicBezTo>
                      <a:pt x="7476" y="0"/>
                      <a:pt x="7254" y="111"/>
                      <a:pt x="7131" y="334"/>
                    </a:cubicBezTo>
                    <a:lnTo>
                      <a:pt x="5239" y="3801"/>
                    </a:lnTo>
                    <a:cubicBezTo>
                      <a:pt x="5148" y="3953"/>
                      <a:pt x="5012" y="4074"/>
                      <a:pt x="4845" y="4119"/>
                    </a:cubicBezTo>
                    <a:lnTo>
                      <a:pt x="636" y="5255"/>
                    </a:lnTo>
                    <a:cubicBezTo>
                      <a:pt x="137" y="5406"/>
                      <a:pt x="0" y="6042"/>
                      <a:pt x="394" y="6375"/>
                    </a:cubicBezTo>
                    <a:lnTo>
                      <a:pt x="3331" y="8797"/>
                    </a:lnTo>
                    <a:cubicBezTo>
                      <a:pt x="3498" y="8949"/>
                      <a:pt x="3588" y="9161"/>
                      <a:pt x="3558" y="9373"/>
                    </a:cubicBezTo>
                    <a:lnTo>
                      <a:pt x="3149" y="13188"/>
                    </a:lnTo>
                    <a:cubicBezTo>
                      <a:pt x="3104" y="13592"/>
                      <a:pt x="3435" y="13897"/>
                      <a:pt x="3794" y="13897"/>
                    </a:cubicBezTo>
                    <a:cubicBezTo>
                      <a:pt x="3919" y="13897"/>
                      <a:pt x="4047" y="13860"/>
                      <a:pt x="4164" y="13778"/>
                    </a:cubicBezTo>
                    <a:lnTo>
                      <a:pt x="7237" y="11628"/>
                    </a:lnTo>
                    <a:cubicBezTo>
                      <a:pt x="7348" y="11549"/>
                      <a:pt x="7480" y="11507"/>
                      <a:pt x="7614" y="11507"/>
                    </a:cubicBezTo>
                    <a:cubicBezTo>
                      <a:pt x="7734" y="11507"/>
                      <a:pt x="7856" y="11541"/>
                      <a:pt x="7964" y="11613"/>
                    </a:cubicBezTo>
                    <a:lnTo>
                      <a:pt x="11234" y="13793"/>
                    </a:lnTo>
                    <a:cubicBezTo>
                      <a:pt x="11351" y="13870"/>
                      <a:pt x="11477" y="13905"/>
                      <a:pt x="11600" y="13905"/>
                    </a:cubicBezTo>
                    <a:cubicBezTo>
                      <a:pt x="11939" y="13905"/>
                      <a:pt x="12248" y="13641"/>
                      <a:pt x="12248" y="13264"/>
                    </a:cubicBezTo>
                    <a:lnTo>
                      <a:pt x="12233" y="9161"/>
                    </a:lnTo>
                    <a:cubicBezTo>
                      <a:pt x="12233" y="8994"/>
                      <a:pt x="12294" y="8828"/>
                      <a:pt x="12415" y="8707"/>
                    </a:cubicBezTo>
                    <a:lnTo>
                      <a:pt x="14368" y="6708"/>
                    </a:lnTo>
                    <a:cubicBezTo>
                      <a:pt x="14716" y="6345"/>
                      <a:pt x="14550" y="5739"/>
                      <a:pt x="14050" y="5633"/>
                    </a:cubicBezTo>
                    <a:lnTo>
                      <a:pt x="10386" y="4770"/>
                    </a:lnTo>
                    <a:cubicBezTo>
                      <a:pt x="10174" y="4725"/>
                      <a:pt x="10008" y="4588"/>
                      <a:pt x="9917" y="4392"/>
                    </a:cubicBezTo>
                    <a:lnTo>
                      <a:pt x="8297" y="395"/>
                    </a:lnTo>
                    <a:cubicBezTo>
                      <a:pt x="8186" y="133"/>
                      <a:pt x="7942" y="0"/>
                      <a:pt x="76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3841200" y="890875"/>
                <a:ext cx="428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594" extrusionOk="0">
                    <a:moveTo>
                      <a:pt x="1394" y="0"/>
                    </a:moveTo>
                    <a:cubicBezTo>
                      <a:pt x="1379" y="0"/>
                      <a:pt x="1364" y="2"/>
                      <a:pt x="1348" y="6"/>
                    </a:cubicBezTo>
                    <a:cubicBezTo>
                      <a:pt x="1091" y="6"/>
                      <a:pt x="909" y="233"/>
                      <a:pt x="773" y="445"/>
                    </a:cubicBezTo>
                    <a:cubicBezTo>
                      <a:pt x="500" y="884"/>
                      <a:pt x="303" y="1338"/>
                      <a:pt x="152" y="1838"/>
                    </a:cubicBezTo>
                    <a:cubicBezTo>
                      <a:pt x="91" y="2020"/>
                      <a:pt x="1" y="2232"/>
                      <a:pt x="137" y="2398"/>
                    </a:cubicBezTo>
                    <a:cubicBezTo>
                      <a:pt x="234" y="2520"/>
                      <a:pt x="381" y="2593"/>
                      <a:pt x="537" y="2593"/>
                    </a:cubicBezTo>
                    <a:cubicBezTo>
                      <a:pt x="575" y="2593"/>
                      <a:pt x="613" y="2589"/>
                      <a:pt x="652" y="2580"/>
                    </a:cubicBezTo>
                    <a:cubicBezTo>
                      <a:pt x="879" y="2504"/>
                      <a:pt x="1075" y="2323"/>
                      <a:pt x="1166" y="2095"/>
                    </a:cubicBezTo>
                    <a:cubicBezTo>
                      <a:pt x="1348" y="1672"/>
                      <a:pt x="1515" y="1248"/>
                      <a:pt x="1651" y="809"/>
                    </a:cubicBezTo>
                    <a:cubicBezTo>
                      <a:pt x="1711" y="597"/>
                      <a:pt x="1696" y="370"/>
                      <a:pt x="1605" y="158"/>
                    </a:cubicBezTo>
                    <a:cubicBezTo>
                      <a:pt x="1590" y="112"/>
                      <a:pt x="1545" y="82"/>
                      <a:pt x="1515" y="36"/>
                    </a:cubicBezTo>
                    <a:cubicBezTo>
                      <a:pt x="1470" y="14"/>
                      <a:pt x="1434" y="0"/>
                      <a:pt x="1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3708725" y="988075"/>
                <a:ext cx="749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321" extrusionOk="0">
                    <a:moveTo>
                      <a:pt x="2165" y="1"/>
                    </a:moveTo>
                    <a:cubicBezTo>
                      <a:pt x="1956" y="1"/>
                      <a:pt x="1737" y="43"/>
                      <a:pt x="1560" y="70"/>
                    </a:cubicBezTo>
                    <a:cubicBezTo>
                      <a:pt x="1182" y="130"/>
                      <a:pt x="818" y="251"/>
                      <a:pt x="485" y="418"/>
                    </a:cubicBezTo>
                    <a:cubicBezTo>
                      <a:pt x="273" y="509"/>
                      <a:pt x="1" y="721"/>
                      <a:pt x="1" y="917"/>
                    </a:cubicBezTo>
                    <a:cubicBezTo>
                      <a:pt x="1" y="1114"/>
                      <a:pt x="273" y="1266"/>
                      <a:pt x="470" y="1311"/>
                    </a:cubicBezTo>
                    <a:cubicBezTo>
                      <a:pt x="539" y="1317"/>
                      <a:pt x="609" y="1320"/>
                      <a:pt x="678" y="1320"/>
                    </a:cubicBezTo>
                    <a:cubicBezTo>
                      <a:pt x="941" y="1320"/>
                      <a:pt x="1202" y="1277"/>
                      <a:pt x="1454" y="1205"/>
                    </a:cubicBezTo>
                    <a:cubicBezTo>
                      <a:pt x="1787" y="1145"/>
                      <a:pt x="2105" y="1054"/>
                      <a:pt x="2408" y="963"/>
                    </a:cubicBezTo>
                    <a:cubicBezTo>
                      <a:pt x="2817" y="842"/>
                      <a:pt x="2998" y="297"/>
                      <a:pt x="2574" y="85"/>
                    </a:cubicBezTo>
                    <a:cubicBezTo>
                      <a:pt x="2455" y="22"/>
                      <a:pt x="2312" y="1"/>
                      <a:pt x="2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5" name="Google Shape;665;p7"/>
            <p:cNvSpPr/>
            <p:nvPr/>
          </p:nvSpPr>
          <p:spPr>
            <a:xfrm rot="-214259">
              <a:off x="1862019" y="1252794"/>
              <a:ext cx="97314" cy="168113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 rot="-9255346">
              <a:off x="1653625" y="1864975"/>
              <a:ext cx="68526" cy="122349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6" y="1"/>
                  </a:moveTo>
                  <a:cubicBezTo>
                    <a:pt x="817" y="1"/>
                    <a:pt x="737" y="1"/>
                    <a:pt x="638" y="21"/>
                  </a:cubicBezTo>
                  <a:cubicBezTo>
                    <a:pt x="558" y="40"/>
                    <a:pt x="498" y="40"/>
                    <a:pt x="419" y="60"/>
                  </a:cubicBezTo>
                  <a:cubicBezTo>
                    <a:pt x="339" y="100"/>
                    <a:pt x="299" y="120"/>
                    <a:pt x="240" y="140"/>
                  </a:cubicBezTo>
                  <a:cubicBezTo>
                    <a:pt x="200" y="160"/>
                    <a:pt x="140" y="200"/>
                    <a:pt x="120" y="220"/>
                  </a:cubicBezTo>
                  <a:cubicBezTo>
                    <a:pt x="41" y="259"/>
                    <a:pt x="1" y="299"/>
                    <a:pt x="1" y="299"/>
                  </a:cubicBezTo>
                  <a:cubicBezTo>
                    <a:pt x="1" y="299"/>
                    <a:pt x="41" y="319"/>
                    <a:pt x="120" y="319"/>
                  </a:cubicBezTo>
                  <a:cubicBezTo>
                    <a:pt x="200" y="339"/>
                    <a:pt x="319" y="339"/>
                    <a:pt x="439" y="359"/>
                  </a:cubicBezTo>
                  <a:cubicBezTo>
                    <a:pt x="518" y="399"/>
                    <a:pt x="578" y="399"/>
                    <a:pt x="638" y="399"/>
                  </a:cubicBezTo>
                  <a:cubicBezTo>
                    <a:pt x="717" y="399"/>
                    <a:pt x="797" y="419"/>
                    <a:pt x="876" y="438"/>
                  </a:cubicBezTo>
                  <a:cubicBezTo>
                    <a:pt x="916" y="438"/>
                    <a:pt x="936" y="458"/>
                    <a:pt x="996" y="458"/>
                  </a:cubicBezTo>
                  <a:cubicBezTo>
                    <a:pt x="1016" y="458"/>
                    <a:pt x="1075" y="498"/>
                    <a:pt x="1095" y="498"/>
                  </a:cubicBezTo>
                  <a:lnTo>
                    <a:pt x="1314" y="558"/>
                  </a:lnTo>
                  <a:cubicBezTo>
                    <a:pt x="1394" y="598"/>
                    <a:pt x="1433" y="617"/>
                    <a:pt x="1513" y="637"/>
                  </a:cubicBezTo>
                  <a:cubicBezTo>
                    <a:pt x="1573" y="657"/>
                    <a:pt x="1632" y="717"/>
                    <a:pt x="1692" y="737"/>
                  </a:cubicBezTo>
                  <a:cubicBezTo>
                    <a:pt x="1712" y="757"/>
                    <a:pt x="1732" y="797"/>
                    <a:pt x="1772" y="797"/>
                  </a:cubicBezTo>
                  <a:lnTo>
                    <a:pt x="1831" y="856"/>
                  </a:lnTo>
                  <a:cubicBezTo>
                    <a:pt x="1891" y="916"/>
                    <a:pt x="1931" y="956"/>
                    <a:pt x="1991" y="996"/>
                  </a:cubicBezTo>
                  <a:cubicBezTo>
                    <a:pt x="2190" y="1214"/>
                    <a:pt x="2289" y="1374"/>
                    <a:pt x="2289" y="1374"/>
                  </a:cubicBezTo>
                  <a:cubicBezTo>
                    <a:pt x="2289" y="1374"/>
                    <a:pt x="2309" y="1334"/>
                    <a:pt x="2309" y="1254"/>
                  </a:cubicBezTo>
                  <a:cubicBezTo>
                    <a:pt x="2309" y="1194"/>
                    <a:pt x="2329" y="1035"/>
                    <a:pt x="2289" y="916"/>
                  </a:cubicBezTo>
                  <a:cubicBezTo>
                    <a:pt x="2269" y="836"/>
                    <a:pt x="2229" y="757"/>
                    <a:pt x="2190" y="697"/>
                  </a:cubicBezTo>
                  <a:cubicBezTo>
                    <a:pt x="2150" y="637"/>
                    <a:pt x="2130" y="617"/>
                    <a:pt x="2110" y="558"/>
                  </a:cubicBezTo>
                  <a:cubicBezTo>
                    <a:pt x="2090" y="518"/>
                    <a:pt x="2050" y="498"/>
                    <a:pt x="2010" y="438"/>
                  </a:cubicBezTo>
                  <a:cubicBezTo>
                    <a:pt x="1931" y="359"/>
                    <a:pt x="1851" y="299"/>
                    <a:pt x="1792" y="239"/>
                  </a:cubicBezTo>
                  <a:cubicBezTo>
                    <a:pt x="1692" y="200"/>
                    <a:pt x="1613" y="140"/>
                    <a:pt x="1513" y="100"/>
                  </a:cubicBezTo>
                  <a:cubicBezTo>
                    <a:pt x="1414" y="60"/>
                    <a:pt x="1314" y="21"/>
                    <a:pt x="1215" y="21"/>
                  </a:cubicBezTo>
                  <a:cubicBezTo>
                    <a:pt x="1115" y="1"/>
                    <a:pt x="101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" name="Google Shape;667;p7"/>
          <p:cNvSpPr txBox="1"/>
          <p:nvPr/>
        </p:nvSpPr>
        <p:spPr>
          <a:xfrm>
            <a:off x="2603860" y="2816877"/>
            <a:ext cx="560537" cy="53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C948"/>
              </a:buClr>
              <a:buSzPts val="3000"/>
              <a:buFont typeface="Mountains of Christmas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2</a:t>
            </a:r>
            <a:endParaRPr/>
          </a:p>
        </p:txBody>
      </p:sp>
      <p:sp>
        <p:nvSpPr>
          <p:cNvPr id="668" name="Google Shape;668;p7"/>
          <p:cNvSpPr txBox="1"/>
          <p:nvPr/>
        </p:nvSpPr>
        <p:spPr>
          <a:xfrm>
            <a:off x="4659346" y="2759357"/>
            <a:ext cx="577890" cy="56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C948"/>
              </a:buClr>
              <a:buSzPts val="3000"/>
              <a:buFont typeface="Mountains of Christma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3</a:t>
            </a:r>
            <a:endParaRPr/>
          </a:p>
        </p:txBody>
      </p:sp>
      <p:sp>
        <p:nvSpPr>
          <p:cNvPr id="669" name="Google Shape;669;p7"/>
          <p:cNvSpPr txBox="1"/>
          <p:nvPr/>
        </p:nvSpPr>
        <p:spPr>
          <a:xfrm>
            <a:off x="514351" y="2796494"/>
            <a:ext cx="547457" cy="54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C948"/>
              </a:buClr>
              <a:buSzPts val="3000"/>
              <a:buFont typeface="Mountains of Christmas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1</a:t>
            </a:r>
            <a:endParaRPr/>
          </a:p>
        </p:txBody>
      </p:sp>
      <p:sp>
        <p:nvSpPr>
          <p:cNvPr id="670" name="Google Shape;670;p7"/>
          <p:cNvSpPr/>
          <p:nvPr/>
        </p:nvSpPr>
        <p:spPr>
          <a:xfrm>
            <a:off x="754913" y="413715"/>
            <a:ext cx="4740506" cy="1134207"/>
          </a:xfrm>
          <a:prstGeom prst="wedgeRoundRectCallout">
            <a:avLst>
              <a:gd name="adj1" fmla="val -17819"/>
              <a:gd name="adj2" fmla="val 100159"/>
              <a:gd name="adj3" fmla="val 16667"/>
            </a:avLst>
          </a:prstGeom>
          <a:noFill/>
          <a:ln w="25400" cap="flat" cmpd="sng">
            <a:solidFill>
              <a:srgbClr val="ED2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 this our…….?</a:t>
            </a:r>
            <a:endParaRPr sz="4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"/>
          <p:cNvSpPr txBox="1">
            <a:spLocks noGrp="1"/>
          </p:cNvSpPr>
          <p:nvPr>
            <p:ph type="title"/>
          </p:nvPr>
        </p:nvSpPr>
        <p:spPr>
          <a:xfrm>
            <a:off x="759817" y="2490618"/>
            <a:ext cx="7844224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LISTEN AND TICK.</a:t>
            </a:r>
            <a:endParaRPr>
              <a:solidFill>
                <a:srgbClr val="310600"/>
              </a:solidFill>
            </a:endParaRPr>
          </a:p>
        </p:txBody>
      </p:sp>
      <p:pic>
        <p:nvPicPr>
          <p:cNvPr id="676" name="Google Shape;6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168" y="1198154"/>
            <a:ext cx="1450974" cy="129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1" name="Google Shape;681;p9"/>
          <p:cNvGraphicFramePr/>
          <p:nvPr/>
        </p:nvGraphicFramePr>
        <p:xfrm>
          <a:off x="0" y="1381257"/>
          <a:ext cx="9144000" cy="289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6" imgW="9144000" imgH="2895653" progId="Paint.Picture">
                  <p:embed/>
                </p:oleObj>
              </mc:Choice>
              <mc:Fallback>
                <p:oleObj r:id="rId6" imgW="9144000" imgH="2895653" progId="Paint.Picture">
                  <p:embed/>
                  <p:pic>
                    <p:nvPicPr>
                      <p:cNvPr id="681" name="Google Shape;681;p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1381257"/>
                        <a:ext cx="9144000" cy="2895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2" name="Google Shape;682;p9" descr="Bright Green Tick Clip - Clipart Tick, HD Png Download - kind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68071" y="3499470"/>
            <a:ext cx="670009" cy="52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9" descr="Bright Green Tick Clip - Clipart Tick, HD Png Download - kind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53790" y="3499469"/>
            <a:ext cx="670010" cy="52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rack 5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9380" y="15259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"/>
          <p:cNvSpPr txBox="1">
            <a:spLocks noGrp="1"/>
          </p:cNvSpPr>
          <p:nvPr>
            <p:ph type="title"/>
          </p:nvPr>
        </p:nvSpPr>
        <p:spPr>
          <a:xfrm>
            <a:off x="1079857" y="2581506"/>
            <a:ext cx="7844224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LOOK, COMPLETE </a:t>
            </a:r>
            <a:br>
              <a:rPr lang="en-US">
                <a:solidFill>
                  <a:srgbClr val="310600"/>
                </a:solidFill>
              </a:rPr>
            </a:br>
            <a:r>
              <a:rPr lang="en-US">
                <a:solidFill>
                  <a:srgbClr val="310600"/>
                </a:solidFill>
              </a:rPr>
              <a:t>AND READ.</a:t>
            </a:r>
            <a:endParaRPr>
              <a:solidFill>
                <a:srgbClr val="310600"/>
              </a:solidFill>
            </a:endParaRPr>
          </a:p>
        </p:txBody>
      </p:sp>
      <p:pic>
        <p:nvPicPr>
          <p:cNvPr id="690" name="Google Shape;6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265" y="1065980"/>
            <a:ext cx="1457070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5" name="Google Shape;695;p11"/>
          <p:cNvGraphicFramePr/>
          <p:nvPr/>
        </p:nvGraphicFramePr>
        <p:xfrm>
          <a:off x="0" y="0"/>
          <a:ext cx="9144000" cy="518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9144000" imgH="5185561" progId="Paint.Picture">
                  <p:embed/>
                </p:oleObj>
              </mc:Choice>
              <mc:Fallback>
                <p:oleObj r:id="rId4" imgW="9144000" imgH="5185561" progId="Paint.Picture">
                  <p:embed/>
                  <p:pic>
                    <p:nvPicPr>
                      <p:cNvPr id="695" name="Google Shape;695;p1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9144000" cy="5185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" name="Google Shape;696;p11"/>
          <p:cNvSpPr/>
          <p:nvPr/>
        </p:nvSpPr>
        <p:spPr>
          <a:xfrm>
            <a:off x="2600761" y="2096708"/>
            <a:ext cx="14638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library</a:t>
            </a:r>
            <a:endParaRPr sz="2800" b="0" i="0" u="none" strike="noStrike" cap="none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7" name="Google Shape;697;p11"/>
          <p:cNvSpPr/>
          <p:nvPr/>
        </p:nvSpPr>
        <p:spPr>
          <a:xfrm>
            <a:off x="6987066" y="2147657"/>
            <a:ext cx="22314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playground</a:t>
            </a:r>
            <a:endParaRPr sz="2400" b="0" i="0" u="none" strike="noStrike" cap="none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11"/>
          <p:cNvSpPr/>
          <p:nvPr/>
        </p:nvSpPr>
        <p:spPr>
          <a:xfrm>
            <a:off x="3469326" y="4370314"/>
            <a:ext cx="1697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classroom</a:t>
            </a:r>
            <a:endParaRPr sz="2400" b="0" i="0" u="none" strike="noStrike" cap="none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9" name="Google Shape;699;p11"/>
          <p:cNvSpPr/>
          <p:nvPr/>
        </p:nvSpPr>
        <p:spPr>
          <a:xfrm>
            <a:off x="2296637" y="4662341"/>
            <a:ext cx="9317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isn’t</a:t>
            </a:r>
            <a:endParaRPr sz="2800" b="0" i="0" u="none" strike="noStrike" cap="none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11"/>
          <p:cNvSpPr/>
          <p:nvPr/>
        </p:nvSpPr>
        <p:spPr>
          <a:xfrm>
            <a:off x="7620164" y="4370313"/>
            <a:ext cx="11492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school</a:t>
            </a:r>
            <a:endParaRPr sz="2400" b="0" i="0" u="none" strike="noStrike" cap="none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11"/>
          <p:cNvSpPr/>
          <p:nvPr/>
        </p:nvSpPr>
        <p:spPr>
          <a:xfrm>
            <a:off x="6679875" y="4756311"/>
            <a:ext cx="11313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it isn’t</a:t>
            </a:r>
            <a:endParaRPr sz="2400" b="0" i="0" u="none" strike="noStrike" cap="none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"/>
          <p:cNvSpPr txBox="1">
            <a:spLocks noGrp="1"/>
          </p:cNvSpPr>
          <p:nvPr>
            <p:ph type="title"/>
          </p:nvPr>
        </p:nvSpPr>
        <p:spPr>
          <a:xfrm>
            <a:off x="1624391" y="2828018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LET’S SING.</a:t>
            </a:r>
            <a:endParaRPr>
              <a:solidFill>
                <a:srgbClr val="310600"/>
              </a:solidFill>
            </a:endParaRPr>
          </a:p>
        </p:txBody>
      </p:sp>
      <p:pic>
        <p:nvPicPr>
          <p:cNvPr id="707" name="Google Shape;7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2000" y="1647871"/>
            <a:ext cx="1438781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215</Words>
  <Application>Microsoft Office PowerPoint</Application>
  <PresentationFormat>On-screen Show (16:9)</PresentationFormat>
  <Paragraphs>65</Paragraphs>
  <Slides>19</Slides>
  <Notes>19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Comic Sans MS</vt:lpstr>
      <vt:lpstr>Fredoka One</vt:lpstr>
      <vt:lpstr>Open Sans</vt:lpstr>
      <vt:lpstr>Arial</vt:lpstr>
      <vt:lpstr>Mountains of Christmas</vt:lpstr>
      <vt:lpstr>Exo 2</vt:lpstr>
      <vt:lpstr>Quicksand</vt:lpstr>
      <vt:lpstr>Physics Class for Kids: Kinetic Energy by Slidesgo</vt:lpstr>
      <vt:lpstr>Bitmap Image</vt:lpstr>
      <vt:lpstr>PowerPoint Presentation</vt:lpstr>
      <vt:lpstr>WARM-UP AND REVIEW</vt:lpstr>
      <vt:lpstr>PowerPoint Presentation</vt:lpstr>
      <vt:lpstr>PowerPoint Presentation</vt:lpstr>
      <vt:lpstr>LISTEN AND TICK.</vt:lpstr>
      <vt:lpstr>PowerPoint Presentation</vt:lpstr>
      <vt:lpstr>LOOK, COMPLETE  AND READ.</vt:lpstr>
      <vt:lpstr>PowerPoint Presentation</vt:lpstr>
      <vt:lpstr>LET’S SING.</vt:lpstr>
      <vt:lpstr>PowerPoint Presentation</vt:lpstr>
      <vt:lpstr>FUN CORNER</vt:lpstr>
      <vt:lpstr>PowerPoint Presentation</vt:lpstr>
      <vt:lpstr>Read and choose.</vt:lpstr>
      <vt:lpstr>Read and choose.</vt:lpstr>
      <vt:lpstr>Read and choose.</vt:lpstr>
      <vt:lpstr>Read and choose.</vt:lpstr>
      <vt:lpstr>Read and choose.</vt:lpstr>
      <vt:lpstr>Read and choose.</vt:lpstr>
      <vt:lpstr>Read and choose.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STD_NGOC</cp:lastModifiedBy>
  <cp:revision>8</cp:revision>
  <dcterms:modified xsi:type="dcterms:W3CDTF">2024-12-26T08:59:20Z</dcterms:modified>
</cp:coreProperties>
</file>