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15"/>
  </p:notesMasterIdLst>
  <p:sldIdLst>
    <p:sldId id="341" r:id="rId2"/>
    <p:sldId id="343" r:id="rId3"/>
    <p:sldId id="345" r:id="rId4"/>
    <p:sldId id="356" r:id="rId5"/>
    <p:sldId id="357" r:id="rId6"/>
    <p:sldId id="361" r:id="rId7"/>
    <p:sldId id="346" r:id="rId8"/>
    <p:sldId id="347" r:id="rId9"/>
    <p:sldId id="348" r:id="rId10"/>
    <p:sldId id="349" r:id="rId11"/>
    <p:sldId id="350" r:id="rId12"/>
    <p:sldId id="365" r:id="rId13"/>
    <p:sldId id="366" r:id="rId14"/>
  </p:sldIdLst>
  <p:sldSz cx="9144000" cy="5143500" type="screen16x9"/>
  <p:notesSz cx="6858000" cy="9144000"/>
  <p:embeddedFontLst>
    <p:embeddedFont>
      <p:font typeface="Script MT Bold" panose="03040602040607080904" pitchFamily="66" charset="0"/>
      <p:bold r:id="rId16"/>
    </p:embeddedFont>
    <p:embeddedFont>
      <p:font typeface="Comic Sans MS" panose="030F0702030302020204" pitchFamily="66" charset="0"/>
      <p:regular r:id="rId17"/>
      <p:bold r:id="rId18"/>
      <p:italic r:id="rId19"/>
      <p:boldItalic r:id="rId20"/>
    </p:embeddedFont>
    <p:embeddedFont>
      <p:font typeface="Exo 2" panose="020B0604020202020204" charset="0"/>
      <p:regular r:id="rId21"/>
      <p:bold r:id="rId22"/>
      <p:italic r:id="rId23"/>
      <p:boldItalic r:id="rId24"/>
    </p:embeddedFont>
    <p:embeddedFont>
      <p:font typeface="Fredoka One" panose="020B0604020202020204" charset="0"/>
      <p:regular r:id="rId25"/>
    </p:embeddedFont>
    <p:embeddedFont>
      <p:font typeface="Sport Day" panose="020B0604020202020204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066771E-A0F1-4F74-AAB6-AC693F67D525}">
  <a:tblStyle styleId="{2066771E-A0F1-4F74-AAB6-AC693F67D52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89" autoAdjust="0"/>
    <p:restoredTop sz="86311" autoAdjust="0"/>
  </p:normalViewPr>
  <p:slideViewPr>
    <p:cSldViewPr snapToGrid="0">
      <p:cViewPr varScale="1">
        <p:scale>
          <a:sx n="79" d="100"/>
          <a:sy n="79" d="100"/>
        </p:scale>
        <p:origin x="1140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363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d7e76d2a32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4" name="Google Shape;714;gd7e76d2a32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92451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d7e76d2a32_4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gd7e76d2a32_4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920211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910428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67319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16198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3308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5062406">
            <a:off x="-1571272" y="-173056"/>
            <a:ext cx="2818035" cy="2808784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flipH="1">
            <a:off x="7186165" y="2548550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6281533" y="-10068"/>
            <a:ext cx="2862466" cy="1695774"/>
            <a:chOff x="238125" y="3383650"/>
            <a:chExt cx="1287775" cy="762900"/>
          </a:xfrm>
        </p:grpSpPr>
        <p:sp>
          <p:nvSpPr>
            <p:cNvPr id="12" name="Google Shape;12;p2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-5400000">
            <a:off x="474221" y="3700871"/>
            <a:ext cx="970042" cy="1918341"/>
            <a:chOff x="961675" y="1958725"/>
            <a:chExt cx="563225" cy="1113825"/>
          </a:xfrm>
        </p:grpSpPr>
        <p:sp>
          <p:nvSpPr>
            <p:cNvPr id="16" name="Google Shape;16;p2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 rot="10800000">
            <a:off x="1777113" y="695676"/>
            <a:ext cx="5900038" cy="3634698"/>
            <a:chOff x="6012925" y="2964625"/>
            <a:chExt cx="1368950" cy="1009975"/>
          </a:xfrm>
        </p:grpSpPr>
        <p:sp>
          <p:nvSpPr>
            <p:cNvPr id="19" name="Google Shape;19;p2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1891488" y="1556968"/>
            <a:ext cx="5361000" cy="12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2622575" y="3190600"/>
            <a:ext cx="38988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26" name="Google Shape;26;p2"/>
          <p:cNvGrpSpPr/>
          <p:nvPr/>
        </p:nvGrpSpPr>
        <p:grpSpPr>
          <a:xfrm>
            <a:off x="7664899" y="1459525"/>
            <a:ext cx="894076" cy="666865"/>
            <a:chOff x="7664899" y="1459525"/>
            <a:chExt cx="894076" cy="666865"/>
          </a:xfrm>
        </p:grpSpPr>
        <p:sp>
          <p:nvSpPr>
            <p:cNvPr id="27" name="Google Shape;27;p2"/>
            <p:cNvSpPr/>
            <p:nvPr/>
          </p:nvSpPr>
          <p:spPr>
            <a:xfrm rot="-1305975">
              <a:off x="8072349" y="15191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 rot="-615088">
              <a:off x="8176597" y="18215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" name="Google Shape;29;p2"/>
            <p:cNvGrpSpPr/>
            <p:nvPr/>
          </p:nvGrpSpPr>
          <p:grpSpPr>
            <a:xfrm>
              <a:off x="7664899" y="1459525"/>
              <a:ext cx="475779" cy="475800"/>
              <a:chOff x="1460350" y="2402425"/>
              <a:chExt cx="208950" cy="208950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8" name="Google Shape;58;p2"/>
          <p:cNvGrpSpPr/>
          <p:nvPr/>
        </p:nvGrpSpPr>
        <p:grpSpPr>
          <a:xfrm>
            <a:off x="513430" y="1075376"/>
            <a:ext cx="860090" cy="986678"/>
            <a:chOff x="513430" y="1075376"/>
            <a:chExt cx="860090" cy="986678"/>
          </a:xfrm>
        </p:grpSpPr>
        <p:sp>
          <p:nvSpPr>
            <p:cNvPr id="59" name="Google Shape;59;p2"/>
            <p:cNvSpPr/>
            <p:nvPr/>
          </p:nvSpPr>
          <p:spPr>
            <a:xfrm flipH="1">
              <a:off x="513430" y="1459529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" name="Google Shape;60;p2"/>
            <p:cNvGrpSpPr/>
            <p:nvPr/>
          </p:nvGrpSpPr>
          <p:grpSpPr>
            <a:xfrm rot="3427758">
              <a:off x="806718" y="1166397"/>
              <a:ext cx="475768" cy="475796"/>
              <a:chOff x="1460350" y="2402425"/>
              <a:chExt cx="208950" cy="208950"/>
            </a:xfrm>
          </p:grpSpPr>
          <p:sp>
            <p:nvSpPr>
              <p:cNvPr id="61" name="Google Shape;61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9" name="Google Shape;89;p2"/>
            <p:cNvSpPr/>
            <p:nvPr/>
          </p:nvSpPr>
          <p:spPr>
            <a:xfrm rot="-690935" flipH="1">
              <a:off x="653014" y="1755069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" name="Google Shape;90;p2"/>
          <p:cNvSpPr/>
          <p:nvPr/>
        </p:nvSpPr>
        <p:spPr>
          <a:xfrm>
            <a:off x="3111240" y="42259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5914958" y="876443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2429650" y="4481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5559477" y="422596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3"/>
          <p:cNvGrpSpPr/>
          <p:nvPr/>
        </p:nvGrpSpPr>
        <p:grpSpPr>
          <a:xfrm>
            <a:off x="4870108" y="630544"/>
            <a:ext cx="4112429" cy="3882309"/>
            <a:chOff x="4544101" y="322704"/>
            <a:chExt cx="4764719" cy="4498098"/>
          </a:xfrm>
        </p:grpSpPr>
        <p:sp>
          <p:nvSpPr>
            <p:cNvPr id="96" name="Google Shape;96;p3"/>
            <p:cNvSpPr/>
            <p:nvPr/>
          </p:nvSpPr>
          <p:spPr>
            <a:xfrm rot="-5400000">
              <a:off x="4868120" y="592796"/>
              <a:ext cx="3880390" cy="3390833"/>
            </a:xfrm>
            <a:custGeom>
              <a:avLst/>
              <a:gdLst/>
              <a:ahLst/>
              <a:cxnLst/>
              <a:rect l="l" t="t" r="r" b="b"/>
              <a:pathLst>
                <a:path w="46369" h="40519" extrusionOk="0">
                  <a:moveTo>
                    <a:pt x="35639" y="0"/>
                  </a:moveTo>
                  <a:lnTo>
                    <a:pt x="35135" y="20"/>
                  </a:lnTo>
                  <a:lnTo>
                    <a:pt x="34631" y="61"/>
                  </a:lnTo>
                  <a:lnTo>
                    <a:pt x="34126" y="121"/>
                  </a:lnTo>
                  <a:lnTo>
                    <a:pt x="33602" y="202"/>
                  </a:lnTo>
                  <a:lnTo>
                    <a:pt x="33098" y="303"/>
                  </a:lnTo>
                  <a:lnTo>
                    <a:pt x="32614" y="424"/>
                  </a:lnTo>
                  <a:lnTo>
                    <a:pt x="32110" y="565"/>
                  </a:lnTo>
                  <a:lnTo>
                    <a:pt x="31625" y="706"/>
                  </a:lnTo>
                  <a:lnTo>
                    <a:pt x="31141" y="887"/>
                  </a:lnTo>
                  <a:lnTo>
                    <a:pt x="30657" y="1089"/>
                  </a:lnTo>
                  <a:lnTo>
                    <a:pt x="30193" y="1291"/>
                  </a:lnTo>
                  <a:lnTo>
                    <a:pt x="29730" y="1513"/>
                  </a:lnTo>
                  <a:lnTo>
                    <a:pt x="29286" y="1755"/>
                  </a:lnTo>
                  <a:lnTo>
                    <a:pt x="28842" y="1997"/>
                  </a:lnTo>
                  <a:lnTo>
                    <a:pt x="27995" y="2602"/>
                  </a:lnTo>
                  <a:lnTo>
                    <a:pt x="27209" y="3126"/>
                  </a:lnTo>
                  <a:lnTo>
                    <a:pt x="26422" y="3590"/>
                  </a:lnTo>
                  <a:lnTo>
                    <a:pt x="25676" y="3993"/>
                  </a:lnTo>
                  <a:lnTo>
                    <a:pt x="24929" y="4336"/>
                  </a:lnTo>
                  <a:lnTo>
                    <a:pt x="24546" y="4498"/>
                  </a:lnTo>
                  <a:lnTo>
                    <a:pt x="24183" y="4639"/>
                  </a:lnTo>
                  <a:lnTo>
                    <a:pt x="23820" y="4760"/>
                  </a:lnTo>
                  <a:lnTo>
                    <a:pt x="23437" y="4861"/>
                  </a:lnTo>
                  <a:lnTo>
                    <a:pt x="22711" y="5062"/>
                  </a:lnTo>
                  <a:lnTo>
                    <a:pt x="21945" y="5204"/>
                  </a:lnTo>
                  <a:lnTo>
                    <a:pt x="21158" y="5304"/>
                  </a:lnTo>
                  <a:lnTo>
                    <a:pt x="20371" y="5365"/>
                  </a:lnTo>
                  <a:lnTo>
                    <a:pt x="19524" y="5405"/>
                  </a:lnTo>
                  <a:lnTo>
                    <a:pt x="17729" y="5405"/>
                  </a:lnTo>
                  <a:lnTo>
                    <a:pt x="16761" y="5365"/>
                  </a:lnTo>
                  <a:lnTo>
                    <a:pt x="15733" y="5304"/>
                  </a:lnTo>
                  <a:lnTo>
                    <a:pt x="15208" y="5284"/>
                  </a:lnTo>
                  <a:lnTo>
                    <a:pt x="14664" y="5284"/>
                  </a:lnTo>
                  <a:lnTo>
                    <a:pt x="14099" y="5345"/>
                  </a:lnTo>
                  <a:lnTo>
                    <a:pt x="13534" y="5405"/>
                  </a:lnTo>
                  <a:lnTo>
                    <a:pt x="12969" y="5506"/>
                  </a:lnTo>
                  <a:lnTo>
                    <a:pt x="12385" y="5627"/>
                  </a:lnTo>
                  <a:lnTo>
                    <a:pt x="11800" y="5788"/>
                  </a:lnTo>
                  <a:lnTo>
                    <a:pt x="11215" y="5970"/>
                  </a:lnTo>
                  <a:lnTo>
                    <a:pt x="10630" y="6172"/>
                  </a:lnTo>
                  <a:lnTo>
                    <a:pt x="10045" y="6414"/>
                  </a:lnTo>
                  <a:lnTo>
                    <a:pt x="9480" y="6676"/>
                  </a:lnTo>
                  <a:lnTo>
                    <a:pt x="8895" y="6958"/>
                  </a:lnTo>
                  <a:lnTo>
                    <a:pt x="8310" y="7281"/>
                  </a:lnTo>
                  <a:lnTo>
                    <a:pt x="7746" y="7624"/>
                  </a:lnTo>
                  <a:lnTo>
                    <a:pt x="7201" y="7987"/>
                  </a:lnTo>
                  <a:lnTo>
                    <a:pt x="6657" y="8370"/>
                  </a:lnTo>
                  <a:lnTo>
                    <a:pt x="6112" y="8794"/>
                  </a:lnTo>
                  <a:lnTo>
                    <a:pt x="5588" y="9237"/>
                  </a:lnTo>
                  <a:lnTo>
                    <a:pt x="5063" y="9681"/>
                  </a:lnTo>
                  <a:lnTo>
                    <a:pt x="4579" y="10185"/>
                  </a:lnTo>
                  <a:lnTo>
                    <a:pt x="4095" y="10689"/>
                  </a:lnTo>
                  <a:lnTo>
                    <a:pt x="3631" y="11214"/>
                  </a:lnTo>
                  <a:lnTo>
                    <a:pt x="3188" y="11779"/>
                  </a:lnTo>
                  <a:lnTo>
                    <a:pt x="2764" y="12343"/>
                  </a:lnTo>
                  <a:lnTo>
                    <a:pt x="2381" y="12948"/>
                  </a:lnTo>
                  <a:lnTo>
                    <a:pt x="1998" y="13574"/>
                  </a:lnTo>
                  <a:lnTo>
                    <a:pt x="1655" y="14199"/>
                  </a:lnTo>
                  <a:lnTo>
                    <a:pt x="1332" y="14864"/>
                  </a:lnTo>
                  <a:lnTo>
                    <a:pt x="1030" y="15550"/>
                  </a:lnTo>
                  <a:lnTo>
                    <a:pt x="767" y="16256"/>
                  </a:lnTo>
                  <a:lnTo>
                    <a:pt x="546" y="16962"/>
                  </a:lnTo>
                  <a:lnTo>
                    <a:pt x="344" y="17708"/>
                  </a:lnTo>
                  <a:lnTo>
                    <a:pt x="182" y="18454"/>
                  </a:lnTo>
                  <a:lnTo>
                    <a:pt x="82" y="19201"/>
                  </a:lnTo>
                  <a:lnTo>
                    <a:pt x="21" y="19947"/>
                  </a:lnTo>
                  <a:lnTo>
                    <a:pt x="1" y="20673"/>
                  </a:lnTo>
                  <a:lnTo>
                    <a:pt x="41" y="21379"/>
                  </a:lnTo>
                  <a:lnTo>
                    <a:pt x="102" y="22085"/>
                  </a:lnTo>
                  <a:lnTo>
                    <a:pt x="223" y="22791"/>
                  </a:lnTo>
                  <a:lnTo>
                    <a:pt x="384" y="23476"/>
                  </a:lnTo>
                  <a:lnTo>
                    <a:pt x="566" y="24142"/>
                  </a:lnTo>
                  <a:lnTo>
                    <a:pt x="808" y="24807"/>
                  </a:lnTo>
                  <a:lnTo>
                    <a:pt x="1070" y="25433"/>
                  </a:lnTo>
                  <a:lnTo>
                    <a:pt x="1352" y="26058"/>
                  </a:lnTo>
                  <a:lnTo>
                    <a:pt x="1695" y="26683"/>
                  </a:lnTo>
                  <a:lnTo>
                    <a:pt x="2038" y="27268"/>
                  </a:lnTo>
                  <a:lnTo>
                    <a:pt x="2441" y="27833"/>
                  </a:lnTo>
                  <a:lnTo>
                    <a:pt x="2845" y="28397"/>
                  </a:lnTo>
                  <a:lnTo>
                    <a:pt x="3288" y="28922"/>
                  </a:lnTo>
                  <a:lnTo>
                    <a:pt x="3752" y="29426"/>
                  </a:lnTo>
                  <a:lnTo>
                    <a:pt x="4236" y="29910"/>
                  </a:lnTo>
                  <a:lnTo>
                    <a:pt x="4741" y="30374"/>
                  </a:lnTo>
                  <a:lnTo>
                    <a:pt x="5265" y="30818"/>
                  </a:lnTo>
                  <a:lnTo>
                    <a:pt x="5810" y="31221"/>
                  </a:lnTo>
                  <a:lnTo>
                    <a:pt x="6354" y="31604"/>
                  </a:lnTo>
                  <a:lnTo>
                    <a:pt x="6939" y="31967"/>
                  </a:lnTo>
                  <a:lnTo>
                    <a:pt x="7524" y="32290"/>
                  </a:lnTo>
                  <a:lnTo>
                    <a:pt x="8109" y="32572"/>
                  </a:lnTo>
                  <a:lnTo>
                    <a:pt x="8714" y="32835"/>
                  </a:lnTo>
                  <a:lnTo>
                    <a:pt x="9319" y="33077"/>
                  </a:lnTo>
                  <a:lnTo>
                    <a:pt x="9944" y="33278"/>
                  </a:lnTo>
                  <a:lnTo>
                    <a:pt x="10569" y="33440"/>
                  </a:lnTo>
                  <a:lnTo>
                    <a:pt x="11195" y="33561"/>
                  </a:lnTo>
                  <a:lnTo>
                    <a:pt x="11820" y="33662"/>
                  </a:lnTo>
                  <a:lnTo>
                    <a:pt x="13292" y="33803"/>
                  </a:lnTo>
                  <a:lnTo>
                    <a:pt x="14704" y="33944"/>
                  </a:lnTo>
                  <a:lnTo>
                    <a:pt x="15390" y="34025"/>
                  </a:lnTo>
                  <a:lnTo>
                    <a:pt x="16055" y="34105"/>
                  </a:lnTo>
                  <a:lnTo>
                    <a:pt x="16701" y="34206"/>
                  </a:lnTo>
                  <a:lnTo>
                    <a:pt x="17326" y="34347"/>
                  </a:lnTo>
                  <a:lnTo>
                    <a:pt x="17931" y="34509"/>
                  </a:lnTo>
                  <a:lnTo>
                    <a:pt x="18496" y="34710"/>
                  </a:lnTo>
                  <a:lnTo>
                    <a:pt x="18778" y="34811"/>
                  </a:lnTo>
                  <a:lnTo>
                    <a:pt x="19040" y="34932"/>
                  </a:lnTo>
                  <a:lnTo>
                    <a:pt x="19302" y="35073"/>
                  </a:lnTo>
                  <a:lnTo>
                    <a:pt x="19565" y="35235"/>
                  </a:lnTo>
                  <a:lnTo>
                    <a:pt x="19807" y="35396"/>
                  </a:lnTo>
                  <a:lnTo>
                    <a:pt x="20028" y="35557"/>
                  </a:lnTo>
                  <a:lnTo>
                    <a:pt x="20271" y="35759"/>
                  </a:lnTo>
                  <a:lnTo>
                    <a:pt x="20472" y="35961"/>
                  </a:lnTo>
                  <a:lnTo>
                    <a:pt x="20674" y="36183"/>
                  </a:lnTo>
                  <a:lnTo>
                    <a:pt x="20876" y="36425"/>
                  </a:lnTo>
                  <a:lnTo>
                    <a:pt x="21077" y="36687"/>
                  </a:lnTo>
                  <a:lnTo>
                    <a:pt x="21239" y="36969"/>
                  </a:lnTo>
                  <a:lnTo>
                    <a:pt x="21541" y="37453"/>
                  </a:lnTo>
                  <a:lnTo>
                    <a:pt x="21864" y="37917"/>
                  </a:lnTo>
                  <a:lnTo>
                    <a:pt x="22207" y="38341"/>
                  </a:lnTo>
                  <a:lnTo>
                    <a:pt x="22570" y="38764"/>
                  </a:lnTo>
                  <a:lnTo>
                    <a:pt x="22953" y="39127"/>
                  </a:lnTo>
                  <a:lnTo>
                    <a:pt x="23356" y="39470"/>
                  </a:lnTo>
                  <a:lnTo>
                    <a:pt x="23558" y="39611"/>
                  </a:lnTo>
                  <a:lnTo>
                    <a:pt x="23780" y="39752"/>
                  </a:lnTo>
                  <a:lnTo>
                    <a:pt x="24002" y="39894"/>
                  </a:lnTo>
                  <a:lnTo>
                    <a:pt x="24224" y="40015"/>
                  </a:lnTo>
                  <a:lnTo>
                    <a:pt x="24466" y="40115"/>
                  </a:lnTo>
                  <a:lnTo>
                    <a:pt x="24728" y="40216"/>
                  </a:lnTo>
                  <a:lnTo>
                    <a:pt x="24970" y="40297"/>
                  </a:lnTo>
                  <a:lnTo>
                    <a:pt x="25232" y="40378"/>
                  </a:lnTo>
                  <a:lnTo>
                    <a:pt x="25514" y="40438"/>
                  </a:lnTo>
                  <a:lnTo>
                    <a:pt x="25797" y="40479"/>
                  </a:lnTo>
                  <a:lnTo>
                    <a:pt x="26079" y="40519"/>
                  </a:lnTo>
                  <a:lnTo>
                    <a:pt x="27007" y="40519"/>
                  </a:lnTo>
                  <a:lnTo>
                    <a:pt x="27330" y="40479"/>
                  </a:lnTo>
                  <a:lnTo>
                    <a:pt x="27672" y="40438"/>
                  </a:lnTo>
                  <a:lnTo>
                    <a:pt x="28015" y="40378"/>
                  </a:lnTo>
                  <a:lnTo>
                    <a:pt x="28378" y="40297"/>
                  </a:lnTo>
                  <a:lnTo>
                    <a:pt x="28741" y="40196"/>
                  </a:lnTo>
                  <a:lnTo>
                    <a:pt x="29125" y="40075"/>
                  </a:lnTo>
                  <a:lnTo>
                    <a:pt x="29810" y="39833"/>
                  </a:lnTo>
                  <a:lnTo>
                    <a:pt x="30456" y="39591"/>
                  </a:lnTo>
                  <a:lnTo>
                    <a:pt x="31061" y="39309"/>
                  </a:lnTo>
                  <a:lnTo>
                    <a:pt x="31646" y="39006"/>
                  </a:lnTo>
                  <a:lnTo>
                    <a:pt x="32210" y="38704"/>
                  </a:lnTo>
                  <a:lnTo>
                    <a:pt x="32715" y="38381"/>
                  </a:lnTo>
                  <a:lnTo>
                    <a:pt x="33219" y="38038"/>
                  </a:lnTo>
                  <a:lnTo>
                    <a:pt x="33683" y="37675"/>
                  </a:lnTo>
                  <a:lnTo>
                    <a:pt x="34126" y="37312"/>
                  </a:lnTo>
                  <a:lnTo>
                    <a:pt x="34530" y="36929"/>
                  </a:lnTo>
                  <a:lnTo>
                    <a:pt x="34913" y="36546"/>
                  </a:lnTo>
                  <a:lnTo>
                    <a:pt x="35296" y="36162"/>
                  </a:lnTo>
                  <a:lnTo>
                    <a:pt x="35639" y="35759"/>
                  </a:lnTo>
                  <a:lnTo>
                    <a:pt x="35962" y="35356"/>
                  </a:lnTo>
                  <a:lnTo>
                    <a:pt x="36264" y="34932"/>
                  </a:lnTo>
                  <a:lnTo>
                    <a:pt x="36547" y="34529"/>
                  </a:lnTo>
                  <a:lnTo>
                    <a:pt x="36809" y="34105"/>
                  </a:lnTo>
                  <a:lnTo>
                    <a:pt x="37051" y="33702"/>
                  </a:lnTo>
                  <a:lnTo>
                    <a:pt x="37293" y="33278"/>
                  </a:lnTo>
                  <a:lnTo>
                    <a:pt x="37515" y="32875"/>
                  </a:lnTo>
                  <a:lnTo>
                    <a:pt x="37918" y="32048"/>
                  </a:lnTo>
                  <a:lnTo>
                    <a:pt x="38281" y="31261"/>
                  </a:lnTo>
                  <a:lnTo>
                    <a:pt x="38604" y="30495"/>
                  </a:lnTo>
                  <a:lnTo>
                    <a:pt x="38886" y="29789"/>
                  </a:lnTo>
                  <a:lnTo>
                    <a:pt x="39169" y="29124"/>
                  </a:lnTo>
                  <a:lnTo>
                    <a:pt x="39431" y="28519"/>
                  </a:lnTo>
                  <a:lnTo>
                    <a:pt x="39713" y="27954"/>
                  </a:lnTo>
                  <a:lnTo>
                    <a:pt x="40016" y="27429"/>
                  </a:lnTo>
                  <a:lnTo>
                    <a:pt x="40338" y="26925"/>
                  </a:lnTo>
                  <a:lnTo>
                    <a:pt x="40681" y="26441"/>
                  </a:lnTo>
                  <a:lnTo>
                    <a:pt x="41044" y="25957"/>
                  </a:lnTo>
                  <a:lnTo>
                    <a:pt x="41407" y="25493"/>
                  </a:lnTo>
                  <a:lnTo>
                    <a:pt x="42154" y="24565"/>
                  </a:lnTo>
                  <a:lnTo>
                    <a:pt x="42920" y="23618"/>
                  </a:lnTo>
                  <a:lnTo>
                    <a:pt x="43283" y="23133"/>
                  </a:lnTo>
                  <a:lnTo>
                    <a:pt x="43646" y="22649"/>
                  </a:lnTo>
                  <a:lnTo>
                    <a:pt x="43989" y="22125"/>
                  </a:lnTo>
                  <a:lnTo>
                    <a:pt x="44312" y="21601"/>
                  </a:lnTo>
                  <a:lnTo>
                    <a:pt x="44614" y="21036"/>
                  </a:lnTo>
                  <a:lnTo>
                    <a:pt x="44896" y="20451"/>
                  </a:lnTo>
                  <a:lnTo>
                    <a:pt x="45159" y="19806"/>
                  </a:lnTo>
                  <a:lnTo>
                    <a:pt x="45421" y="19059"/>
                  </a:lnTo>
                  <a:lnTo>
                    <a:pt x="45663" y="18253"/>
                  </a:lnTo>
                  <a:lnTo>
                    <a:pt x="45885" y="17385"/>
                  </a:lnTo>
                  <a:lnTo>
                    <a:pt x="46066" y="16437"/>
                  </a:lnTo>
                  <a:lnTo>
                    <a:pt x="46147" y="15953"/>
                  </a:lnTo>
                  <a:lnTo>
                    <a:pt x="46207" y="15449"/>
                  </a:lnTo>
                  <a:lnTo>
                    <a:pt x="46268" y="14945"/>
                  </a:lnTo>
                  <a:lnTo>
                    <a:pt x="46308" y="14421"/>
                  </a:lnTo>
                  <a:lnTo>
                    <a:pt x="46349" y="13896"/>
                  </a:lnTo>
                  <a:lnTo>
                    <a:pt x="46369" y="13352"/>
                  </a:lnTo>
                  <a:lnTo>
                    <a:pt x="46369" y="12807"/>
                  </a:lnTo>
                  <a:lnTo>
                    <a:pt x="46349" y="12242"/>
                  </a:lnTo>
                  <a:lnTo>
                    <a:pt x="46308" y="11698"/>
                  </a:lnTo>
                  <a:lnTo>
                    <a:pt x="46268" y="11133"/>
                  </a:lnTo>
                  <a:lnTo>
                    <a:pt x="46187" y="10568"/>
                  </a:lnTo>
                  <a:lnTo>
                    <a:pt x="46107" y="10004"/>
                  </a:lnTo>
                  <a:lnTo>
                    <a:pt x="45986" y="9419"/>
                  </a:lnTo>
                  <a:lnTo>
                    <a:pt x="45844" y="8854"/>
                  </a:lnTo>
                  <a:lnTo>
                    <a:pt x="45703" y="8289"/>
                  </a:lnTo>
                  <a:lnTo>
                    <a:pt x="45522" y="7725"/>
                  </a:lnTo>
                  <a:lnTo>
                    <a:pt x="45300" y="7160"/>
                  </a:lnTo>
                  <a:lnTo>
                    <a:pt x="45078" y="6595"/>
                  </a:lnTo>
                  <a:lnTo>
                    <a:pt x="44816" y="6051"/>
                  </a:lnTo>
                  <a:lnTo>
                    <a:pt x="44533" y="5486"/>
                  </a:lnTo>
                  <a:lnTo>
                    <a:pt x="44231" y="4941"/>
                  </a:lnTo>
                  <a:lnTo>
                    <a:pt x="43888" y="4417"/>
                  </a:lnTo>
                  <a:lnTo>
                    <a:pt x="43505" y="3893"/>
                  </a:lnTo>
                  <a:lnTo>
                    <a:pt x="43122" y="3429"/>
                  </a:lnTo>
                  <a:lnTo>
                    <a:pt x="42738" y="2985"/>
                  </a:lnTo>
                  <a:lnTo>
                    <a:pt x="42335" y="2582"/>
                  </a:lnTo>
                  <a:lnTo>
                    <a:pt x="41912" y="2198"/>
                  </a:lnTo>
                  <a:lnTo>
                    <a:pt x="41468" y="1856"/>
                  </a:lnTo>
                  <a:lnTo>
                    <a:pt x="41024" y="1533"/>
                  </a:lnTo>
                  <a:lnTo>
                    <a:pt x="40560" y="1250"/>
                  </a:lnTo>
                  <a:lnTo>
                    <a:pt x="40096" y="1008"/>
                  </a:lnTo>
                  <a:lnTo>
                    <a:pt x="39632" y="787"/>
                  </a:lnTo>
                  <a:lnTo>
                    <a:pt x="39148" y="605"/>
                  </a:lnTo>
                  <a:lnTo>
                    <a:pt x="38664" y="444"/>
                  </a:lnTo>
                  <a:lnTo>
                    <a:pt x="38160" y="303"/>
                  </a:lnTo>
                  <a:lnTo>
                    <a:pt x="37676" y="182"/>
                  </a:lnTo>
                  <a:lnTo>
                    <a:pt x="37172" y="101"/>
                  </a:lnTo>
                  <a:lnTo>
                    <a:pt x="36668" y="40"/>
                  </a:lnTo>
                  <a:lnTo>
                    <a:pt x="36163" y="20"/>
                  </a:lnTo>
                  <a:lnTo>
                    <a:pt x="356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 rot="-5400000">
              <a:off x="4089190" y="777616"/>
              <a:ext cx="1694705" cy="784882"/>
            </a:xfrm>
            <a:custGeom>
              <a:avLst/>
              <a:gdLst/>
              <a:ahLst/>
              <a:cxnLst/>
              <a:rect l="l" t="t" r="r" b="b"/>
              <a:pathLst>
                <a:path w="20251" h="9379" extrusionOk="0">
                  <a:moveTo>
                    <a:pt x="12324" y="0"/>
                  </a:moveTo>
                  <a:lnTo>
                    <a:pt x="11679" y="20"/>
                  </a:lnTo>
                  <a:lnTo>
                    <a:pt x="11013" y="61"/>
                  </a:lnTo>
                  <a:lnTo>
                    <a:pt x="10327" y="141"/>
                  </a:lnTo>
                  <a:lnTo>
                    <a:pt x="9601" y="262"/>
                  </a:lnTo>
                  <a:lnTo>
                    <a:pt x="8835" y="424"/>
                  </a:lnTo>
                  <a:lnTo>
                    <a:pt x="8028" y="605"/>
                  </a:lnTo>
                  <a:lnTo>
                    <a:pt x="7625" y="726"/>
                  </a:lnTo>
                  <a:lnTo>
                    <a:pt x="7221" y="847"/>
                  </a:lnTo>
                  <a:lnTo>
                    <a:pt x="6495" y="1089"/>
                  </a:lnTo>
                  <a:lnTo>
                    <a:pt x="5830" y="1372"/>
                  </a:lnTo>
                  <a:lnTo>
                    <a:pt x="5204" y="1674"/>
                  </a:lnTo>
                  <a:lnTo>
                    <a:pt x="4640" y="1997"/>
                  </a:lnTo>
                  <a:lnTo>
                    <a:pt x="4115" y="2340"/>
                  </a:lnTo>
                  <a:lnTo>
                    <a:pt x="3651" y="2683"/>
                  </a:lnTo>
                  <a:lnTo>
                    <a:pt x="3228" y="3046"/>
                  </a:lnTo>
                  <a:lnTo>
                    <a:pt x="2825" y="3409"/>
                  </a:lnTo>
                  <a:lnTo>
                    <a:pt x="2482" y="3752"/>
                  </a:lnTo>
                  <a:lnTo>
                    <a:pt x="2159" y="4115"/>
                  </a:lnTo>
                  <a:lnTo>
                    <a:pt x="1856" y="4457"/>
                  </a:lnTo>
                  <a:lnTo>
                    <a:pt x="1332" y="5103"/>
                  </a:lnTo>
                  <a:lnTo>
                    <a:pt x="868" y="5688"/>
                  </a:lnTo>
                  <a:lnTo>
                    <a:pt x="606" y="6031"/>
                  </a:lnTo>
                  <a:lnTo>
                    <a:pt x="384" y="6353"/>
                  </a:lnTo>
                  <a:lnTo>
                    <a:pt x="223" y="6656"/>
                  </a:lnTo>
                  <a:lnTo>
                    <a:pt x="102" y="6938"/>
                  </a:lnTo>
                  <a:lnTo>
                    <a:pt x="41" y="7200"/>
                  </a:lnTo>
                  <a:lnTo>
                    <a:pt x="1" y="7422"/>
                  </a:lnTo>
                  <a:lnTo>
                    <a:pt x="21" y="7624"/>
                  </a:lnTo>
                  <a:lnTo>
                    <a:pt x="82" y="7805"/>
                  </a:lnTo>
                  <a:lnTo>
                    <a:pt x="162" y="7947"/>
                  </a:lnTo>
                  <a:lnTo>
                    <a:pt x="283" y="8047"/>
                  </a:lnTo>
                  <a:lnTo>
                    <a:pt x="445" y="8128"/>
                  </a:lnTo>
                  <a:lnTo>
                    <a:pt x="626" y="8168"/>
                  </a:lnTo>
                  <a:lnTo>
                    <a:pt x="828" y="8189"/>
                  </a:lnTo>
                  <a:lnTo>
                    <a:pt x="1070" y="8148"/>
                  </a:lnTo>
                  <a:lnTo>
                    <a:pt x="1312" y="8088"/>
                  </a:lnTo>
                  <a:lnTo>
                    <a:pt x="1594" y="7967"/>
                  </a:lnTo>
                  <a:lnTo>
                    <a:pt x="2542" y="7422"/>
                  </a:lnTo>
                  <a:lnTo>
                    <a:pt x="3450" y="6918"/>
                  </a:lnTo>
                  <a:lnTo>
                    <a:pt x="4357" y="6474"/>
                  </a:lnTo>
                  <a:lnTo>
                    <a:pt x="5204" y="6091"/>
                  </a:lnTo>
                  <a:lnTo>
                    <a:pt x="6052" y="5768"/>
                  </a:lnTo>
                  <a:lnTo>
                    <a:pt x="6858" y="5486"/>
                  </a:lnTo>
                  <a:lnTo>
                    <a:pt x="7645" y="5264"/>
                  </a:lnTo>
                  <a:lnTo>
                    <a:pt x="8411" y="5083"/>
                  </a:lnTo>
                  <a:lnTo>
                    <a:pt x="9158" y="4942"/>
                  </a:lnTo>
                  <a:lnTo>
                    <a:pt x="9884" y="4861"/>
                  </a:lnTo>
                  <a:lnTo>
                    <a:pt x="10590" y="4820"/>
                  </a:lnTo>
                  <a:lnTo>
                    <a:pt x="11275" y="4820"/>
                  </a:lnTo>
                  <a:lnTo>
                    <a:pt x="11941" y="4861"/>
                  </a:lnTo>
                  <a:lnTo>
                    <a:pt x="12606" y="4921"/>
                  </a:lnTo>
                  <a:lnTo>
                    <a:pt x="13232" y="5042"/>
                  </a:lnTo>
                  <a:lnTo>
                    <a:pt x="13857" y="5204"/>
                  </a:lnTo>
                  <a:lnTo>
                    <a:pt x="14159" y="5284"/>
                  </a:lnTo>
                  <a:lnTo>
                    <a:pt x="14442" y="5405"/>
                  </a:lnTo>
                  <a:lnTo>
                    <a:pt x="14724" y="5526"/>
                  </a:lnTo>
                  <a:lnTo>
                    <a:pt x="14986" y="5647"/>
                  </a:lnTo>
                  <a:lnTo>
                    <a:pt x="15248" y="5809"/>
                  </a:lnTo>
                  <a:lnTo>
                    <a:pt x="15491" y="5970"/>
                  </a:lnTo>
                  <a:lnTo>
                    <a:pt x="15975" y="6313"/>
                  </a:lnTo>
                  <a:lnTo>
                    <a:pt x="16398" y="6676"/>
                  </a:lnTo>
                  <a:lnTo>
                    <a:pt x="16801" y="7059"/>
                  </a:lnTo>
                  <a:lnTo>
                    <a:pt x="17185" y="7442"/>
                  </a:lnTo>
                  <a:lnTo>
                    <a:pt x="17528" y="7826"/>
                  </a:lnTo>
                  <a:lnTo>
                    <a:pt x="18133" y="8511"/>
                  </a:lnTo>
                  <a:lnTo>
                    <a:pt x="18415" y="8814"/>
                  </a:lnTo>
                  <a:lnTo>
                    <a:pt x="18677" y="9056"/>
                  </a:lnTo>
                  <a:lnTo>
                    <a:pt x="18899" y="9237"/>
                  </a:lnTo>
                  <a:lnTo>
                    <a:pt x="19020" y="9298"/>
                  </a:lnTo>
                  <a:lnTo>
                    <a:pt x="19141" y="9358"/>
                  </a:lnTo>
                  <a:lnTo>
                    <a:pt x="19242" y="9379"/>
                  </a:lnTo>
                  <a:lnTo>
                    <a:pt x="19363" y="9379"/>
                  </a:lnTo>
                  <a:lnTo>
                    <a:pt x="19464" y="9358"/>
                  </a:lnTo>
                  <a:lnTo>
                    <a:pt x="19565" y="9318"/>
                  </a:lnTo>
                  <a:lnTo>
                    <a:pt x="19665" y="9237"/>
                  </a:lnTo>
                  <a:lnTo>
                    <a:pt x="19746" y="9157"/>
                  </a:lnTo>
                  <a:lnTo>
                    <a:pt x="19847" y="9036"/>
                  </a:lnTo>
                  <a:lnTo>
                    <a:pt x="19928" y="8915"/>
                  </a:lnTo>
                  <a:lnTo>
                    <a:pt x="19988" y="8753"/>
                  </a:lnTo>
                  <a:lnTo>
                    <a:pt x="20049" y="8592"/>
                  </a:lnTo>
                  <a:lnTo>
                    <a:pt x="20109" y="8411"/>
                  </a:lnTo>
                  <a:lnTo>
                    <a:pt x="20149" y="8209"/>
                  </a:lnTo>
                  <a:lnTo>
                    <a:pt x="20230" y="7765"/>
                  </a:lnTo>
                  <a:lnTo>
                    <a:pt x="20250" y="7281"/>
                  </a:lnTo>
                  <a:lnTo>
                    <a:pt x="20230" y="6757"/>
                  </a:lnTo>
                  <a:lnTo>
                    <a:pt x="20170" y="6212"/>
                  </a:lnTo>
                  <a:lnTo>
                    <a:pt x="20049" y="5627"/>
                  </a:lnTo>
                  <a:lnTo>
                    <a:pt x="19968" y="5345"/>
                  </a:lnTo>
                  <a:lnTo>
                    <a:pt x="19887" y="5042"/>
                  </a:lnTo>
                  <a:lnTo>
                    <a:pt x="19766" y="4760"/>
                  </a:lnTo>
                  <a:lnTo>
                    <a:pt x="19665" y="4457"/>
                  </a:lnTo>
                  <a:lnTo>
                    <a:pt x="19524" y="4175"/>
                  </a:lnTo>
                  <a:lnTo>
                    <a:pt x="19363" y="3873"/>
                  </a:lnTo>
                  <a:lnTo>
                    <a:pt x="19202" y="3590"/>
                  </a:lnTo>
                  <a:lnTo>
                    <a:pt x="19020" y="3308"/>
                  </a:lnTo>
                  <a:lnTo>
                    <a:pt x="18818" y="3025"/>
                  </a:lnTo>
                  <a:lnTo>
                    <a:pt x="18617" y="2763"/>
                  </a:lnTo>
                  <a:lnTo>
                    <a:pt x="18375" y="2501"/>
                  </a:lnTo>
                  <a:lnTo>
                    <a:pt x="18133" y="2259"/>
                  </a:lnTo>
                  <a:lnTo>
                    <a:pt x="17850" y="2017"/>
                  </a:lnTo>
                  <a:lnTo>
                    <a:pt x="17568" y="1775"/>
                  </a:lnTo>
                  <a:lnTo>
                    <a:pt x="17104" y="1452"/>
                  </a:lnTo>
                  <a:lnTo>
                    <a:pt x="16620" y="1150"/>
                  </a:lnTo>
                  <a:lnTo>
                    <a:pt x="16136" y="888"/>
                  </a:lnTo>
                  <a:lnTo>
                    <a:pt x="15632" y="646"/>
                  </a:lnTo>
                  <a:lnTo>
                    <a:pt x="15127" y="464"/>
                  </a:lnTo>
                  <a:lnTo>
                    <a:pt x="14603" y="303"/>
                  </a:lnTo>
                  <a:lnTo>
                    <a:pt x="14059" y="162"/>
                  </a:lnTo>
                  <a:lnTo>
                    <a:pt x="13514" y="81"/>
                  </a:lnTo>
                  <a:lnTo>
                    <a:pt x="12929" y="20"/>
                  </a:lnTo>
                  <a:lnTo>
                    <a:pt x="123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 rot="-5400000">
              <a:off x="7984669" y="2625693"/>
              <a:ext cx="688644" cy="433907"/>
            </a:xfrm>
            <a:custGeom>
              <a:avLst/>
              <a:gdLst/>
              <a:ahLst/>
              <a:cxnLst/>
              <a:rect l="l" t="t" r="r" b="b"/>
              <a:pathLst>
                <a:path w="8229" h="5185" extrusionOk="0">
                  <a:moveTo>
                    <a:pt x="2077" y="1"/>
                  </a:moveTo>
                  <a:lnTo>
                    <a:pt x="1634" y="21"/>
                  </a:lnTo>
                  <a:lnTo>
                    <a:pt x="1271" y="81"/>
                  </a:lnTo>
                  <a:lnTo>
                    <a:pt x="928" y="162"/>
                  </a:lnTo>
                  <a:lnTo>
                    <a:pt x="645" y="283"/>
                  </a:lnTo>
                  <a:lnTo>
                    <a:pt x="424" y="444"/>
                  </a:lnTo>
                  <a:lnTo>
                    <a:pt x="323" y="525"/>
                  </a:lnTo>
                  <a:lnTo>
                    <a:pt x="242" y="606"/>
                  </a:lnTo>
                  <a:lnTo>
                    <a:pt x="161" y="707"/>
                  </a:lnTo>
                  <a:lnTo>
                    <a:pt x="101" y="787"/>
                  </a:lnTo>
                  <a:lnTo>
                    <a:pt x="61" y="888"/>
                  </a:lnTo>
                  <a:lnTo>
                    <a:pt x="20" y="989"/>
                  </a:lnTo>
                  <a:lnTo>
                    <a:pt x="20" y="1090"/>
                  </a:lnTo>
                  <a:lnTo>
                    <a:pt x="0" y="1191"/>
                  </a:lnTo>
                  <a:lnTo>
                    <a:pt x="20" y="1292"/>
                  </a:lnTo>
                  <a:lnTo>
                    <a:pt x="40" y="1392"/>
                  </a:lnTo>
                  <a:lnTo>
                    <a:pt x="81" y="1493"/>
                  </a:lnTo>
                  <a:lnTo>
                    <a:pt x="121" y="1574"/>
                  </a:lnTo>
                  <a:lnTo>
                    <a:pt x="182" y="1675"/>
                  </a:lnTo>
                  <a:lnTo>
                    <a:pt x="262" y="1776"/>
                  </a:lnTo>
                  <a:lnTo>
                    <a:pt x="343" y="1856"/>
                  </a:lnTo>
                  <a:lnTo>
                    <a:pt x="444" y="1937"/>
                  </a:lnTo>
                  <a:lnTo>
                    <a:pt x="565" y="2018"/>
                  </a:lnTo>
                  <a:lnTo>
                    <a:pt x="706" y="2078"/>
                  </a:lnTo>
                  <a:lnTo>
                    <a:pt x="1008" y="2219"/>
                  </a:lnTo>
                  <a:lnTo>
                    <a:pt x="1372" y="2300"/>
                  </a:lnTo>
                  <a:lnTo>
                    <a:pt x="1735" y="2381"/>
                  </a:lnTo>
                  <a:lnTo>
                    <a:pt x="2077" y="2421"/>
                  </a:lnTo>
                  <a:lnTo>
                    <a:pt x="2703" y="2481"/>
                  </a:lnTo>
                  <a:lnTo>
                    <a:pt x="3227" y="2522"/>
                  </a:lnTo>
                  <a:lnTo>
                    <a:pt x="3671" y="2582"/>
                  </a:lnTo>
                  <a:lnTo>
                    <a:pt x="3893" y="2623"/>
                  </a:lnTo>
                  <a:lnTo>
                    <a:pt x="4094" y="2663"/>
                  </a:lnTo>
                  <a:lnTo>
                    <a:pt x="4296" y="2744"/>
                  </a:lnTo>
                  <a:lnTo>
                    <a:pt x="4477" y="2865"/>
                  </a:lnTo>
                  <a:lnTo>
                    <a:pt x="4679" y="2986"/>
                  </a:lnTo>
                  <a:lnTo>
                    <a:pt x="4881" y="3167"/>
                  </a:lnTo>
                  <a:lnTo>
                    <a:pt x="5083" y="3369"/>
                  </a:lnTo>
                  <a:lnTo>
                    <a:pt x="5284" y="3631"/>
                  </a:lnTo>
                  <a:lnTo>
                    <a:pt x="5990" y="4539"/>
                  </a:lnTo>
                  <a:lnTo>
                    <a:pt x="6252" y="4841"/>
                  </a:lnTo>
                  <a:lnTo>
                    <a:pt x="6373" y="4962"/>
                  </a:lnTo>
                  <a:lnTo>
                    <a:pt x="6474" y="5043"/>
                  </a:lnTo>
                  <a:lnTo>
                    <a:pt x="6595" y="5103"/>
                  </a:lnTo>
                  <a:lnTo>
                    <a:pt x="6716" y="5164"/>
                  </a:lnTo>
                  <a:lnTo>
                    <a:pt x="6837" y="5184"/>
                  </a:lnTo>
                  <a:lnTo>
                    <a:pt x="6978" y="5184"/>
                  </a:lnTo>
                  <a:lnTo>
                    <a:pt x="7120" y="5164"/>
                  </a:lnTo>
                  <a:lnTo>
                    <a:pt x="7281" y="5124"/>
                  </a:lnTo>
                  <a:lnTo>
                    <a:pt x="7644" y="4982"/>
                  </a:lnTo>
                  <a:lnTo>
                    <a:pt x="7745" y="4922"/>
                  </a:lnTo>
                  <a:lnTo>
                    <a:pt x="7846" y="4861"/>
                  </a:lnTo>
                  <a:lnTo>
                    <a:pt x="7926" y="4801"/>
                  </a:lnTo>
                  <a:lnTo>
                    <a:pt x="7987" y="4720"/>
                  </a:lnTo>
                  <a:lnTo>
                    <a:pt x="8047" y="4619"/>
                  </a:lnTo>
                  <a:lnTo>
                    <a:pt x="8108" y="4539"/>
                  </a:lnTo>
                  <a:lnTo>
                    <a:pt x="8189" y="4317"/>
                  </a:lnTo>
                  <a:lnTo>
                    <a:pt x="8229" y="4095"/>
                  </a:lnTo>
                  <a:lnTo>
                    <a:pt x="8229" y="3833"/>
                  </a:lnTo>
                  <a:lnTo>
                    <a:pt x="8209" y="3550"/>
                  </a:lnTo>
                  <a:lnTo>
                    <a:pt x="8148" y="3268"/>
                  </a:lnTo>
                  <a:lnTo>
                    <a:pt x="8047" y="2986"/>
                  </a:lnTo>
                  <a:lnTo>
                    <a:pt x="7926" y="2683"/>
                  </a:lnTo>
                  <a:lnTo>
                    <a:pt x="7785" y="2401"/>
                  </a:lnTo>
                  <a:lnTo>
                    <a:pt x="7604" y="2098"/>
                  </a:lnTo>
                  <a:lnTo>
                    <a:pt x="7382" y="1816"/>
                  </a:lnTo>
                  <a:lnTo>
                    <a:pt x="7160" y="1554"/>
                  </a:lnTo>
                  <a:lnTo>
                    <a:pt x="6898" y="1292"/>
                  </a:lnTo>
                  <a:lnTo>
                    <a:pt x="6615" y="1070"/>
                  </a:lnTo>
                  <a:lnTo>
                    <a:pt x="6313" y="868"/>
                  </a:lnTo>
                  <a:lnTo>
                    <a:pt x="5970" y="686"/>
                  </a:lnTo>
                  <a:lnTo>
                    <a:pt x="5627" y="525"/>
                  </a:lnTo>
                  <a:lnTo>
                    <a:pt x="5244" y="404"/>
                  </a:lnTo>
                  <a:lnTo>
                    <a:pt x="4881" y="303"/>
                  </a:lnTo>
                  <a:lnTo>
                    <a:pt x="4498" y="223"/>
                  </a:lnTo>
                  <a:lnTo>
                    <a:pt x="4114" y="142"/>
                  </a:lnTo>
                  <a:lnTo>
                    <a:pt x="3751" y="102"/>
                  </a:lnTo>
                  <a:lnTo>
                    <a:pt x="3106" y="21"/>
                  </a:lnTo>
                  <a:lnTo>
                    <a:pt x="25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 rot="-5400000">
              <a:off x="7949190" y="672925"/>
              <a:ext cx="1291260" cy="1428001"/>
            </a:xfrm>
            <a:custGeom>
              <a:avLst/>
              <a:gdLst/>
              <a:ahLst/>
              <a:cxnLst/>
              <a:rect l="l" t="t" r="r" b="b"/>
              <a:pathLst>
                <a:path w="15430" h="17064" extrusionOk="0">
                  <a:moveTo>
                    <a:pt x="14461" y="1"/>
                  </a:moveTo>
                  <a:lnTo>
                    <a:pt x="14340" y="21"/>
                  </a:lnTo>
                  <a:lnTo>
                    <a:pt x="14219" y="61"/>
                  </a:lnTo>
                  <a:lnTo>
                    <a:pt x="14078" y="122"/>
                  </a:lnTo>
                  <a:lnTo>
                    <a:pt x="13937" y="222"/>
                  </a:lnTo>
                  <a:lnTo>
                    <a:pt x="13776" y="343"/>
                  </a:lnTo>
                  <a:lnTo>
                    <a:pt x="13634" y="485"/>
                  </a:lnTo>
                  <a:lnTo>
                    <a:pt x="13473" y="646"/>
                  </a:lnTo>
                  <a:lnTo>
                    <a:pt x="13312" y="848"/>
                  </a:lnTo>
                  <a:lnTo>
                    <a:pt x="13150" y="1070"/>
                  </a:lnTo>
                  <a:lnTo>
                    <a:pt x="12989" y="1312"/>
                  </a:lnTo>
                  <a:lnTo>
                    <a:pt x="12868" y="1513"/>
                  </a:lnTo>
                  <a:lnTo>
                    <a:pt x="12545" y="2058"/>
                  </a:lnTo>
                  <a:lnTo>
                    <a:pt x="12041" y="2865"/>
                  </a:lnTo>
                  <a:lnTo>
                    <a:pt x="11718" y="3349"/>
                  </a:lnTo>
                  <a:lnTo>
                    <a:pt x="11355" y="3853"/>
                  </a:lnTo>
                  <a:lnTo>
                    <a:pt x="10952" y="4377"/>
                  </a:lnTo>
                  <a:lnTo>
                    <a:pt x="10508" y="4942"/>
                  </a:lnTo>
                  <a:lnTo>
                    <a:pt x="10024" y="5487"/>
                  </a:lnTo>
                  <a:lnTo>
                    <a:pt x="9520" y="6031"/>
                  </a:lnTo>
                  <a:lnTo>
                    <a:pt x="8996" y="6555"/>
                  </a:lnTo>
                  <a:lnTo>
                    <a:pt x="8431" y="7039"/>
                  </a:lnTo>
                  <a:lnTo>
                    <a:pt x="8128" y="7282"/>
                  </a:lnTo>
                  <a:lnTo>
                    <a:pt x="7846" y="7503"/>
                  </a:lnTo>
                  <a:lnTo>
                    <a:pt x="7544" y="7725"/>
                  </a:lnTo>
                  <a:lnTo>
                    <a:pt x="7221" y="7907"/>
                  </a:lnTo>
                  <a:lnTo>
                    <a:pt x="6011" y="8653"/>
                  </a:lnTo>
                  <a:lnTo>
                    <a:pt x="4861" y="9339"/>
                  </a:lnTo>
                  <a:lnTo>
                    <a:pt x="4317" y="9661"/>
                  </a:lnTo>
                  <a:lnTo>
                    <a:pt x="3792" y="10004"/>
                  </a:lnTo>
                  <a:lnTo>
                    <a:pt x="3308" y="10347"/>
                  </a:lnTo>
                  <a:lnTo>
                    <a:pt x="2824" y="10690"/>
                  </a:lnTo>
                  <a:lnTo>
                    <a:pt x="2380" y="11033"/>
                  </a:lnTo>
                  <a:lnTo>
                    <a:pt x="1957" y="11396"/>
                  </a:lnTo>
                  <a:lnTo>
                    <a:pt x="1574" y="11779"/>
                  </a:lnTo>
                  <a:lnTo>
                    <a:pt x="1231" y="12182"/>
                  </a:lnTo>
                  <a:lnTo>
                    <a:pt x="908" y="12606"/>
                  </a:lnTo>
                  <a:lnTo>
                    <a:pt x="626" y="13050"/>
                  </a:lnTo>
                  <a:lnTo>
                    <a:pt x="505" y="13292"/>
                  </a:lnTo>
                  <a:lnTo>
                    <a:pt x="384" y="13534"/>
                  </a:lnTo>
                  <a:lnTo>
                    <a:pt x="283" y="13796"/>
                  </a:lnTo>
                  <a:lnTo>
                    <a:pt x="202" y="14058"/>
                  </a:lnTo>
                  <a:lnTo>
                    <a:pt x="121" y="14320"/>
                  </a:lnTo>
                  <a:lnTo>
                    <a:pt x="61" y="14562"/>
                  </a:lnTo>
                  <a:lnTo>
                    <a:pt x="21" y="14804"/>
                  </a:lnTo>
                  <a:lnTo>
                    <a:pt x="0" y="15026"/>
                  </a:lnTo>
                  <a:lnTo>
                    <a:pt x="0" y="15248"/>
                  </a:lnTo>
                  <a:lnTo>
                    <a:pt x="21" y="15470"/>
                  </a:lnTo>
                  <a:lnTo>
                    <a:pt x="61" y="15652"/>
                  </a:lnTo>
                  <a:lnTo>
                    <a:pt x="121" y="15853"/>
                  </a:lnTo>
                  <a:lnTo>
                    <a:pt x="182" y="16015"/>
                  </a:lnTo>
                  <a:lnTo>
                    <a:pt x="283" y="16176"/>
                  </a:lnTo>
                  <a:lnTo>
                    <a:pt x="384" y="16337"/>
                  </a:lnTo>
                  <a:lnTo>
                    <a:pt x="505" y="16458"/>
                  </a:lnTo>
                  <a:lnTo>
                    <a:pt x="646" y="16579"/>
                  </a:lnTo>
                  <a:lnTo>
                    <a:pt x="807" y="16700"/>
                  </a:lnTo>
                  <a:lnTo>
                    <a:pt x="989" y="16801"/>
                  </a:lnTo>
                  <a:lnTo>
                    <a:pt x="1170" y="16882"/>
                  </a:lnTo>
                  <a:lnTo>
                    <a:pt x="1372" y="16942"/>
                  </a:lnTo>
                  <a:lnTo>
                    <a:pt x="1574" y="17003"/>
                  </a:lnTo>
                  <a:lnTo>
                    <a:pt x="1816" y="17043"/>
                  </a:lnTo>
                  <a:lnTo>
                    <a:pt x="2037" y="17063"/>
                  </a:lnTo>
                  <a:lnTo>
                    <a:pt x="2562" y="17063"/>
                  </a:lnTo>
                  <a:lnTo>
                    <a:pt x="2844" y="17043"/>
                  </a:lnTo>
                  <a:lnTo>
                    <a:pt x="3127" y="17003"/>
                  </a:lnTo>
                  <a:lnTo>
                    <a:pt x="3429" y="16942"/>
                  </a:lnTo>
                  <a:lnTo>
                    <a:pt x="3732" y="16882"/>
                  </a:lnTo>
                  <a:lnTo>
                    <a:pt x="4054" y="16781"/>
                  </a:lnTo>
                  <a:lnTo>
                    <a:pt x="4377" y="16680"/>
                  </a:lnTo>
                  <a:lnTo>
                    <a:pt x="4720" y="16559"/>
                  </a:lnTo>
                  <a:lnTo>
                    <a:pt x="5063" y="16418"/>
                  </a:lnTo>
                  <a:lnTo>
                    <a:pt x="5406" y="16257"/>
                  </a:lnTo>
                  <a:lnTo>
                    <a:pt x="5769" y="16075"/>
                  </a:lnTo>
                  <a:lnTo>
                    <a:pt x="6132" y="15873"/>
                  </a:lnTo>
                  <a:lnTo>
                    <a:pt x="6495" y="15672"/>
                  </a:lnTo>
                  <a:lnTo>
                    <a:pt x="6858" y="15430"/>
                  </a:lnTo>
                  <a:lnTo>
                    <a:pt x="7241" y="15188"/>
                  </a:lnTo>
                  <a:lnTo>
                    <a:pt x="7604" y="14905"/>
                  </a:lnTo>
                  <a:lnTo>
                    <a:pt x="7967" y="14623"/>
                  </a:lnTo>
                  <a:lnTo>
                    <a:pt x="8693" y="14018"/>
                  </a:lnTo>
                  <a:lnTo>
                    <a:pt x="9419" y="13372"/>
                  </a:lnTo>
                  <a:lnTo>
                    <a:pt x="10105" y="12667"/>
                  </a:lnTo>
                  <a:lnTo>
                    <a:pt x="10791" y="11920"/>
                  </a:lnTo>
                  <a:lnTo>
                    <a:pt x="11436" y="11154"/>
                  </a:lnTo>
                  <a:lnTo>
                    <a:pt x="12061" y="10347"/>
                  </a:lnTo>
                  <a:lnTo>
                    <a:pt x="12646" y="9540"/>
                  </a:lnTo>
                  <a:lnTo>
                    <a:pt x="13171" y="8713"/>
                  </a:lnTo>
                  <a:lnTo>
                    <a:pt x="13655" y="7866"/>
                  </a:lnTo>
                  <a:lnTo>
                    <a:pt x="14098" y="7039"/>
                  </a:lnTo>
                  <a:lnTo>
                    <a:pt x="14300" y="6636"/>
                  </a:lnTo>
                  <a:lnTo>
                    <a:pt x="14482" y="6213"/>
                  </a:lnTo>
                  <a:lnTo>
                    <a:pt x="14643" y="5809"/>
                  </a:lnTo>
                  <a:lnTo>
                    <a:pt x="14784" y="5406"/>
                  </a:lnTo>
                  <a:lnTo>
                    <a:pt x="14925" y="5023"/>
                  </a:lnTo>
                  <a:lnTo>
                    <a:pt x="15026" y="4619"/>
                  </a:lnTo>
                  <a:lnTo>
                    <a:pt x="15208" y="3873"/>
                  </a:lnTo>
                  <a:lnTo>
                    <a:pt x="15329" y="3187"/>
                  </a:lnTo>
                  <a:lnTo>
                    <a:pt x="15409" y="2542"/>
                  </a:lnTo>
                  <a:lnTo>
                    <a:pt x="15429" y="1977"/>
                  </a:lnTo>
                  <a:lnTo>
                    <a:pt x="15409" y="1473"/>
                  </a:lnTo>
                  <a:lnTo>
                    <a:pt x="15369" y="1231"/>
                  </a:lnTo>
                  <a:lnTo>
                    <a:pt x="15349" y="1029"/>
                  </a:lnTo>
                  <a:lnTo>
                    <a:pt x="15288" y="828"/>
                  </a:lnTo>
                  <a:lnTo>
                    <a:pt x="15228" y="666"/>
                  </a:lnTo>
                  <a:lnTo>
                    <a:pt x="15167" y="505"/>
                  </a:lnTo>
                  <a:lnTo>
                    <a:pt x="15087" y="364"/>
                  </a:lnTo>
                  <a:lnTo>
                    <a:pt x="15006" y="243"/>
                  </a:lnTo>
                  <a:lnTo>
                    <a:pt x="14905" y="162"/>
                  </a:lnTo>
                  <a:lnTo>
                    <a:pt x="14804" y="81"/>
                  </a:lnTo>
                  <a:lnTo>
                    <a:pt x="14703" y="41"/>
                  </a:lnTo>
                  <a:lnTo>
                    <a:pt x="1458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 rot="-5400000">
              <a:off x="5771957" y="2833325"/>
              <a:ext cx="1541059" cy="2433895"/>
            </a:xfrm>
            <a:custGeom>
              <a:avLst/>
              <a:gdLst/>
              <a:ahLst/>
              <a:cxnLst/>
              <a:rect l="l" t="t" r="r" b="b"/>
              <a:pathLst>
                <a:path w="18415" h="29084" extrusionOk="0">
                  <a:moveTo>
                    <a:pt x="17104" y="0"/>
                  </a:moveTo>
                  <a:lnTo>
                    <a:pt x="16539" y="41"/>
                  </a:lnTo>
                  <a:lnTo>
                    <a:pt x="15894" y="121"/>
                  </a:lnTo>
                  <a:lnTo>
                    <a:pt x="15168" y="262"/>
                  </a:lnTo>
                  <a:lnTo>
                    <a:pt x="14462" y="404"/>
                  </a:lnTo>
                  <a:lnTo>
                    <a:pt x="13756" y="565"/>
                  </a:lnTo>
                  <a:lnTo>
                    <a:pt x="13050" y="747"/>
                  </a:lnTo>
                  <a:lnTo>
                    <a:pt x="12344" y="948"/>
                  </a:lnTo>
                  <a:lnTo>
                    <a:pt x="11658" y="1170"/>
                  </a:lnTo>
                  <a:lnTo>
                    <a:pt x="10973" y="1392"/>
                  </a:lnTo>
                  <a:lnTo>
                    <a:pt x="10287" y="1654"/>
                  </a:lnTo>
                  <a:lnTo>
                    <a:pt x="9621" y="1936"/>
                  </a:lnTo>
                  <a:lnTo>
                    <a:pt x="8956" y="2239"/>
                  </a:lnTo>
                  <a:lnTo>
                    <a:pt x="8290" y="2562"/>
                  </a:lnTo>
                  <a:lnTo>
                    <a:pt x="7645" y="2905"/>
                  </a:lnTo>
                  <a:lnTo>
                    <a:pt x="6999" y="3247"/>
                  </a:lnTo>
                  <a:lnTo>
                    <a:pt x="6374" y="3631"/>
                  </a:lnTo>
                  <a:lnTo>
                    <a:pt x="5769" y="4014"/>
                  </a:lnTo>
                  <a:lnTo>
                    <a:pt x="5164" y="4437"/>
                  </a:lnTo>
                  <a:lnTo>
                    <a:pt x="4559" y="4861"/>
                  </a:lnTo>
                  <a:lnTo>
                    <a:pt x="4256" y="5103"/>
                  </a:lnTo>
                  <a:lnTo>
                    <a:pt x="3974" y="5365"/>
                  </a:lnTo>
                  <a:lnTo>
                    <a:pt x="3692" y="5627"/>
                  </a:lnTo>
                  <a:lnTo>
                    <a:pt x="3409" y="5910"/>
                  </a:lnTo>
                  <a:lnTo>
                    <a:pt x="3147" y="6212"/>
                  </a:lnTo>
                  <a:lnTo>
                    <a:pt x="2905" y="6515"/>
                  </a:lnTo>
                  <a:lnTo>
                    <a:pt x="2663" y="6837"/>
                  </a:lnTo>
                  <a:lnTo>
                    <a:pt x="2441" y="7160"/>
                  </a:lnTo>
                  <a:lnTo>
                    <a:pt x="2219" y="7503"/>
                  </a:lnTo>
                  <a:lnTo>
                    <a:pt x="2018" y="7846"/>
                  </a:lnTo>
                  <a:lnTo>
                    <a:pt x="1816" y="8189"/>
                  </a:lnTo>
                  <a:lnTo>
                    <a:pt x="1634" y="8552"/>
                  </a:lnTo>
                  <a:lnTo>
                    <a:pt x="1453" y="8915"/>
                  </a:lnTo>
                  <a:lnTo>
                    <a:pt x="1292" y="9298"/>
                  </a:lnTo>
                  <a:lnTo>
                    <a:pt x="989" y="10064"/>
                  </a:lnTo>
                  <a:lnTo>
                    <a:pt x="727" y="10851"/>
                  </a:lnTo>
                  <a:lnTo>
                    <a:pt x="525" y="11638"/>
                  </a:lnTo>
                  <a:lnTo>
                    <a:pt x="344" y="12444"/>
                  </a:lnTo>
                  <a:lnTo>
                    <a:pt x="202" y="13251"/>
                  </a:lnTo>
                  <a:lnTo>
                    <a:pt x="81" y="14038"/>
                  </a:lnTo>
                  <a:lnTo>
                    <a:pt x="21" y="14844"/>
                  </a:lnTo>
                  <a:lnTo>
                    <a:pt x="1" y="15631"/>
                  </a:lnTo>
                  <a:lnTo>
                    <a:pt x="1" y="16397"/>
                  </a:lnTo>
                  <a:lnTo>
                    <a:pt x="41" y="17164"/>
                  </a:lnTo>
                  <a:lnTo>
                    <a:pt x="102" y="17950"/>
                  </a:lnTo>
                  <a:lnTo>
                    <a:pt x="202" y="18717"/>
                  </a:lnTo>
                  <a:lnTo>
                    <a:pt x="344" y="19503"/>
                  </a:lnTo>
                  <a:lnTo>
                    <a:pt x="525" y="20250"/>
                  </a:lnTo>
                  <a:lnTo>
                    <a:pt x="727" y="21016"/>
                  </a:lnTo>
                  <a:lnTo>
                    <a:pt x="949" y="21762"/>
                  </a:lnTo>
                  <a:lnTo>
                    <a:pt x="1211" y="22509"/>
                  </a:lnTo>
                  <a:lnTo>
                    <a:pt x="1493" y="23235"/>
                  </a:lnTo>
                  <a:lnTo>
                    <a:pt x="1816" y="23961"/>
                  </a:lnTo>
                  <a:lnTo>
                    <a:pt x="2159" y="24667"/>
                  </a:lnTo>
                  <a:lnTo>
                    <a:pt x="2522" y="25352"/>
                  </a:lnTo>
                  <a:lnTo>
                    <a:pt x="2925" y="26038"/>
                  </a:lnTo>
                  <a:lnTo>
                    <a:pt x="3329" y="26704"/>
                  </a:lnTo>
                  <a:lnTo>
                    <a:pt x="3772" y="27349"/>
                  </a:lnTo>
                  <a:lnTo>
                    <a:pt x="4236" y="27994"/>
                  </a:lnTo>
                  <a:lnTo>
                    <a:pt x="4357" y="28136"/>
                  </a:lnTo>
                  <a:lnTo>
                    <a:pt x="4498" y="28277"/>
                  </a:lnTo>
                  <a:lnTo>
                    <a:pt x="4640" y="28418"/>
                  </a:lnTo>
                  <a:lnTo>
                    <a:pt x="4801" y="28539"/>
                  </a:lnTo>
                  <a:lnTo>
                    <a:pt x="4962" y="28640"/>
                  </a:lnTo>
                  <a:lnTo>
                    <a:pt x="5124" y="28741"/>
                  </a:lnTo>
                  <a:lnTo>
                    <a:pt x="5487" y="28902"/>
                  </a:lnTo>
                  <a:lnTo>
                    <a:pt x="5830" y="29003"/>
                  </a:lnTo>
                  <a:lnTo>
                    <a:pt x="6172" y="29063"/>
                  </a:lnTo>
                  <a:lnTo>
                    <a:pt x="6515" y="29083"/>
                  </a:lnTo>
                  <a:lnTo>
                    <a:pt x="6677" y="29063"/>
                  </a:lnTo>
                  <a:lnTo>
                    <a:pt x="6818" y="29043"/>
                  </a:lnTo>
                  <a:lnTo>
                    <a:pt x="6959" y="29023"/>
                  </a:lnTo>
                  <a:lnTo>
                    <a:pt x="7100" y="28983"/>
                  </a:lnTo>
                  <a:lnTo>
                    <a:pt x="7201" y="28922"/>
                  </a:lnTo>
                  <a:lnTo>
                    <a:pt x="7322" y="28862"/>
                  </a:lnTo>
                  <a:lnTo>
                    <a:pt x="7403" y="28781"/>
                  </a:lnTo>
                  <a:lnTo>
                    <a:pt x="7483" y="28700"/>
                  </a:lnTo>
                  <a:lnTo>
                    <a:pt x="7544" y="28599"/>
                  </a:lnTo>
                  <a:lnTo>
                    <a:pt x="7584" y="28478"/>
                  </a:lnTo>
                  <a:lnTo>
                    <a:pt x="7604" y="28357"/>
                  </a:lnTo>
                  <a:lnTo>
                    <a:pt x="7604" y="28216"/>
                  </a:lnTo>
                  <a:lnTo>
                    <a:pt x="7584" y="28075"/>
                  </a:lnTo>
                  <a:lnTo>
                    <a:pt x="7544" y="27934"/>
                  </a:lnTo>
                  <a:lnTo>
                    <a:pt x="7483" y="27752"/>
                  </a:lnTo>
                  <a:lnTo>
                    <a:pt x="7382" y="27591"/>
                  </a:lnTo>
                  <a:lnTo>
                    <a:pt x="7261" y="27389"/>
                  </a:lnTo>
                  <a:lnTo>
                    <a:pt x="7120" y="27188"/>
                  </a:lnTo>
                  <a:lnTo>
                    <a:pt x="6939" y="26966"/>
                  </a:lnTo>
                  <a:lnTo>
                    <a:pt x="6757" y="26704"/>
                  </a:lnTo>
                  <a:lnTo>
                    <a:pt x="6596" y="26421"/>
                  </a:lnTo>
                  <a:lnTo>
                    <a:pt x="6435" y="26119"/>
                  </a:lnTo>
                  <a:lnTo>
                    <a:pt x="6273" y="25796"/>
                  </a:lnTo>
                  <a:lnTo>
                    <a:pt x="6132" y="25453"/>
                  </a:lnTo>
                  <a:lnTo>
                    <a:pt x="5850" y="24747"/>
                  </a:lnTo>
                  <a:lnTo>
                    <a:pt x="5608" y="23961"/>
                  </a:lnTo>
                  <a:lnTo>
                    <a:pt x="5386" y="23134"/>
                  </a:lnTo>
                  <a:lnTo>
                    <a:pt x="5184" y="22266"/>
                  </a:lnTo>
                  <a:lnTo>
                    <a:pt x="5043" y="21359"/>
                  </a:lnTo>
                  <a:lnTo>
                    <a:pt x="4902" y="20431"/>
                  </a:lnTo>
                  <a:lnTo>
                    <a:pt x="4821" y="19483"/>
                  </a:lnTo>
                  <a:lnTo>
                    <a:pt x="4761" y="18515"/>
                  </a:lnTo>
                  <a:lnTo>
                    <a:pt x="4720" y="17547"/>
                  </a:lnTo>
                  <a:lnTo>
                    <a:pt x="4740" y="16599"/>
                  </a:lnTo>
                  <a:lnTo>
                    <a:pt x="4781" y="15651"/>
                  </a:lnTo>
                  <a:lnTo>
                    <a:pt x="4861" y="14723"/>
                  </a:lnTo>
                  <a:lnTo>
                    <a:pt x="4982" y="13816"/>
                  </a:lnTo>
                  <a:lnTo>
                    <a:pt x="5063" y="13372"/>
                  </a:lnTo>
                  <a:lnTo>
                    <a:pt x="5164" y="12928"/>
                  </a:lnTo>
                  <a:lnTo>
                    <a:pt x="5305" y="12505"/>
                  </a:lnTo>
                  <a:lnTo>
                    <a:pt x="5446" y="12081"/>
                  </a:lnTo>
                  <a:lnTo>
                    <a:pt x="5608" y="11658"/>
                  </a:lnTo>
                  <a:lnTo>
                    <a:pt x="5789" y="11234"/>
                  </a:lnTo>
                  <a:lnTo>
                    <a:pt x="5991" y="10811"/>
                  </a:lnTo>
                  <a:lnTo>
                    <a:pt x="6213" y="10387"/>
                  </a:lnTo>
                  <a:lnTo>
                    <a:pt x="6455" y="9984"/>
                  </a:lnTo>
                  <a:lnTo>
                    <a:pt x="6717" y="9580"/>
                  </a:lnTo>
                  <a:lnTo>
                    <a:pt x="6999" y="9177"/>
                  </a:lnTo>
                  <a:lnTo>
                    <a:pt x="7282" y="8794"/>
                  </a:lnTo>
                  <a:lnTo>
                    <a:pt x="7604" y="8390"/>
                  </a:lnTo>
                  <a:lnTo>
                    <a:pt x="7927" y="8007"/>
                  </a:lnTo>
                  <a:lnTo>
                    <a:pt x="8270" y="7644"/>
                  </a:lnTo>
                  <a:lnTo>
                    <a:pt x="8613" y="7261"/>
                  </a:lnTo>
                  <a:lnTo>
                    <a:pt x="8976" y="6898"/>
                  </a:lnTo>
                  <a:lnTo>
                    <a:pt x="9359" y="6535"/>
                  </a:lnTo>
                  <a:lnTo>
                    <a:pt x="9762" y="6192"/>
                  </a:lnTo>
                  <a:lnTo>
                    <a:pt x="10166" y="5829"/>
                  </a:lnTo>
                  <a:lnTo>
                    <a:pt x="10569" y="5486"/>
                  </a:lnTo>
                  <a:lnTo>
                    <a:pt x="11013" y="5163"/>
                  </a:lnTo>
                  <a:lnTo>
                    <a:pt x="11900" y="4518"/>
                  </a:lnTo>
                  <a:lnTo>
                    <a:pt x="12828" y="3893"/>
                  </a:lnTo>
                  <a:lnTo>
                    <a:pt x="13776" y="3308"/>
                  </a:lnTo>
                  <a:lnTo>
                    <a:pt x="14784" y="2743"/>
                  </a:lnTo>
                  <a:lnTo>
                    <a:pt x="15793" y="2219"/>
                  </a:lnTo>
                  <a:lnTo>
                    <a:pt x="16337" y="2017"/>
                  </a:lnTo>
                  <a:lnTo>
                    <a:pt x="16821" y="1795"/>
                  </a:lnTo>
                  <a:lnTo>
                    <a:pt x="17265" y="1594"/>
                  </a:lnTo>
                  <a:lnTo>
                    <a:pt x="17628" y="1372"/>
                  </a:lnTo>
                  <a:lnTo>
                    <a:pt x="17931" y="1150"/>
                  </a:lnTo>
                  <a:lnTo>
                    <a:pt x="18153" y="948"/>
                  </a:lnTo>
                  <a:lnTo>
                    <a:pt x="18253" y="847"/>
                  </a:lnTo>
                  <a:lnTo>
                    <a:pt x="18314" y="747"/>
                  </a:lnTo>
                  <a:lnTo>
                    <a:pt x="18374" y="646"/>
                  </a:lnTo>
                  <a:lnTo>
                    <a:pt x="18395" y="565"/>
                  </a:lnTo>
                  <a:lnTo>
                    <a:pt x="18415" y="464"/>
                  </a:lnTo>
                  <a:lnTo>
                    <a:pt x="18395" y="383"/>
                  </a:lnTo>
                  <a:lnTo>
                    <a:pt x="18374" y="323"/>
                  </a:lnTo>
                  <a:lnTo>
                    <a:pt x="18314" y="242"/>
                  </a:lnTo>
                  <a:lnTo>
                    <a:pt x="18253" y="182"/>
                  </a:lnTo>
                  <a:lnTo>
                    <a:pt x="18153" y="141"/>
                  </a:lnTo>
                  <a:lnTo>
                    <a:pt x="18032" y="81"/>
                  </a:lnTo>
                  <a:lnTo>
                    <a:pt x="17890" y="61"/>
                  </a:lnTo>
                  <a:lnTo>
                    <a:pt x="17729" y="20"/>
                  </a:lnTo>
                  <a:lnTo>
                    <a:pt x="175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" name="Google Shape;101;p3"/>
          <p:cNvSpPr txBox="1">
            <a:spLocks noGrp="1"/>
          </p:cNvSpPr>
          <p:nvPr>
            <p:ph type="title"/>
          </p:nvPr>
        </p:nvSpPr>
        <p:spPr>
          <a:xfrm>
            <a:off x="720000" y="2145750"/>
            <a:ext cx="4560300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827150"/>
            <a:ext cx="1056900" cy="10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3" name="Google Shape;103;p3"/>
          <p:cNvSpPr txBox="1">
            <a:spLocks noGrp="1"/>
          </p:cNvSpPr>
          <p:nvPr>
            <p:ph type="subTitle" idx="1"/>
          </p:nvPr>
        </p:nvSpPr>
        <p:spPr>
          <a:xfrm>
            <a:off x="720000" y="3755325"/>
            <a:ext cx="2556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105" name="Google Shape;105;p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07;p3"/>
          <p:cNvGrpSpPr/>
          <p:nvPr/>
        </p:nvGrpSpPr>
        <p:grpSpPr>
          <a:xfrm rot="5400000" flipH="1">
            <a:off x="-924680" y="2091609"/>
            <a:ext cx="5719701" cy="4411139"/>
            <a:chOff x="1569550" y="795179"/>
            <a:chExt cx="6519663" cy="3469513"/>
          </a:xfrm>
        </p:grpSpPr>
        <p:sp>
          <p:nvSpPr>
            <p:cNvPr id="108" name="Google Shape;108;p3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" name="Google Shape;109;p3"/>
            <p:cNvGrpSpPr/>
            <p:nvPr/>
          </p:nvGrpSpPr>
          <p:grpSpPr>
            <a:xfrm>
              <a:off x="1569550" y="795179"/>
              <a:ext cx="6519663" cy="3469513"/>
              <a:chOff x="6012925" y="3010525"/>
              <a:chExt cx="1512718" cy="964075"/>
            </a:xfrm>
          </p:grpSpPr>
          <p:sp>
            <p:nvSpPr>
              <p:cNvPr id="110" name="Google Shape;110;p3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 rot="2145846">
                <a:off x="7297308" y="3198654"/>
                <a:ext cx="200225" cy="20938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5" name="Google Shape;115;p3"/>
          <p:cNvGrpSpPr/>
          <p:nvPr/>
        </p:nvGrpSpPr>
        <p:grpSpPr>
          <a:xfrm rot="10800000" flipH="1">
            <a:off x="6281533" y="3449289"/>
            <a:ext cx="2862466" cy="1695774"/>
            <a:chOff x="238125" y="3383650"/>
            <a:chExt cx="1287775" cy="762900"/>
          </a:xfrm>
        </p:grpSpPr>
        <p:sp>
          <p:nvSpPr>
            <p:cNvPr id="116" name="Google Shape;116;p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3"/>
          <p:cNvSpPr/>
          <p:nvPr/>
        </p:nvSpPr>
        <p:spPr>
          <a:xfrm>
            <a:off x="2848265" y="8810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3"/>
          <p:cNvSpPr/>
          <p:nvPr/>
        </p:nvSpPr>
        <p:spPr>
          <a:xfrm>
            <a:off x="7926102" y="54131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"/>
          <p:cNvSpPr/>
          <p:nvPr/>
        </p:nvSpPr>
        <p:spPr>
          <a:xfrm>
            <a:off x="-148642" y="3028768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3"/>
          <p:cNvSpPr/>
          <p:nvPr/>
        </p:nvSpPr>
        <p:spPr>
          <a:xfrm>
            <a:off x="4042838" y="41497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3">
    <p:spTree>
      <p:nvGrpSpPr>
        <p:cNvPr id="1" name="Shape 1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6" name="Google Shape;1576;p26"/>
          <p:cNvGrpSpPr/>
          <p:nvPr/>
        </p:nvGrpSpPr>
        <p:grpSpPr>
          <a:xfrm rot="10800000">
            <a:off x="168" y="3449289"/>
            <a:ext cx="2862466" cy="1695774"/>
            <a:chOff x="238125" y="3383650"/>
            <a:chExt cx="1287775" cy="762900"/>
          </a:xfrm>
        </p:grpSpPr>
        <p:sp>
          <p:nvSpPr>
            <p:cNvPr id="1577" name="Google Shape;1577;p26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26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26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0" name="Google Shape;1580;p26"/>
          <p:cNvGrpSpPr/>
          <p:nvPr/>
        </p:nvGrpSpPr>
        <p:grpSpPr>
          <a:xfrm rot="5400000">
            <a:off x="7804222" y="-584584"/>
            <a:ext cx="1175451" cy="2324553"/>
            <a:chOff x="961675" y="1958725"/>
            <a:chExt cx="563225" cy="1113825"/>
          </a:xfrm>
        </p:grpSpPr>
        <p:sp>
          <p:nvSpPr>
            <p:cNvPr id="1581" name="Google Shape;1581;p26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26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3" name="Google Shape;1583;p2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584" name="Google Shape;1584;p26"/>
          <p:cNvSpPr/>
          <p:nvPr/>
        </p:nvSpPr>
        <p:spPr>
          <a:xfrm>
            <a:off x="-195060" y="244515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85" name="Google Shape;1585;p26"/>
          <p:cNvGrpSpPr/>
          <p:nvPr/>
        </p:nvGrpSpPr>
        <p:grpSpPr>
          <a:xfrm>
            <a:off x="8911887" y="3433500"/>
            <a:ext cx="475779" cy="475800"/>
            <a:chOff x="1460350" y="2402425"/>
            <a:chExt cx="208950" cy="208950"/>
          </a:xfrm>
        </p:grpSpPr>
        <p:sp>
          <p:nvSpPr>
            <p:cNvPr id="1586" name="Google Shape;1586;p26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26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26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26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26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26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26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26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26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26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26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26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26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26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26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26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26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26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26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26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26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26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26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26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26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26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26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26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4" name="Google Shape;1614;p26"/>
          <p:cNvGrpSpPr/>
          <p:nvPr/>
        </p:nvGrpSpPr>
        <p:grpSpPr>
          <a:xfrm rot="3427705">
            <a:off x="655153" y="560954"/>
            <a:ext cx="340783" cy="340829"/>
            <a:chOff x="1460350" y="2402425"/>
            <a:chExt cx="208950" cy="208950"/>
          </a:xfrm>
        </p:grpSpPr>
        <p:sp>
          <p:nvSpPr>
            <p:cNvPr id="1615" name="Google Shape;1615;p26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26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26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26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26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26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26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26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26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26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26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26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26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26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26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26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26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26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26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26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26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26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26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26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26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26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26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26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43" name="Google Shape;1643;p26"/>
          <p:cNvSpPr/>
          <p:nvPr/>
        </p:nvSpPr>
        <p:spPr>
          <a:xfrm>
            <a:off x="6811015" y="482788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4" name="Google Shape;1644;p26"/>
          <p:cNvSpPr/>
          <p:nvPr/>
        </p:nvSpPr>
        <p:spPr>
          <a:xfrm>
            <a:off x="8297775" y="934025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ONLY_1_1">
    <p:spTree>
      <p:nvGrpSpPr>
        <p:cNvPr id="1" name="Shape 2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8" name="Google Shape;2408;p36"/>
          <p:cNvGrpSpPr/>
          <p:nvPr/>
        </p:nvGrpSpPr>
        <p:grpSpPr>
          <a:xfrm flipH="1">
            <a:off x="1286181" y="700497"/>
            <a:ext cx="7011015" cy="4319112"/>
            <a:chOff x="1569550" y="629994"/>
            <a:chExt cx="5900038" cy="3634698"/>
          </a:xfrm>
        </p:grpSpPr>
        <p:grpSp>
          <p:nvGrpSpPr>
            <p:cNvPr id="2409" name="Google Shape;2409;p36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2410" name="Google Shape;2410;p36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1" name="Google Shape;2411;p36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2" name="Google Shape;2412;p36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3" name="Google Shape;2413;p36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4" name="Google Shape;2414;p36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15" name="Google Shape;2415;p36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6" name="Google Shape;2416;p36"/>
          <p:cNvGrpSpPr/>
          <p:nvPr/>
        </p:nvGrpSpPr>
        <p:grpSpPr>
          <a:xfrm rot="10800000">
            <a:off x="-281232" y="3449289"/>
            <a:ext cx="2862466" cy="1695774"/>
            <a:chOff x="238125" y="3383650"/>
            <a:chExt cx="1287775" cy="762900"/>
          </a:xfrm>
        </p:grpSpPr>
        <p:sp>
          <p:nvSpPr>
            <p:cNvPr id="2417" name="Google Shape;2417;p36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36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36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0" name="Google Shape;2420;p36"/>
          <p:cNvGrpSpPr/>
          <p:nvPr/>
        </p:nvGrpSpPr>
        <p:grpSpPr>
          <a:xfrm rot="5400000">
            <a:off x="7522822" y="-584584"/>
            <a:ext cx="1175451" cy="2324553"/>
            <a:chOff x="961675" y="1958725"/>
            <a:chExt cx="563225" cy="1113825"/>
          </a:xfrm>
        </p:grpSpPr>
        <p:sp>
          <p:nvSpPr>
            <p:cNvPr id="2421" name="Google Shape;2421;p36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36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3954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72" r:id="rId3"/>
    <p:sldLayoutId id="2147483682" r:id="rId4"/>
    <p:sldLayoutId id="2147483688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6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0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DD038F0-0C5E-4B42-BFC5-E840D40CED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0" y="0"/>
            <a:ext cx="617495" cy="5143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1839C6-14E5-4EFB-AD41-3AF2D69429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DF7B29-1F07-499B-89C7-D69CB48FA6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2AB036-80C2-4DD5-9681-3528B54E31C6}"/>
              </a:ext>
            </a:extLst>
          </p:cNvPr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accent5"/>
                </a:solidFill>
                <a:latin typeface="Sport Day" pitchFamily="2" charset="0"/>
              </a:rPr>
              <a:t>6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0638187-2B24-478E-8BDE-4026A0A0C7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311" y="2956405"/>
            <a:ext cx="4111310" cy="82822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41DFD89-493E-4D14-A13B-EE5BB5F18E0C}"/>
              </a:ext>
            </a:extLst>
          </p:cNvPr>
          <p:cNvSpPr txBox="1"/>
          <p:nvPr/>
        </p:nvSpPr>
        <p:spPr>
          <a:xfrm>
            <a:off x="2706969" y="3043493"/>
            <a:ext cx="4320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LESSON 2 PERIOD 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4B51B9-C265-45A0-B217-028C10585EA7}"/>
              </a:ext>
            </a:extLst>
          </p:cNvPr>
          <p:cNvSpPr txBox="1"/>
          <p:nvPr/>
        </p:nvSpPr>
        <p:spPr>
          <a:xfrm>
            <a:off x="2232917" y="1628941"/>
            <a:ext cx="5097861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9A128"/>
                </a:solidFill>
                <a:latin typeface="Comic Sans MS" panose="030F0702030302020204" pitchFamily="66" charset="0"/>
              </a:rPr>
              <a:t>Our school</a:t>
            </a:r>
          </a:p>
        </p:txBody>
      </p:sp>
      <p:sp>
        <p:nvSpPr>
          <p:cNvPr id="2" name="Rectangle 1"/>
          <p:cNvSpPr/>
          <p:nvPr/>
        </p:nvSpPr>
        <p:spPr>
          <a:xfrm>
            <a:off x="2706969" y="3981329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>
                <a:solidFill>
                  <a:srgbClr val="F0592B"/>
                </a:solidFill>
                <a:latin typeface="Comic Sans MS"/>
                <a:ea typeface="Comic Sans MS"/>
                <a:cs typeface="Comic Sans MS"/>
                <a:sym typeface="Comic Sans MS"/>
              </a:rPr>
              <a:t>Teacher: Duong Thi Bich Ngoc</a:t>
            </a:r>
          </a:p>
          <a:p>
            <a:r>
              <a:rPr lang="en-US" sz="2000" b="1">
                <a:solidFill>
                  <a:srgbClr val="F0592B"/>
                </a:solidFill>
                <a:latin typeface="Comic Sans MS"/>
                <a:ea typeface="Comic Sans MS"/>
                <a:cs typeface="Comic Sans MS"/>
                <a:sym typeface="Comic Sans MS"/>
              </a:rPr>
              <a:t>Quang Trung Primary School </a:t>
            </a:r>
            <a:endParaRPr lang="en-US" sz="2000" b="1">
              <a:solidFill>
                <a:srgbClr val="F0592B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4841083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57696" y="3827660"/>
            <a:ext cx="361509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music room</a:t>
            </a:r>
            <a:endParaRPr lang="en-US" sz="6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103" y="49619"/>
            <a:ext cx="5940835" cy="396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23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53796" y="3920257"/>
            <a:ext cx="150714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gym</a:t>
            </a:r>
            <a:endParaRPr lang="en-US" sz="6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069" y="140226"/>
            <a:ext cx="5815447" cy="394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33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27327" y="33616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dirty="0"/>
              <a:t>Work in pairs. </a:t>
            </a:r>
            <a:r>
              <a:rPr lang="en-US" dirty="0" err="1"/>
              <a:t>Practise</a:t>
            </a:r>
            <a:r>
              <a:rPr lang="en-US" dirty="0"/>
              <a:t>.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18B6F0C8-6750-41CB-81B9-199D85D747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2374906"/>
              </p:ext>
            </p:extLst>
          </p:nvPr>
        </p:nvGraphicFramePr>
        <p:xfrm>
          <a:off x="0" y="1082488"/>
          <a:ext cx="9144000" cy="40610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Bitmap Image" r:id="rId3" imgW="12353760" imgH="5857920" progId="Paint.Picture">
                  <p:embed/>
                </p:oleObj>
              </mc:Choice>
              <mc:Fallback>
                <p:oleObj name="Bitmap Image" r:id="rId3" imgW="12353760" imgH="58579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082488"/>
                        <a:ext cx="9144000" cy="40610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4998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787;p41"/>
          <p:cNvSpPr txBox="1">
            <a:spLocks noGrp="1"/>
          </p:cNvSpPr>
          <p:nvPr>
            <p:ph type="title"/>
          </p:nvPr>
        </p:nvSpPr>
        <p:spPr>
          <a:xfrm>
            <a:off x="1438690" y="2581229"/>
            <a:ext cx="5754000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L</a:t>
            </a:r>
            <a:r>
              <a:rPr lang="en" dirty="0">
                <a:solidFill>
                  <a:schemeClr val="tx2">
                    <a:lumMod val="10000"/>
                  </a:schemeClr>
                </a:solidFill>
              </a:rPr>
              <a:t>et’s talk.</a:t>
            </a:r>
            <a:endParaRPr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3252" y="1246089"/>
            <a:ext cx="1444877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247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05;p3">
            <a:extLst>
              <a:ext uri="{FF2B5EF4-FFF2-40B4-BE49-F238E27FC236}">
                <a16:creationId xmlns:a16="http://schemas.microsoft.com/office/drawing/2014/main" id="{BB7083CA-54BD-48A3-B46A-F47FAFEB4ED4}"/>
              </a:ext>
            </a:extLst>
          </p:cNvPr>
          <p:cNvSpPr txBox="1"/>
          <p:nvPr/>
        </p:nvSpPr>
        <p:spPr>
          <a:xfrm>
            <a:off x="2055167" y="1852736"/>
            <a:ext cx="4332514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>
                <a:solidFill>
                  <a:srgbClr val="F0592B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Warm-up </a:t>
            </a:r>
            <a:endParaRPr dirty="0">
              <a:solidFill>
                <a:srgbClr val="F0592B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032DDD3-6D59-40F3-842E-87CA675050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6600" b="25000"/>
          <a:stretch/>
        </p:blipFill>
        <p:spPr>
          <a:xfrm>
            <a:off x="0" y="0"/>
            <a:ext cx="720000" cy="5143500"/>
          </a:xfrm>
          <a:prstGeom prst="rect">
            <a:avLst/>
          </a:prstGeom>
        </p:spPr>
      </p:pic>
      <p:sp>
        <p:nvSpPr>
          <p:cNvPr id="18" name="Cloud 17">
            <a:extLst>
              <a:ext uri="{FF2B5EF4-FFF2-40B4-BE49-F238E27FC236}">
                <a16:creationId xmlns:a16="http://schemas.microsoft.com/office/drawing/2014/main" id="{5A645271-7B28-48D1-899E-7BEA0690247E}"/>
              </a:ext>
            </a:extLst>
          </p:cNvPr>
          <p:cNvSpPr/>
          <p:nvPr/>
        </p:nvSpPr>
        <p:spPr>
          <a:xfrm>
            <a:off x="1385234" y="934722"/>
            <a:ext cx="5672380" cy="3098172"/>
          </a:xfrm>
          <a:prstGeom prst="cloud">
            <a:avLst/>
          </a:prstGeom>
          <a:noFill/>
          <a:ln>
            <a:solidFill>
              <a:srgbClr val="1BC8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036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" name="Google Shape;775;p40"/>
          <p:cNvPicPr preferRelativeResize="0"/>
          <p:nvPr/>
        </p:nvPicPr>
        <p:blipFill rotWithShape="1">
          <a:blip r:embed="rId4">
            <a:alphaModFix/>
          </a:blip>
          <a:srcRect t="5072" b="2369"/>
          <a:stretch/>
        </p:blipFill>
        <p:spPr>
          <a:xfrm rot="5400000">
            <a:off x="4426574" y="2497901"/>
            <a:ext cx="290850" cy="4234399"/>
          </a:xfrm>
          <a:prstGeom prst="rect">
            <a:avLst/>
          </a:prstGeom>
          <a:noFill/>
          <a:ln>
            <a:noFill/>
          </a:ln>
        </p:spPr>
      </p:pic>
      <p:sp>
        <p:nvSpPr>
          <p:cNvPr id="779" name="Google Shape;779;p40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40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40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3065186" y="227933"/>
            <a:ext cx="324640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Let’s sing.</a:t>
            </a:r>
            <a:endParaRPr lang="en-US" sz="6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07FF39E3-AE21-4384-A948-7F2F5125A9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6451771"/>
              </p:ext>
            </p:extLst>
          </p:nvPr>
        </p:nvGraphicFramePr>
        <p:xfrm>
          <a:off x="809263" y="1185621"/>
          <a:ext cx="8064211" cy="35749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Bitmap Image" r:id="rId5" imgW="13601880" imgH="7058160" progId="Paint.Picture">
                  <p:embed/>
                </p:oleObj>
              </mc:Choice>
              <mc:Fallback>
                <p:oleObj name="Bitmap Image" r:id="rId5" imgW="13601880" imgH="705816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09263" y="1185621"/>
                        <a:ext cx="8064211" cy="35749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01044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41"/>
          <p:cNvSpPr txBox="1">
            <a:spLocks noGrp="1"/>
          </p:cNvSpPr>
          <p:nvPr>
            <p:ph type="title"/>
          </p:nvPr>
        </p:nvSpPr>
        <p:spPr>
          <a:xfrm>
            <a:off x="1538896" y="2732615"/>
            <a:ext cx="5754000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2">
                    <a:lumMod val="10000"/>
                  </a:schemeClr>
                </a:solidFill>
              </a:rPr>
              <a:t>Look, listen and repeat.</a:t>
            </a:r>
            <a:endParaRPr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4" name="Google Shape;2808;p43"/>
          <p:cNvSpPr txBox="1">
            <a:spLocks noGrp="1"/>
          </p:cNvSpPr>
          <p:nvPr>
            <p:ph type="title" idx="4294967295"/>
          </p:nvPr>
        </p:nvSpPr>
        <p:spPr>
          <a:xfrm>
            <a:off x="4095276" y="1348460"/>
            <a:ext cx="1048200" cy="61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9586" y="1156310"/>
            <a:ext cx="1450974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503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</p:spPr>
        <p:txBody>
          <a:bodyPr/>
          <a:lstStyle/>
          <a:p>
            <a:r>
              <a:rPr lang="en-US" dirty="0"/>
              <a:t>Look and answer the questions.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89791" y="497649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dirty="0"/>
              <a:t>Who are they?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55352" y="471337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dirty="0"/>
              <a:t>Where are they?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55352" y="479333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dirty="0"/>
              <a:t>What are they doing?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E65032AB-B767-4524-BB25-2DAF1B034D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9933069"/>
              </p:ext>
            </p:extLst>
          </p:nvPr>
        </p:nvGraphicFramePr>
        <p:xfrm>
          <a:off x="0" y="1177295"/>
          <a:ext cx="9144000" cy="33789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Bitmap Image" r:id="rId3" imgW="13992120" imgH="5172120" progId="Paint.Picture">
                  <p:embed/>
                </p:oleObj>
              </mc:Choice>
              <mc:Fallback>
                <p:oleObj name="Bitmap Image" r:id="rId3" imgW="13992120" imgH="51721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177295"/>
                        <a:ext cx="9144000" cy="33789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69698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  <p:bldP spid="5" grpId="0"/>
      <p:bldP spid="5" grpId="1"/>
      <p:bldP spid="6" grpId="0"/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787;p41"/>
          <p:cNvSpPr txBox="1">
            <a:spLocks noGrp="1"/>
          </p:cNvSpPr>
          <p:nvPr>
            <p:ph type="title"/>
          </p:nvPr>
        </p:nvSpPr>
        <p:spPr>
          <a:xfrm>
            <a:off x="1653436" y="2925791"/>
            <a:ext cx="5754000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L</a:t>
            </a:r>
            <a:r>
              <a:rPr lang="en" dirty="0">
                <a:solidFill>
                  <a:schemeClr val="tx2">
                    <a:lumMod val="10000"/>
                  </a:schemeClr>
                </a:solidFill>
              </a:rPr>
              <a:t>isten, point and say.</a:t>
            </a:r>
            <a:endParaRPr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901" y="1315361"/>
            <a:ext cx="1457070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8734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41"/>
          <p:cNvSpPr txBox="1">
            <a:spLocks noGrp="1"/>
          </p:cNvSpPr>
          <p:nvPr>
            <p:ph type="title"/>
          </p:nvPr>
        </p:nvSpPr>
        <p:spPr>
          <a:xfrm>
            <a:off x="410880" y="1852163"/>
            <a:ext cx="7844224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" sz="6000" b="1" dirty="0">
                <a:solidFill>
                  <a:srgbClr val="F0592B"/>
                </a:solidFill>
                <a:latin typeface="Comic Sans MS" panose="030F0702030302020204" pitchFamily="66" charset="0"/>
                <a:sym typeface="Arial"/>
              </a:rPr>
              <a:t>New words </a:t>
            </a:r>
            <a:endParaRPr sz="6000" b="1" dirty="0">
              <a:solidFill>
                <a:srgbClr val="F0592B"/>
              </a:solidFill>
              <a:latin typeface="Comic Sans MS" panose="030F0702030302020204" pitchFamily="66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2525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411" y="3781360"/>
            <a:ext cx="466506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computer room</a:t>
            </a:r>
            <a:endParaRPr lang="en-US" sz="6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560" y="0"/>
            <a:ext cx="6012761" cy="399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850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47151" y="3877520"/>
            <a:ext cx="278153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art room</a:t>
            </a:r>
            <a:endParaRPr lang="en-US" sz="6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704" y="253640"/>
            <a:ext cx="5660384" cy="377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40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Physics Class for Kids: Kinetic Energy by Slidesgo">
  <a:themeElements>
    <a:clrScheme name="Simple Light">
      <a:dk1>
        <a:srgbClr val="210A06"/>
      </a:dk1>
      <a:lt1>
        <a:srgbClr val="FF6B6B"/>
      </a:lt1>
      <a:dk2>
        <a:srgbClr val="FFF2F0"/>
      </a:dk2>
      <a:lt2>
        <a:srgbClr val="FFE2DC"/>
      </a:lt2>
      <a:accent1>
        <a:srgbClr val="FFDA73"/>
      </a:accent1>
      <a:accent2>
        <a:srgbClr val="82B7F8"/>
      </a:accent2>
      <a:accent3>
        <a:srgbClr val="F57733"/>
      </a:accent3>
      <a:accent4>
        <a:srgbClr val="8C2902"/>
      </a:accent4>
      <a:accent5>
        <a:srgbClr val="FFFFFF"/>
      </a:accent5>
      <a:accent6>
        <a:srgbClr val="4D6D81"/>
      </a:accent6>
      <a:hlink>
        <a:srgbClr val="210A0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72</Words>
  <Application>Microsoft Office PowerPoint</Application>
  <PresentationFormat>On-screen Show (16:9)</PresentationFormat>
  <Paragraphs>20</Paragraphs>
  <Slides>13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Script MT Bold</vt:lpstr>
      <vt:lpstr>Comic Sans MS</vt:lpstr>
      <vt:lpstr>Exo 2</vt:lpstr>
      <vt:lpstr>Fredoka One</vt:lpstr>
      <vt:lpstr>Arial</vt:lpstr>
      <vt:lpstr>Sport Day</vt:lpstr>
      <vt:lpstr>Physics Class for Kids: Kinetic Energy by Slidesgo</vt:lpstr>
      <vt:lpstr>Bitmap Image</vt:lpstr>
      <vt:lpstr>PowerPoint Presentation</vt:lpstr>
      <vt:lpstr>PowerPoint Presentation</vt:lpstr>
      <vt:lpstr>PowerPoint Presentation</vt:lpstr>
      <vt:lpstr>Look, listen and repeat.</vt:lpstr>
      <vt:lpstr>Look and answer the questions.</vt:lpstr>
      <vt:lpstr>Listen, point and say.</vt:lpstr>
      <vt:lpstr>New words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talk.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STD_NGOC</cp:lastModifiedBy>
  <cp:revision>47</cp:revision>
  <dcterms:modified xsi:type="dcterms:W3CDTF">2024-12-26T08:58:21Z</dcterms:modified>
</cp:coreProperties>
</file>