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3"/>
  </p:notesMasterIdLst>
  <p:sldIdLst>
    <p:sldId id="390" r:id="rId2"/>
    <p:sldId id="331" r:id="rId3"/>
    <p:sldId id="392" r:id="rId4"/>
    <p:sldId id="394" r:id="rId5"/>
    <p:sldId id="395" r:id="rId6"/>
    <p:sldId id="397" r:id="rId7"/>
    <p:sldId id="398" r:id="rId8"/>
    <p:sldId id="401" r:id="rId9"/>
    <p:sldId id="336" r:id="rId10"/>
    <p:sldId id="337" r:id="rId11"/>
    <p:sldId id="33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FFC"/>
    <a:srgbClr val="F1B02D"/>
    <a:srgbClr val="2FA3EE"/>
    <a:srgbClr val="0000FF"/>
    <a:srgbClr val="00FF00"/>
    <a:srgbClr val="000000"/>
    <a:srgbClr val="EC32D6"/>
    <a:srgbClr val="FDFD1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603" autoAdjust="0"/>
  </p:normalViewPr>
  <p:slideViewPr>
    <p:cSldViewPr snapToGrid="0">
      <p:cViewPr varScale="1">
        <p:scale>
          <a:sx n="63" d="100"/>
          <a:sy n="63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A1939-2BB5-435B-8C8F-DA166741DF0C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16989-A1EC-4C1B-8FA3-CD2779C4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3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 Each team chooses one carrot to go to the question.</a:t>
            </a:r>
            <a:endParaRPr lang="en-GB" b="0" dirty="0">
              <a:effectLst/>
            </a:endParaRP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listen and choose the right answer.</a:t>
            </a:r>
            <a:endParaRPr lang="en-GB" b="0" dirty="0">
              <a:effectLst/>
            </a:endParaRP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  <a:endParaRPr lang="en-GB" b="0" dirty="0">
              <a:effectLst/>
            </a:endParaRP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take turns to play the game until there are no carrots left.</a:t>
            </a:r>
            <a:endParaRPr lang="en-GB" b="0" dirty="0">
              <a:effectLst/>
            </a:endParaRP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gets the most carrots is the winner.</a:t>
            </a:r>
            <a:endParaRPr lang="en-GB" b="0" dirty="0">
              <a:effectLst/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16989-A1EC-4C1B-8FA3-CD2779C4F6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Click “Listen and choose” to play the audio.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Teacher can click each answer to check.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Click the “Back” button on the bottom right to go back to the game.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16989-A1EC-4C1B-8FA3-CD2779C4F6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1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Click “Listen and choose” to play the audio.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Teacher can click each answer to check.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Click the “Back” button on the bottom right to go back to the game.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16989-A1EC-4C1B-8FA3-CD2779C4F6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1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Click “Listen and choose” to play the audio.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Teacher can click each answer to check.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Click the “Back” button on the bottom right to go back to the game.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16989-A1EC-4C1B-8FA3-CD2779C4F6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5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Click “Listen and choose” to play the audio.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Teacher can click each answer to check.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Click the “Back” button on the bottom right to go back to the game.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16989-A1EC-4C1B-8FA3-CD2779C4F6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23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Teacher asks</a:t>
            </a:r>
            <a:r>
              <a:rPr lang="en-US" baseline="0" dirty="0"/>
              <a:t> the question then show the picture. </a:t>
            </a:r>
            <a:br>
              <a:rPr lang="en-US" baseline="0" dirty="0"/>
            </a:br>
            <a:r>
              <a:rPr lang="en-US" baseline="0" dirty="0"/>
              <a:t>- Ask the students if the picture is correct.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16989-A1EC-4C1B-8FA3-CD2779C4F6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63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Teacher asks</a:t>
            </a:r>
            <a:r>
              <a:rPr lang="en-US" baseline="0" dirty="0"/>
              <a:t> the question then show the picture. </a:t>
            </a:r>
            <a:br>
              <a:rPr lang="en-US" baseline="0" dirty="0"/>
            </a:br>
            <a:r>
              <a:rPr lang="en-US" baseline="0" dirty="0"/>
              <a:t>- Ask the students if the picture is correct.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16989-A1EC-4C1B-8FA3-CD2779C4F6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73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16989-A1EC-4C1B-8FA3-CD2779C4F6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16989-A1EC-4C1B-8FA3-CD2779C4F6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1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5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6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0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315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47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6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99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87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0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9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4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7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1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0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0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26-Dec-24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26-Dec-24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1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1.jpg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5.xml"/><Relationship Id="rId5" Type="http://schemas.openxmlformats.org/officeDocument/2006/relationships/image" Target="../media/image9.png"/><Relationship Id="rId15" Type="http://schemas.openxmlformats.org/officeDocument/2006/relationships/slide" Target="slide8.xml"/><Relationship Id="rId10" Type="http://schemas.openxmlformats.org/officeDocument/2006/relationships/slide" Target="slide4.xml"/><Relationship Id="rId4" Type="http://schemas.microsoft.com/office/2017/06/relationships/model3d" Target="../media/model3d1.glb"/><Relationship Id="rId9" Type="http://schemas.openxmlformats.org/officeDocument/2006/relationships/slide" Target="slide6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18.png"/><Relationship Id="rId5" Type="http://schemas.openxmlformats.org/officeDocument/2006/relationships/audio" Target="../media/audio1.wav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image" Target="../media/image2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openxmlformats.org/officeDocument/2006/relationships/image" Target="../media/image19.png"/><Relationship Id="rId5" Type="http://schemas.openxmlformats.org/officeDocument/2006/relationships/audio" Target="../media/audio1.wav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image" Target="../media/image1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2.wav"/><Relationship Id="rId11" Type="http://schemas.openxmlformats.org/officeDocument/2006/relationships/image" Target="../media/image18.png"/><Relationship Id="rId5" Type="http://schemas.openxmlformats.org/officeDocument/2006/relationships/audio" Target="../media/audio1.wav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1 – PERIOD 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99" y="2229168"/>
            <a:ext cx="7200000" cy="32571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35467" y="5551646"/>
            <a:ext cx="552106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0592B"/>
                </a:solidFill>
                <a:latin typeface="Comic Sans MS"/>
                <a:sym typeface="Comic Sans MS"/>
              </a:rPr>
              <a:t>Teacher: Duong Thi Bich Ngoc</a:t>
            </a:r>
          </a:p>
          <a:p>
            <a:r>
              <a:rPr lang="en-US" sz="2800" b="1" smtClean="0">
                <a:solidFill>
                  <a:srgbClr val="F0592B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Quang Trung Primary School </a:t>
            </a:r>
          </a:p>
          <a:p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29370044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6AE26B-0453-4F18-897B-55454F562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2" name="Track 6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92870" y="1734242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34242"/>
            <a:ext cx="12144375" cy="454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802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3" action="ppaction://hlinksldjump"/>
            <a:extLst>
              <a:ext uri="{FF2B5EF4-FFF2-40B4-BE49-F238E27FC236}">
                <a16:creationId xmlns:a16="http://schemas.microsoft.com/office/drawing/2014/main" id="{6D62D806-4AB8-44C0-BCEF-D2452C18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FA5CF1-051B-45E6-8AA5-5883687A0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631" y="1651273"/>
            <a:ext cx="10726738" cy="5063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32000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0" descr="Risultati immagini per sun vector png">
            <a:extLst>
              <a:ext uri="{FF2B5EF4-FFF2-40B4-BE49-F238E27FC236}">
                <a16:creationId xmlns:a16="http://schemas.microsoft.com/office/drawing/2014/main" id="{0887F6C3-6F1C-4398-9831-A5525A9A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5961" y="1914228"/>
            <a:ext cx="2834910" cy="2834910"/>
          </a:xfrm>
          <a:prstGeom prst="rect">
            <a:avLst/>
          </a:prstGeom>
          <a:noFill/>
        </p:spPr>
      </p:pic>
      <p:sp>
        <p:nvSpPr>
          <p:cNvPr id="31" name="Flowchart: Punched Tape 30">
            <a:extLst>
              <a:ext uri="{FF2B5EF4-FFF2-40B4-BE49-F238E27FC236}">
                <a16:creationId xmlns:a16="http://schemas.microsoft.com/office/drawing/2014/main" id="{9DA38970-F182-4AC6-A762-F47CA131C8F9}"/>
              </a:ext>
            </a:extLst>
          </p:cNvPr>
          <p:cNvSpPr/>
          <p:nvPr/>
        </p:nvSpPr>
        <p:spPr>
          <a:xfrm>
            <a:off x="-83314" y="2166378"/>
            <a:ext cx="12482004" cy="365760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3" name="3D Model 32" descr="Grass 01">
                <a:extLst>
                  <a:ext uri="{FF2B5EF4-FFF2-40B4-BE49-F238E27FC236}">
                    <a16:creationId xmlns:a16="http://schemas.microsoft.com/office/drawing/2014/main" id="{7E1E3396-0816-4FEC-AE8B-4CC19ACC151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1495577"/>
                  </p:ext>
                </p:extLst>
              </p:nvPr>
            </p:nvGraphicFramePr>
            <p:xfrm>
              <a:off x="980606" y="1787610"/>
              <a:ext cx="3180256" cy="3104083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180256" cy="3104083"/>
                    </a:xfrm>
                    <a:prstGeom prst="rect">
                      <a:avLst/>
                    </a:prstGeom>
                  </am3d:spPr>
                  <am3d:camera>
                    <am3d:pos x="0" y="0" z="783956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8715966" d="1000000"/>
                    <am3d:preTrans dx="690781" dy="-14669145" dz="-1299349"/>
                    <am3d:scale>
                      <am3d:sx n="1000000" d="1000000"/>
                      <am3d:sy n="1000000" d="1000000"/>
                      <am3d:sz n="1000000" d="1000000"/>
                    </am3d:scale>
                    <am3d:rot ay="54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2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3" name="3D Model 32" descr="Grass 01">
                <a:extLst>
                  <a:ext uri="{FF2B5EF4-FFF2-40B4-BE49-F238E27FC236}">
                    <a16:creationId xmlns:a16="http://schemas.microsoft.com/office/drawing/2014/main" id="{7E1E3396-0816-4FEC-AE8B-4CC19ACC15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0606" y="1787610"/>
                <a:ext cx="3180256" cy="3104083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Flowchart: Punched Tape 31">
            <a:extLst>
              <a:ext uri="{FF2B5EF4-FFF2-40B4-BE49-F238E27FC236}">
                <a16:creationId xmlns:a16="http://schemas.microsoft.com/office/drawing/2014/main" id="{EB37F4E7-B245-45F4-BBD6-E6DE661E69E7}"/>
              </a:ext>
            </a:extLst>
          </p:cNvPr>
          <p:cNvSpPr/>
          <p:nvPr/>
        </p:nvSpPr>
        <p:spPr>
          <a:xfrm>
            <a:off x="-74396" y="3995178"/>
            <a:ext cx="12482004" cy="365760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" name="3D Model 1" descr="Grass 01">
                <a:extLst>
                  <a:ext uri="{FF2B5EF4-FFF2-40B4-BE49-F238E27FC236}">
                    <a16:creationId xmlns:a16="http://schemas.microsoft.com/office/drawing/2014/main" id="{E08FEC61-65E9-4194-BD06-E5C0ECA5850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4437832"/>
                  </p:ext>
                </p:extLst>
              </p:nvPr>
            </p:nvGraphicFramePr>
            <p:xfrm>
              <a:off x="914156" y="3684829"/>
              <a:ext cx="3180256" cy="3104083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180256" cy="3104083"/>
                    </a:xfrm>
                    <a:prstGeom prst="rect">
                      <a:avLst/>
                    </a:prstGeom>
                  </am3d:spPr>
                  <am3d:camera>
                    <am3d:pos x="0" y="0" z="783956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8715966" d="1000000"/>
                    <am3d:preTrans dx="690781" dy="-14669145" dz="-1299349"/>
                    <am3d:scale>
                      <am3d:sx n="1000000" d="1000000"/>
                      <am3d:sy n="1000000" d="1000000"/>
                      <am3d:sz n="1000000" d="1000000"/>
                    </am3d:scale>
                    <am3d:rot ay="54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2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Grass 01">
                <a:extLst>
                  <a:ext uri="{FF2B5EF4-FFF2-40B4-BE49-F238E27FC236}">
                    <a16:creationId xmlns:a16="http://schemas.microsoft.com/office/drawing/2014/main" id="{E08FEC61-65E9-4194-BD06-E5C0ECA585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4156" y="3684829"/>
                <a:ext cx="3180256" cy="3104083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Рисунок 16">
            <a:hlinkClick r:id="rId7" action="ppaction://hlinksldjump"/>
            <a:extLst>
              <a:ext uri="{FF2B5EF4-FFF2-40B4-BE49-F238E27FC236}">
                <a16:creationId xmlns:a16="http://schemas.microsoft.com/office/drawing/2014/main" id="{6BE2B627-3A1E-40FC-BB70-C20AB3E5A78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94049">
            <a:off x="3821579" y="2625714"/>
            <a:ext cx="1062872" cy="1749184"/>
          </a:xfrm>
          <a:prstGeom prst="rect">
            <a:avLst/>
          </a:prstGeom>
        </p:spPr>
      </p:pic>
      <p:pic>
        <p:nvPicPr>
          <p:cNvPr id="16" name="Рисунок 17">
            <a:hlinkClick r:id="rId9" action="ppaction://hlinksldjump"/>
            <a:extLst>
              <a:ext uri="{FF2B5EF4-FFF2-40B4-BE49-F238E27FC236}">
                <a16:creationId xmlns:a16="http://schemas.microsoft.com/office/drawing/2014/main" id="{AFC78898-6FD0-436F-81E8-EEDFB7233C4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320">
            <a:off x="4997265" y="2650210"/>
            <a:ext cx="1057602" cy="1740511"/>
          </a:xfrm>
          <a:prstGeom prst="rect">
            <a:avLst/>
          </a:prstGeom>
        </p:spPr>
      </p:pic>
      <p:pic>
        <p:nvPicPr>
          <p:cNvPr id="17" name="Рисунок 18">
            <a:hlinkClick r:id="rId10" action="ppaction://hlinksldjump"/>
            <a:extLst>
              <a:ext uri="{FF2B5EF4-FFF2-40B4-BE49-F238E27FC236}">
                <a16:creationId xmlns:a16="http://schemas.microsoft.com/office/drawing/2014/main" id="{5C0ABB88-E4CC-4169-9586-E2F546CA3DE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320">
            <a:off x="6248753" y="2714381"/>
            <a:ext cx="1020757" cy="1679875"/>
          </a:xfrm>
          <a:prstGeom prst="rect">
            <a:avLst/>
          </a:prstGeom>
        </p:spPr>
      </p:pic>
      <p:pic>
        <p:nvPicPr>
          <p:cNvPr id="18" name="Рисунок 19">
            <a:hlinkClick r:id="rId11" action="ppaction://hlinksldjump"/>
            <a:extLst>
              <a:ext uri="{FF2B5EF4-FFF2-40B4-BE49-F238E27FC236}">
                <a16:creationId xmlns:a16="http://schemas.microsoft.com/office/drawing/2014/main" id="{F93DEF7D-8209-468D-A7C7-8BEE161D813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320">
            <a:off x="7471212" y="2714380"/>
            <a:ext cx="1020757" cy="1679875"/>
          </a:xfrm>
          <a:prstGeom prst="rect">
            <a:avLst/>
          </a:prstGeom>
        </p:spPr>
      </p:pic>
      <p:pic>
        <p:nvPicPr>
          <p:cNvPr id="19" name="Рисунок 20">
            <a:hlinkClick r:id="rId12" action="ppaction://hlinksldjump"/>
            <a:extLst>
              <a:ext uri="{FF2B5EF4-FFF2-40B4-BE49-F238E27FC236}">
                <a16:creationId xmlns:a16="http://schemas.microsoft.com/office/drawing/2014/main" id="{4F7268A5-0FD4-474C-973E-F7570EE8119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320">
            <a:off x="8693671" y="2714379"/>
            <a:ext cx="1020757" cy="1679875"/>
          </a:xfrm>
          <a:prstGeom prst="rect">
            <a:avLst/>
          </a:prstGeom>
        </p:spPr>
      </p:pic>
      <p:pic>
        <p:nvPicPr>
          <p:cNvPr id="20" name="Рисунок 11">
            <a:extLst>
              <a:ext uri="{FF2B5EF4-FFF2-40B4-BE49-F238E27FC236}">
                <a16:creationId xmlns:a16="http://schemas.microsoft.com/office/drawing/2014/main" id="{C1C8DD8B-ABEF-47A5-AB36-A7628684DEA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23569" y="1931071"/>
            <a:ext cx="943141" cy="2321578"/>
          </a:xfrm>
          <a:prstGeom prst="rect">
            <a:avLst/>
          </a:prstGeom>
        </p:spPr>
      </p:pic>
      <p:pic>
        <p:nvPicPr>
          <p:cNvPr id="21" name="Рисунок 25">
            <a:hlinkClick r:id="rId9" action="ppaction://hlinksldjump"/>
            <a:extLst>
              <a:ext uri="{FF2B5EF4-FFF2-40B4-BE49-F238E27FC236}">
                <a16:creationId xmlns:a16="http://schemas.microsoft.com/office/drawing/2014/main" id="{225AD722-C30D-48E5-A1F0-7650F509EF2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320">
            <a:off x="3723933" y="4746630"/>
            <a:ext cx="1020757" cy="1679875"/>
          </a:xfrm>
          <a:prstGeom prst="rect">
            <a:avLst/>
          </a:prstGeom>
        </p:spPr>
      </p:pic>
      <p:pic>
        <p:nvPicPr>
          <p:cNvPr id="22" name="Рисунок 26">
            <a:hlinkClick r:id="rId14" action="ppaction://hlinksldjump"/>
            <a:extLst>
              <a:ext uri="{FF2B5EF4-FFF2-40B4-BE49-F238E27FC236}">
                <a16:creationId xmlns:a16="http://schemas.microsoft.com/office/drawing/2014/main" id="{5543A569-622D-4B55-BB07-1B24B565C62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320">
            <a:off x="4946394" y="4746629"/>
            <a:ext cx="1020757" cy="1679875"/>
          </a:xfrm>
          <a:prstGeom prst="rect">
            <a:avLst/>
          </a:prstGeom>
        </p:spPr>
      </p:pic>
      <p:pic>
        <p:nvPicPr>
          <p:cNvPr id="23" name="Рисунок 27">
            <a:hlinkClick r:id="" action="ppaction://noaction"/>
            <a:extLst>
              <a:ext uri="{FF2B5EF4-FFF2-40B4-BE49-F238E27FC236}">
                <a16:creationId xmlns:a16="http://schemas.microsoft.com/office/drawing/2014/main" id="{840FA93A-DD9B-45BD-808E-C67D64D5E0B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320">
            <a:off x="6168854" y="4746629"/>
            <a:ext cx="1020757" cy="1679875"/>
          </a:xfrm>
          <a:prstGeom prst="rect">
            <a:avLst/>
          </a:prstGeom>
        </p:spPr>
      </p:pic>
      <p:pic>
        <p:nvPicPr>
          <p:cNvPr id="24" name="Рисунок 28">
            <a:hlinkClick r:id="" action="ppaction://noaction"/>
            <a:extLst>
              <a:ext uri="{FF2B5EF4-FFF2-40B4-BE49-F238E27FC236}">
                <a16:creationId xmlns:a16="http://schemas.microsoft.com/office/drawing/2014/main" id="{00C656D6-F2DC-4B4E-98BF-E969B300877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320">
            <a:off x="7391313" y="4746628"/>
            <a:ext cx="1020757" cy="1679875"/>
          </a:xfrm>
          <a:prstGeom prst="rect">
            <a:avLst/>
          </a:prstGeom>
        </p:spPr>
      </p:pic>
      <p:pic>
        <p:nvPicPr>
          <p:cNvPr id="25" name="Рисунок 29">
            <a:hlinkClick r:id="rId15" action="ppaction://hlinksldjump"/>
            <a:extLst>
              <a:ext uri="{FF2B5EF4-FFF2-40B4-BE49-F238E27FC236}">
                <a16:creationId xmlns:a16="http://schemas.microsoft.com/office/drawing/2014/main" id="{DFFA95AE-17F3-4252-BF20-A0C203B7874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320">
            <a:off x="8613772" y="4746627"/>
            <a:ext cx="1020757" cy="1679875"/>
          </a:xfrm>
          <a:prstGeom prst="rect">
            <a:avLst/>
          </a:prstGeom>
        </p:spPr>
      </p:pic>
      <p:pic>
        <p:nvPicPr>
          <p:cNvPr id="26" name="Рисунок 30">
            <a:extLst>
              <a:ext uri="{FF2B5EF4-FFF2-40B4-BE49-F238E27FC236}">
                <a16:creationId xmlns:a16="http://schemas.microsoft.com/office/drawing/2014/main" id="{974BCB90-E535-4F37-A352-E089D200D60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>
          <a:xfrm>
            <a:off x="1636042" y="4407823"/>
            <a:ext cx="1805123" cy="191311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F700D5C-AF3C-4687-8243-E1D1F4ADE298}"/>
              </a:ext>
            </a:extLst>
          </p:cNvPr>
          <p:cNvGrpSpPr/>
          <p:nvPr/>
        </p:nvGrpSpPr>
        <p:grpSpPr>
          <a:xfrm>
            <a:off x="41525" y="55942"/>
            <a:ext cx="2462759" cy="2390670"/>
            <a:chOff x="4935228" y="-70506"/>
            <a:chExt cx="2462759" cy="239067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420B298-803B-46E6-9A58-2377BFBF4764}"/>
                </a:ext>
              </a:extLst>
            </p:cNvPr>
            <p:cNvSpPr/>
            <p:nvPr/>
          </p:nvSpPr>
          <p:spPr>
            <a:xfrm>
              <a:off x="4935228" y="-70506"/>
              <a:ext cx="2462759" cy="2390670"/>
            </a:xfrm>
            <a:custGeom>
              <a:avLst/>
              <a:gdLst>
                <a:gd name="connsiteX0" fmla="*/ 1104314 w 2208628"/>
                <a:gd name="connsiteY0" fmla="*/ 115856 h 2208628"/>
                <a:gd name="connsiteX1" fmla="*/ 996529 w 2208628"/>
                <a:gd name="connsiteY1" fmla="*/ 223641 h 2208628"/>
                <a:gd name="connsiteX2" fmla="*/ 1104314 w 2208628"/>
                <a:gd name="connsiteY2" fmla="*/ 331426 h 2208628"/>
                <a:gd name="connsiteX3" fmla="*/ 1212099 w 2208628"/>
                <a:gd name="connsiteY3" fmla="*/ 223641 h 2208628"/>
                <a:gd name="connsiteX4" fmla="*/ 1104314 w 2208628"/>
                <a:gd name="connsiteY4" fmla="*/ 115856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15856"/>
                  </a:moveTo>
                  <a:cubicBezTo>
                    <a:pt x="1044786" y="115856"/>
                    <a:pt x="996529" y="164113"/>
                    <a:pt x="996529" y="223641"/>
                  </a:cubicBezTo>
                  <a:cubicBezTo>
                    <a:pt x="996529" y="283169"/>
                    <a:pt x="1044786" y="331426"/>
                    <a:pt x="1104314" y="331426"/>
                  </a:cubicBezTo>
                  <a:cubicBezTo>
                    <a:pt x="1163842" y="331426"/>
                    <a:pt x="1212099" y="283169"/>
                    <a:pt x="1212099" y="223641"/>
                  </a:cubicBezTo>
                  <a:cubicBezTo>
                    <a:pt x="1212099" y="164113"/>
                    <a:pt x="1163842" y="115856"/>
                    <a:pt x="1104314" y="115856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CC33">
                    <a:alpha val="49804"/>
                  </a:srgbClr>
                </a:gs>
                <a:gs pos="100000">
                  <a:srgbClr val="00FF00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33CC33"/>
                  </a:gs>
                  <a:gs pos="100000">
                    <a:srgbClr val="00FF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582BAE9-042E-4B71-A89C-55D8FB70BF22}"/>
                </a:ext>
              </a:extLst>
            </p:cNvPr>
            <p:cNvSpPr txBox="1"/>
            <p:nvPr/>
          </p:nvSpPr>
          <p:spPr>
            <a:xfrm>
              <a:off x="5065123" y="236334"/>
              <a:ext cx="230525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40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Warm-up and review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52BF344-C9F5-47FB-9170-5FAE673D935D}"/>
                </a:ext>
              </a:extLst>
            </p:cNvPr>
            <p:cNvSpPr txBox="1"/>
            <p:nvPr/>
          </p:nvSpPr>
          <p:spPr>
            <a:xfrm>
              <a:off x="6074242" y="341592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1B63E4F-ECDD-4280-9AF0-0FB3C8D3238E}"/>
              </a:ext>
            </a:extLst>
          </p:cNvPr>
          <p:cNvSpPr txBox="1"/>
          <p:nvPr/>
        </p:nvSpPr>
        <p:spPr>
          <a:xfrm>
            <a:off x="4334301" y="78019"/>
            <a:ext cx="4849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the carrots</a:t>
            </a:r>
          </a:p>
        </p:txBody>
      </p:sp>
    </p:spTree>
    <p:extLst>
      <p:ext uri="{BB962C8B-B14F-4D97-AF65-F5344CB8AC3E}">
        <p14:creationId xmlns:p14="http://schemas.microsoft.com/office/powerpoint/2010/main" val="3845523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18 0.00231 C 0.04414 -0.00787 0.0427 -0.02037 0.04544 -0.03032 C 0.04583 -0.03148 0.04648 -0.03218 0.047 -0.0331 C 0.0483 -0.03565 0.04921 -0.03889 0.05052 -0.04167 C 0.0513 -0.04375 0.05312 -0.04769 0.05312 -0.04722 C 0.05325 -0.05 0.05325 -0.05278 0.05377 -0.05509 C 0.05416 -0.05625 0.05507 -0.05648 0.05546 -0.05787 C 0.05742 -0.06458 0.05677 -0.06875 0.05963 -0.07384 C 0.06197 -0.08588 0.06744 -0.09607 0.07148 -0.10602 C 0.07356 -0.11157 0.07513 -0.11875 0.07825 -0.12222 C 0.08059 -0.1287 0.08385 -0.13357 0.08658 -0.13982 C 0.0875 -0.14167 0.08815 -0.14398 0.08919 -0.1456 C 0.09218 -0.15 0.09596 -0.15232 0.09921 -0.15556 L 0.09921 -0.15532 C 0.10364 -0.16343 0.10559 -0.16528 0.10924 -0.17477 C 0.11145 -0.18032 0.11536 -0.1831 0.11862 -0.18634 C 0.12018 -0.18819 0.12187 -0.19028 0.12356 -0.19236 C 0.12447 -0.19329 0.12604 -0.19514 0.12604 -0.19468 C 0.12916 -0.20301 0.13268 -0.20926 0.13789 -0.21296 C 0.14088 -0.21806 0.14505 -0.22107 0.14791 -0.22569 C 0.1513 -0.23171 0.15286 -0.23495 0.15703 -0.23773 C 0.16067 -0.24213 0.16497 -0.24907 0.16901 -0.25232 C 0.17018 -0.25324 0.17109 -0.2544 0.17226 -0.25509 C 0.17382 -0.25625 0.17734 -0.2581 0.17734 -0.25764 C 0.1802 -0.26134 0.18333 -0.26273 0.18671 -0.26505 " pathEditMode="relative" rAng="0" ptsTypes="AAAAAAAAAAAAAAAAAAAAAAAAA">
                                      <p:cBhvr>
                                        <p:cTn id="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0787 L 0.17774 0.0062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74 0.00625 L 0.31602 0.0062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4 0.00787 L 0.44805 0.0078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688 0.0095 L 0.58242 0.009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904 0.0095 L 0.71576 0.0095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787 L 0.17774 0.00625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74 0.00625 L 0.31602 0.00625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4 0.00787 L 0.44805 0.00787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688 0.00949 L 0.58243 0.0094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904 0.00949 L 0.71576 0.00949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9">
            <a:hlinkClick r:id="rId8" action="ppaction://hlinksldjump"/>
            <a:extLst>
              <a:ext uri="{FF2B5EF4-FFF2-40B4-BE49-F238E27FC236}">
                <a16:creationId xmlns:a16="http://schemas.microsoft.com/office/drawing/2014/main" id="{169A3FDE-873F-4F7B-AC96-14CA2DB447C0}"/>
              </a:ext>
            </a:extLst>
          </p:cNvPr>
          <p:cNvSpPr/>
          <p:nvPr/>
        </p:nvSpPr>
        <p:spPr>
          <a:xfrm>
            <a:off x="10536102" y="5959575"/>
            <a:ext cx="1426028" cy="56605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Back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12 Rectángulo redondeado">
            <a:extLst>
              <a:ext uri="{FF2B5EF4-FFF2-40B4-BE49-F238E27FC236}">
                <a16:creationId xmlns:a16="http://schemas.microsoft.com/office/drawing/2014/main" id="{0BD26F63-8223-4976-987E-5872246AC010}"/>
              </a:ext>
            </a:extLst>
          </p:cNvPr>
          <p:cNvSpPr/>
          <p:nvPr/>
        </p:nvSpPr>
        <p:spPr>
          <a:xfrm>
            <a:off x="1152523" y="5102580"/>
            <a:ext cx="2292228" cy="428855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library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</a:endParaRPr>
          </a:p>
        </p:txBody>
      </p:sp>
      <p:sp>
        <p:nvSpPr>
          <p:cNvPr id="11" name="15 Rectángulo redondeado">
            <a:extLst>
              <a:ext uri="{FF2B5EF4-FFF2-40B4-BE49-F238E27FC236}">
                <a16:creationId xmlns:a16="http://schemas.microsoft.com/office/drawing/2014/main" id="{3E66D21D-344A-4503-A8C2-4A4923AEDD3C}"/>
              </a:ext>
            </a:extLst>
          </p:cNvPr>
          <p:cNvSpPr/>
          <p:nvPr/>
        </p:nvSpPr>
        <p:spPr>
          <a:xfrm>
            <a:off x="4852882" y="5111656"/>
            <a:ext cx="2312582" cy="454219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classroom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7 Rectángulo redondeado">
            <a:extLst>
              <a:ext uri="{FF2B5EF4-FFF2-40B4-BE49-F238E27FC236}">
                <a16:creationId xmlns:a16="http://schemas.microsoft.com/office/drawing/2014/main" id="{F42DE0FB-772A-40D9-A790-4B042BAF6D4F}"/>
              </a:ext>
            </a:extLst>
          </p:cNvPr>
          <p:cNvSpPr/>
          <p:nvPr/>
        </p:nvSpPr>
        <p:spPr>
          <a:xfrm>
            <a:off x="8573596" y="5093506"/>
            <a:ext cx="2312582" cy="472369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playground</a:t>
            </a:r>
            <a:r>
              <a:rPr lang="en-US" sz="3200" dirty="0"/>
              <a:t> 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DDDCEA-3394-4DB6-BF24-D3A44B3F1935}"/>
              </a:ext>
            </a:extLst>
          </p:cNvPr>
          <p:cNvSpPr/>
          <p:nvPr/>
        </p:nvSpPr>
        <p:spPr>
          <a:xfrm>
            <a:off x="3167356" y="1109552"/>
            <a:ext cx="61237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  <a:r>
              <a:rPr lang="en-US" sz="6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s this">
            <a:hlinkClick r:id="" action="ppaction://media"/>
            <a:extLst>
              <a:ext uri="{FF2B5EF4-FFF2-40B4-BE49-F238E27FC236}">
                <a16:creationId xmlns:a16="http://schemas.microsoft.com/office/drawing/2014/main" id="{D1C15883-28EC-44AB-8309-5DFAB71E0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9887" y="-1240972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6298" y="2972990"/>
            <a:ext cx="2912818" cy="1954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7875" y="2997525"/>
            <a:ext cx="2815037" cy="1929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46" y="3023047"/>
            <a:ext cx="3111383" cy="19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81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3.7037E-7 L 2.70833E-6 -0.07222 " pathEditMode="relative" rAng="0" ptsTypes="AA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2" grpId="2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hlinkClick r:id="rId8" action="ppaction://hlinksldjump"/>
            <a:extLst>
              <a:ext uri="{FF2B5EF4-FFF2-40B4-BE49-F238E27FC236}">
                <a16:creationId xmlns:a16="http://schemas.microsoft.com/office/drawing/2014/main" id="{93805AD7-E36C-4A53-99EA-373A0754376D}"/>
              </a:ext>
            </a:extLst>
          </p:cNvPr>
          <p:cNvSpPr/>
          <p:nvPr/>
        </p:nvSpPr>
        <p:spPr>
          <a:xfrm>
            <a:off x="10536102" y="5984975"/>
            <a:ext cx="1426028" cy="56605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Back</a:t>
            </a:r>
            <a:endParaRPr lang="ru-RU" sz="2400" b="1" dirty="0"/>
          </a:p>
        </p:txBody>
      </p:sp>
      <p:sp>
        <p:nvSpPr>
          <p:cNvPr id="8" name="12 Rectángulo redondeado">
            <a:extLst>
              <a:ext uri="{FF2B5EF4-FFF2-40B4-BE49-F238E27FC236}">
                <a16:creationId xmlns:a16="http://schemas.microsoft.com/office/drawing/2014/main" id="{99C2B769-CDC3-48FC-AEE3-BBDD76FF6014}"/>
              </a:ext>
            </a:extLst>
          </p:cNvPr>
          <p:cNvSpPr/>
          <p:nvPr/>
        </p:nvSpPr>
        <p:spPr>
          <a:xfrm>
            <a:off x="511958" y="4717774"/>
            <a:ext cx="2995052" cy="56542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5 Rectángulo redondeado">
            <a:extLst>
              <a:ext uri="{FF2B5EF4-FFF2-40B4-BE49-F238E27FC236}">
                <a16:creationId xmlns:a16="http://schemas.microsoft.com/office/drawing/2014/main" id="{57BB524C-5D5F-45CB-AE0C-B1E9CDC61B47}"/>
              </a:ext>
            </a:extLst>
          </p:cNvPr>
          <p:cNvSpPr/>
          <p:nvPr/>
        </p:nvSpPr>
        <p:spPr>
          <a:xfrm>
            <a:off x="5175892" y="4717774"/>
            <a:ext cx="1622457" cy="56542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gym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17 Rectángulo redondeado">
            <a:extLst>
              <a:ext uri="{FF2B5EF4-FFF2-40B4-BE49-F238E27FC236}">
                <a16:creationId xmlns:a16="http://schemas.microsoft.com/office/drawing/2014/main" id="{7972BD82-B337-4483-B8E0-FCA584F6E2FB}"/>
              </a:ext>
            </a:extLst>
          </p:cNvPr>
          <p:cNvSpPr/>
          <p:nvPr/>
        </p:nvSpPr>
        <p:spPr>
          <a:xfrm>
            <a:off x="8709869" y="4735910"/>
            <a:ext cx="2539247" cy="56542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art </a:t>
            </a: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room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A36E9-2CB4-4457-891C-09AA90084656}"/>
              </a:ext>
            </a:extLst>
          </p:cNvPr>
          <p:cNvSpPr/>
          <p:nvPr/>
        </p:nvSpPr>
        <p:spPr>
          <a:xfrm>
            <a:off x="3034102" y="259645"/>
            <a:ext cx="61237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  <a:r>
              <a:rPr lang="en-US" sz="6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FAF3F-1973-45A1-836E-BB2C3364DDCB}"/>
              </a:ext>
            </a:extLst>
          </p:cNvPr>
          <p:cNvSpPr/>
          <p:nvPr/>
        </p:nvSpPr>
        <p:spPr>
          <a:xfrm>
            <a:off x="2541435" y="1336977"/>
            <a:ext cx="68913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A3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go to the _____.</a:t>
            </a:r>
          </a:p>
          <a:p>
            <a:pPr algn="ctr"/>
            <a:r>
              <a:rPr lang="en-US" sz="4000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A3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OK, let’s go.</a:t>
            </a:r>
          </a:p>
        </p:txBody>
      </p:sp>
      <p:pic>
        <p:nvPicPr>
          <p:cNvPr id="2" name="let go the gym">
            <a:hlinkClick r:id="" action="ppaction://media"/>
            <a:extLst>
              <a:ext uri="{FF2B5EF4-FFF2-40B4-BE49-F238E27FC236}">
                <a16:creationId xmlns:a16="http://schemas.microsoft.com/office/drawing/2014/main" id="{262BD0EE-B892-4BCB-90AE-89B73288F8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41684" y="-1264228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3647" y="2706142"/>
            <a:ext cx="3706949" cy="17652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314" y="2706141"/>
            <a:ext cx="3590340" cy="17811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9589" y="2706142"/>
            <a:ext cx="3792541" cy="17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37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6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0" grpId="2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hlinkClick r:id="rId8" action="ppaction://hlinksldjump"/>
            <a:extLst>
              <a:ext uri="{FF2B5EF4-FFF2-40B4-BE49-F238E27FC236}">
                <a16:creationId xmlns:a16="http://schemas.microsoft.com/office/drawing/2014/main" id="{BB9816FA-5613-4870-AEAD-510782935A14}"/>
              </a:ext>
            </a:extLst>
          </p:cNvPr>
          <p:cNvSpPr/>
          <p:nvPr/>
        </p:nvSpPr>
        <p:spPr>
          <a:xfrm>
            <a:off x="10536102" y="5908775"/>
            <a:ext cx="1426028" cy="56605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Back</a:t>
            </a:r>
            <a:endParaRPr lang="ru-RU" sz="2400" b="1" dirty="0"/>
          </a:p>
        </p:txBody>
      </p:sp>
      <p:sp>
        <p:nvSpPr>
          <p:cNvPr id="5" name="12 Rectángulo redondeado">
            <a:extLst>
              <a:ext uri="{FF2B5EF4-FFF2-40B4-BE49-F238E27FC236}">
                <a16:creationId xmlns:a16="http://schemas.microsoft.com/office/drawing/2014/main" id="{6FA955F5-516B-4849-8EDE-62F0D112DB79}"/>
              </a:ext>
            </a:extLst>
          </p:cNvPr>
          <p:cNvSpPr/>
          <p:nvPr/>
        </p:nvSpPr>
        <p:spPr>
          <a:xfrm>
            <a:off x="8779708" y="4755548"/>
            <a:ext cx="2382336" cy="559699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music </a:t>
            </a: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room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15 Rectángulo redondeado">
            <a:extLst>
              <a:ext uri="{FF2B5EF4-FFF2-40B4-BE49-F238E27FC236}">
                <a16:creationId xmlns:a16="http://schemas.microsoft.com/office/drawing/2014/main" id="{0AC4B16D-C139-4867-9437-5FA7DAC32243}"/>
              </a:ext>
            </a:extLst>
          </p:cNvPr>
          <p:cNvSpPr/>
          <p:nvPr/>
        </p:nvSpPr>
        <p:spPr>
          <a:xfrm>
            <a:off x="593779" y="4749495"/>
            <a:ext cx="2946217" cy="511714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computer</a:t>
            </a: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 </a:t>
            </a: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room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17 Rectángulo redondeado">
            <a:extLst>
              <a:ext uri="{FF2B5EF4-FFF2-40B4-BE49-F238E27FC236}">
                <a16:creationId xmlns:a16="http://schemas.microsoft.com/office/drawing/2014/main" id="{1888C8F8-E58E-4C98-84C7-C981EE7A4248}"/>
              </a:ext>
            </a:extLst>
          </p:cNvPr>
          <p:cNvSpPr/>
          <p:nvPr/>
        </p:nvSpPr>
        <p:spPr>
          <a:xfrm>
            <a:off x="4904829" y="4765671"/>
            <a:ext cx="2382335" cy="549576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art </a:t>
            </a: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room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73454-251E-4F20-82E1-D38CDB6F6083}"/>
              </a:ext>
            </a:extLst>
          </p:cNvPr>
          <p:cNvSpPr/>
          <p:nvPr/>
        </p:nvSpPr>
        <p:spPr>
          <a:xfrm>
            <a:off x="3034102" y="259645"/>
            <a:ext cx="61237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  <a:r>
              <a:rPr lang="en-US" sz="6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942034-6376-4152-8D4A-647BAF246F5E}"/>
              </a:ext>
            </a:extLst>
          </p:cNvPr>
          <p:cNvSpPr/>
          <p:nvPr/>
        </p:nvSpPr>
        <p:spPr>
          <a:xfrm>
            <a:off x="2650310" y="1336977"/>
            <a:ext cx="68913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go to the _____.</a:t>
            </a:r>
          </a:p>
          <a:p>
            <a:pPr algn="ctr"/>
            <a:r>
              <a:rPr lang="en-US" sz="4000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OK, let’s go.</a:t>
            </a:r>
          </a:p>
        </p:txBody>
      </p:sp>
      <p:pic>
        <p:nvPicPr>
          <p:cNvPr id="2" name="2computer room">
            <a:hlinkClick r:id="" action="ppaction://media"/>
            <a:extLst>
              <a:ext uri="{FF2B5EF4-FFF2-40B4-BE49-F238E27FC236}">
                <a16:creationId xmlns:a16="http://schemas.microsoft.com/office/drawing/2014/main" id="{12DFA402-C280-401B-8C6F-010964D89D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79708" y="-1138988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616" y="2783013"/>
            <a:ext cx="3792541" cy="1814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3111" y="2788077"/>
            <a:ext cx="3792541" cy="1818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9589" y="2783013"/>
            <a:ext cx="3792541" cy="18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11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7" grpId="1" animBg="1"/>
      <p:bldP spid="7" grpId="2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hlinkClick r:id="rId8" action="ppaction://hlinksldjump"/>
            <a:extLst>
              <a:ext uri="{FF2B5EF4-FFF2-40B4-BE49-F238E27FC236}">
                <a16:creationId xmlns:a16="http://schemas.microsoft.com/office/drawing/2014/main" id="{09AC15D3-3183-4C42-BB89-173C6BD44452}"/>
              </a:ext>
            </a:extLst>
          </p:cNvPr>
          <p:cNvSpPr/>
          <p:nvPr/>
        </p:nvSpPr>
        <p:spPr>
          <a:xfrm>
            <a:off x="10536102" y="5565875"/>
            <a:ext cx="1426028" cy="56605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Back</a:t>
            </a:r>
            <a:endParaRPr lang="ru-RU" sz="2400" b="1" dirty="0"/>
          </a:p>
        </p:txBody>
      </p:sp>
      <p:sp>
        <p:nvSpPr>
          <p:cNvPr id="5" name="12 Rectángulo redondeado">
            <a:extLst>
              <a:ext uri="{FF2B5EF4-FFF2-40B4-BE49-F238E27FC236}">
                <a16:creationId xmlns:a16="http://schemas.microsoft.com/office/drawing/2014/main" id="{9B74362F-FF3E-4B19-8F05-3463FFA0ED99}"/>
              </a:ext>
            </a:extLst>
          </p:cNvPr>
          <p:cNvSpPr/>
          <p:nvPr/>
        </p:nvSpPr>
        <p:spPr>
          <a:xfrm>
            <a:off x="485304" y="4876800"/>
            <a:ext cx="2946217" cy="49818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music </a:t>
            </a: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room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15 Rectángulo redondeado">
            <a:extLst>
              <a:ext uri="{FF2B5EF4-FFF2-40B4-BE49-F238E27FC236}">
                <a16:creationId xmlns:a16="http://schemas.microsoft.com/office/drawing/2014/main" id="{D5BEB347-2F91-4F70-ADC4-38826479B363}"/>
              </a:ext>
            </a:extLst>
          </p:cNvPr>
          <p:cNvSpPr/>
          <p:nvPr/>
        </p:nvSpPr>
        <p:spPr>
          <a:xfrm>
            <a:off x="8955623" y="4892807"/>
            <a:ext cx="2106076" cy="512956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art room </a:t>
            </a:r>
            <a:endParaRPr lang="es-ES" sz="3200" b="1" kern="0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</a:endParaRPr>
          </a:p>
        </p:txBody>
      </p:sp>
      <p:sp>
        <p:nvSpPr>
          <p:cNvPr id="7" name="17 Rectángulo redondeado">
            <a:extLst>
              <a:ext uri="{FF2B5EF4-FFF2-40B4-BE49-F238E27FC236}">
                <a16:creationId xmlns:a16="http://schemas.microsoft.com/office/drawing/2014/main" id="{B63F5DFF-7019-4BAE-AF61-7ED50BC4B1A1}"/>
              </a:ext>
            </a:extLst>
          </p:cNvPr>
          <p:cNvSpPr/>
          <p:nvPr/>
        </p:nvSpPr>
        <p:spPr>
          <a:xfrm>
            <a:off x="4498750" y="4876800"/>
            <a:ext cx="2959100" cy="52896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computer</a:t>
            </a: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 </a:t>
            </a: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room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9C0379-5544-4B00-8995-20E455104B04}"/>
              </a:ext>
            </a:extLst>
          </p:cNvPr>
          <p:cNvSpPr/>
          <p:nvPr/>
        </p:nvSpPr>
        <p:spPr>
          <a:xfrm>
            <a:off x="3034102" y="259645"/>
            <a:ext cx="61237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  <a:r>
              <a:rPr lang="en-US" sz="6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D27ADC-DCB1-47F1-BD83-56C06753D728}"/>
              </a:ext>
            </a:extLst>
          </p:cNvPr>
          <p:cNvSpPr/>
          <p:nvPr/>
        </p:nvSpPr>
        <p:spPr>
          <a:xfrm>
            <a:off x="2650310" y="1336977"/>
            <a:ext cx="68913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go to the _____.</a:t>
            </a:r>
          </a:p>
          <a:p>
            <a:pPr algn="ctr"/>
            <a:r>
              <a:rPr lang="en-US" sz="4000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OK, let’s go.</a:t>
            </a:r>
          </a:p>
        </p:txBody>
      </p:sp>
      <p:pic>
        <p:nvPicPr>
          <p:cNvPr id="3" name="3art room">
            <a:hlinkClick r:id="" action="ppaction://media"/>
            <a:extLst>
              <a:ext uri="{FF2B5EF4-FFF2-40B4-BE49-F238E27FC236}">
                <a16:creationId xmlns:a16="http://schemas.microsoft.com/office/drawing/2014/main" id="{8DA982E4-5806-4CF1-AADF-DFF7293713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63728" y="-1193358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41" y="2879416"/>
            <a:ext cx="3792541" cy="1806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2030" y="2879416"/>
            <a:ext cx="3792541" cy="18143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2391" y="2847139"/>
            <a:ext cx="3792541" cy="183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7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3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7" grpId="1" animBg="1"/>
      <p:bldP spid="7" grpId="2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hlinkClick r:id="rId3" action="ppaction://hlinksldjump"/>
            <a:extLst>
              <a:ext uri="{FF2B5EF4-FFF2-40B4-BE49-F238E27FC236}">
                <a16:creationId xmlns:a16="http://schemas.microsoft.com/office/drawing/2014/main" id="{67FA739F-C53A-40D5-AD54-1BAE4B56F90D}"/>
              </a:ext>
            </a:extLst>
          </p:cNvPr>
          <p:cNvSpPr/>
          <p:nvPr/>
        </p:nvSpPr>
        <p:spPr>
          <a:xfrm>
            <a:off x="10536102" y="5565875"/>
            <a:ext cx="1426028" cy="56605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Back</a:t>
            </a:r>
            <a:endParaRPr lang="ru-RU" sz="2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44DBFA-927A-4ADA-930B-68520959B140}"/>
              </a:ext>
            </a:extLst>
          </p:cNvPr>
          <p:cNvSpPr/>
          <p:nvPr/>
        </p:nvSpPr>
        <p:spPr>
          <a:xfrm>
            <a:off x="2650313" y="811496"/>
            <a:ext cx="68913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 our swimming pool?</a:t>
            </a:r>
          </a:p>
          <a:p>
            <a:pPr algn="ctr"/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is./      No, it isn’t.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59" y="2541147"/>
            <a:ext cx="4090020" cy="240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File:Swimming Pool at Regent's International School Bangkok.jpg - Wikipedia"/>
          <p:cNvSpPr>
            <a:spLocks noChangeAspect="1" noChangeArrowheads="1"/>
          </p:cNvSpPr>
          <p:nvPr/>
        </p:nvSpPr>
        <p:spPr bwMode="auto">
          <a:xfrm>
            <a:off x="3684104" y="3990215"/>
            <a:ext cx="2169642" cy="216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File:Swimming Pool at Regent's International School Bangkok.jpg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27" y="2541147"/>
            <a:ext cx="4138372" cy="241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2 Rectángulo redondeado">
            <a:extLst>
              <a:ext uri="{FF2B5EF4-FFF2-40B4-BE49-F238E27FC236}">
                <a16:creationId xmlns:a16="http://schemas.microsoft.com/office/drawing/2014/main" id="{9B74362F-FF3E-4B19-8F05-3463FFA0ED99}"/>
              </a:ext>
            </a:extLst>
          </p:cNvPr>
          <p:cNvSpPr/>
          <p:nvPr/>
        </p:nvSpPr>
        <p:spPr>
          <a:xfrm>
            <a:off x="1754311" y="5141609"/>
            <a:ext cx="2946217" cy="49818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No, it isn’t.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2 Rectángulo redondeado">
            <a:extLst>
              <a:ext uri="{FF2B5EF4-FFF2-40B4-BE49-F238E27FC236}">
                <a16:creationId xmlns:a16="http://schemas.microsoft.com/office/drawing/2014/main" id="{9B74362F-FF3E-4B19-8F05-3463FFA0ED99}"/>
              </a:ext>
            </a:extLst>
          </p:cNvPr>
          <p:cNvSpPr/>
          <p:nvPr/>
        </p:nvSpPr>
        <p:spPr>
          <a:xfrm>
            <a:off x="7089604" y="5141610"/>
            <a:ext cx="2946217" cy="49818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Yes, it is.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156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hlinkClick r:id="rId3" action="ppaction://hlinksldjump"/>
            <a:extLst>
              <a:ext uri="{FF2B5EF4-FFF2-40B4-BE49-F238E27FC236}">
                <a16:creationId xmlns:a16="http://schemas.microsoft.com/office/drawing/2014/main" id="{06C7EB7B-7EE1-4191-B2B6-523681714DFE}"/>
              </a:ext>
            </a:extLst>
          </p:cNvPr>
          <p:cNvSpPr/>
          <p:nvPr/>
        </p:nvSpPr>
        <p:spPr>
          <a:xfrm>
            <a:off x="10599602" y="6010375"/>
            <a:ext cx="1426028" cy="56605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Back</a:t>
            </a:r>
            <a:endParaRPr lang="ru-RU" sz="2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579BDB-C329-4E1F-B29B-CF3CC1B74B01}"/>
              </a:ext>
            </a:extLst>
          </p:cNvPr>
          <p:cNvSpPr/>
          <p:nvPr/>
        </p:nvSpPr>
        <p:spPr>
          <a:xfrm>
            <a:off x="2422938" y="810235"/>
            <a:ext cx="68913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 our playground?</a:t>
            </a:r>
          </a:p>
          <a:p>
            <a:pPr algn="ctr"/>
            <a:r>
              <a:rPr lang="en-US" sz="4000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is./      No, it isn’t.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4" y="2487225"/>
            <a:ext cx="4996069" cy="241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School Playground Equipment | Our Services | Wickste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20" y="2487224"/>
            <a:ext cx="4996069" cy="241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2 Rectángulo redondeado">
            <a:extLst>
              <a:ext uri="{FF2B5EF4-FFF2-40B4-BE49-F238E27FC236}">
                <a16:creationId xmlns:a16="http://schemas.microsoft.com/office/drawing/2014/main" id="{9B74362F-FF3E-4B19-8F05-3463FFA0ED99}"/>
              </a:ext>
            </a:extLst>
          </p:cNvPr>
          <p:cNvSpPr/>
          <p:nvPr/>
        </p:nvSpPr>
        <p:spPr>
          <a:xfrm>
            <a:off x="1720069" y="5171729"/>
            <a:ext cx="2946217" cy="49818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No, it isn’t.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12 Rectángulo redondeado">
            <a:extLst>
              <a:ext uri="{FF2B5EF4-FFF2-40B4-BE49-F238E27FC236}">
                <a16:creationId xmlns:a16="http://schemas.microsoft.com/office/drawing/2014/main" id="{9B74362F-FF3E-4B19-8F05-3463FFA0ED99}"/>
              </a:ext>
            </a:extLst>
          </p:cNvPr>
          <p:cNvSpPr/>
          <p:nvPr/>
        </p:nvSpPr>
        <p:spPr>
          <a:xfrm>
            <a:off x="7448191" y="5171729"/>
            <a:ext cx="2946217" cy="49818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Yes, it is.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988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069569"/>
            <a:ext cx="120904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2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397</Words>
  <Application>Microsoft Office PowerPoint</Application>
  <PresentationFormat>Widescreen</PresentationFormat>
  <Paragraphs>72</Paragraphs>
  <Slides>11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Comic Sans MS</vt:lpstr>
      <vt:lpstr>Forte</vt:lpstr>
      <vt:lpstr>Sport Day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STD_NGOC</cp:lastModifiedBy>
  <cp:revision>232</cp:revision>
  <dcterms:created xsi:type="dcterms:W3CDTF">2021-12-14T02:43:34Z</dcterms:created>
  <dcterms:modified xsi:type="dcterms:W3CDTF">2024-12-26T09:01:33Z</dcterms:modified>
</cp:coreProperties>
</file>