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</p:sldMasterIdLst>
  <p:notesMasterIdLst>
    <p:notesMasterId r:id="rId21"/>
  </p:notesMasterIdLst>
  <p:sldIdLst>
    <p:sldId id="413" r:id="rId3"/>
    <p:sldId id="415" r:id="rId4"/>
    <p:sldId id="416" r:id="rId5"/>
    <p:sldId id="442" r:id="rId6"/>
    <p:sldId id="443" r:id="rId7"/>
    <p:sldId id="444" r:id="rId8"/>
    <p:sldId id="445" r:id="rId9"/>
    <p:sldId id="447" r:id="rId10"/>
    <p:sldId id="448" r:id="rId11"/>
    <p:sldId id="449" r:id="rId12"/>
    <p:sldId id="382" r:id="rId13"/>
    <p:sldId id="383" r:id="rId14"/>
    <p:sldId id="384" r:id="rId15"/>
    <p:sldId id="417" r:id="rId16"/>
    <p:sldId id="451" r:id="rId17"/>
    <p:sldId id="454" r:id="rId18"/>
    <p:sldId id="455" r:id="rId19"/>
    <p:sldId id="4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87" autoAdjust="0"/>
  </p:normalViewPr>
  <p:slideViewPr>
    <p:cSldViewPr snapToGrid="0">
      <p:cViewPr varScale="1">
        <p:scale>
          <a:sx n="63" d="100"/>
          <a:sy n="63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Divide the class into 2 teams.</a:t>
            </a:r>
          </a:p>
          <a:p>
            <a:r>
              <a:rPr lang="en-GB" dirty="0" smtClean="0"/>
              <a:t>- Click </a:t>
            </a:r>
            <a:r>
              <a:rPr lang="en-GB" dirty="0"/>
              <a:t>the </a:t>
            </a:r>
            <a:r>
              <a:rPr lang="en-GB" dirty="0" smtClean="0"/>
              <a:t>numbers </a:t>
            </a:r>
            <a:r>
              <a:rPr lang="en-GB" dirty="0"/>
              <a:t>to go to the </a:t>
            </a:r>
            <a:r>
              <a:rPr lang="en-GB" dirty="0" smtClean="0"/>
              <a:t>question</a:t>
            </a:r>
            <a:r>
              <a:rPr lang="en-GB" baseline="0" dirty="0" smtClean="0"/>
              <a:t> slide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 smtClean="0"/>
              <a:t>- When</a:t>
            </a:r>
            <a:r>
              <a:rPr lang="en-GB" baseline="0" dirty="0" smtClean="0"/>
              <a:t> a team answers correctly, click one tree to grow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0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6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letter to go to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taking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turns to play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save all the sea creatures.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saves the most sea creatures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02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613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88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on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on the Earth button to go back to the game.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78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91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60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6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6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0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2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each answer</a:t>
            </a:r>
            <a:r>
              <a:rPr lang="en-US" baseline="0" dirty="0" smtClean="0"/>
              <a:t> to check </a:t>
            </a:r>
          </a:p>
          <a:p>
            <a:r>
              <a:rPr lang="en-US" baseline="0" dirty="0" smtClean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1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E977-621E-4D9C-ACDE-BFDDC273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77698-656F-4398-A378-457FD9AEB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E397C-62D7-4F0A-89EA-714E8C22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2F8D4-5AAC-43DD-B4FC-A261631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EE86-6910-40E9-A938-CE787C00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9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8B89-9416-4993-B16D-2D105B96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D1CCF-F2B2-4E99-A5F6-B8F9C049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0F4A-2B49-4207-9DD7-C3887F67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26-Dec-24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8C4AD-7329-4EEE-B68B-F606D9B8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3DFC-880A-459A-8791-17B6D6C9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704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A28A1-3183-4D95-90CE-00C12A032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8D304-3E94-4EC0-AAE3-591503A2C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CA74-A4B0-4966-AD0E-E676B5E5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26-Dec-24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AB2F2-BF80-41B7-BD67-8F05CA8B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F0077-1DE8-4A84-9C26-E40BAA7C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35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5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8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9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8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3FD1-5706-47F5-A2A3-B5B32691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BE52E-0502-4245-85BC-A426AAC73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340B-15F0-4661-9D3F-7BA16CCC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26-Dec-24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63818-2306-4B66-A368-023C9982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B5E27-D1BD-47DB-B54A-8B7205CE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838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04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9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160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5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9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58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8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CCB8-6307-489C-9026-7EE2872F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D5DC5-BC27-4630-AC57-C44F840B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91AA-86F0-4948-BC30-C37F706F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2748-983F-47BE-87B9-44247A9B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D597C-3569-4E44-91AD-E3CB8228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4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B3FC-E3BC-41AE-B605-203BE9E1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3A111-2E8E-4C69-A51E-BA0DBED17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9591-06CD-4E6D-BC21-6C526C489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53003-895F-47E7-980F-4DE304B6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26-Dec-24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61F2B-C0B2-4FE4-95D6-BA799506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F5AC5-C7E6-4A15-9F02-EFC69FC3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992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A3A9-7F11-48B2-B05D-79EE1688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21290-BE76-43D2-ADF5-16AACE5C1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BBA0A-BAFF-4170-B90B-2CF2C991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C29F9-69BA-41EB-B919-F02D3B6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E9026-DF56-4574-ADC0-874D6DF98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71CAB-BECD-4BE3-8AD1-20A2E6C1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26-Dec-24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ADF7D-C6C8-4BDA-9745-B19E243A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2D148-EB88-4A7F-92D6-53706312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708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3866-F772-4743-858A-CA4BC859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D5F2C-ECE9-43F3-B578-880926D4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D2BFF-0CA5-4887-881C-0CA2CFF1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ACDDF-D8EB-40E1-9456-C8863F81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F921D-4749-4298-A64D-167A57CC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9EBB3-7F8D-465E-A2A2-9A534909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7350-6ABD-4128-BB1F-86AE1B35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3523-BB99-4AFD-B24A-4D3AFDB6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4C1B-732C-42E0-8689-E958189D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C6FD9-66AC-4342-ABB6-330247E9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06E38-86CD-43B6-9151-EC0B175E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26-Dec-24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8E7EB-DF2B-4EA8-8472-C2933055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FB997-1F29-4BE4-B67E-CE05B058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56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1FC1-C5A4-4DB9-9FA6-36F79B9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F9823-F57A-4743-8CD3-8266066CB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03A61-125B-4BB4-B82C-6AEAC9C3D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498C1-4127-42E2-8941-0192868C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BA2FD-15B8-4CD9-A8C7-CEABE63B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17968-BF01-4DD1-BA5C-B4AD26C0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C423B-82E1-4E0D-BDEC-8FE6977E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3B9EF-5F00-4DEF-99BC-791986089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A593C-7AC5-4A0E-B8BB-08DD64D36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2E3BAE-1CA4-41E9-B28D-0535BA802D97}" type="datetimeFigureOut">
              <a:rPr lang="ko-KR" altLang="en-US" smtClean="0"/>
              <a:pPr>
                <a:defRPr/>
              </a:pPr>
              <a:t>2024-12-26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80301-05F8-4D5E-AD8B-A9F81EB4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5090-3119-44D0-B6F4-9914CF6E3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5D7174-89E8-4523-B836-4081B26BBAE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0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26-Dec-24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12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11" Type="http://schemas.openxmlformats.org/officeDocument/2006/relationships/slide" Target="slide16.xml"/><Relationship Id="rId5" Type="http://schemas.openxmlformats.org/officeDocument/2006/relationships/image" Target="../media/image29.jpeg"/><Relationship Id="rId10" Type="http://schemas.openxmlformats.org/officeDocument/2006/relationships/slide" Target="slide15.xml"/><Relationship Id="rId4" Type="http://schemas.openxmlformats.org/officeDocument/2006/relationships/image" Target="../media/image28.jpeg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34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4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slide" Target="slide14.xml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slide" Target="slide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slide" Target="slide7.xml"/><Relationship Id="rId5" Type="http://schemas.openxmlformats.org/officeDocument/2006/relationships/image" Target="../media/image9.jpeg"/><Relationship Id="rId10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– PERIOD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9" y="2490778"/>
            <a:ext cx="7200000" cy="3257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1936" y="5747921"/>
            <a:ext cx="4764446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smtClean="0">
                <a:solidFill>
                  <a:srgbClr val="F0592B"/>
                </a:solidFill>
                <a:latin typeface="Comic Sans MS"/>
                <a:sym typeface="Comic Sans MS"/>
              </a:rPr>
              <a:t>Teacher: Duong Thi Bich Ngoc</a:t>
            </a:r>
          </a:p>
          <a:p>
            <a:r>
              <a:rPr lang="en-US" sz="2400" b="1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Quang Trung Primary School </a:t>
            </a:r>
          </a:p>
          <a:p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000314" y="3118542"/>
            <a:ext cx="4909624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a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000313" y="1724383"/>
            <a:ext cx="490962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Vietnamese?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000313" y="4493724"/>
            <a:ext cx="4873152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English?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65" y="4493723"/>
            <a:ext cx="1242061" cy="83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71" y="1769395"/>
            <a:ext cx="1056745" cy="71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70" y="3143967"/>
            <a:ext cx="1197275" cy="799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21" y="1471315"/>
            <a:ext cx="5223185" cy="393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Callout 1"/>
          <p:cNvSpPr/>
          <p:nvPr/>
        </p:nvSpPr>
        <p:spPr>
          <a:xfrm>
            <a:off x="939800" y="1785924"/>
            <a:ext cx="1473200" cy="807167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004841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Vietnamese?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36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DAF695-3337-48BA-A637-418807C49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A7F284-EC33-44F7-9087-B0D6EA475742}"/>
              </a:ext>
            </a:extLst>
          </p:cNvPr>
          <p:cNvSpPr txBox="1"/>
          <p:nvPr/>
        </p:nvSpPr>
        <p:spPr>
          <a:xfrm>
            <a:off x="7990495" y="431311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B2E84-730E-4BD8-9AF4-990C6E48E21F}"/>
              </a:ext>
            </a:extLst>
          </p:cNvPr>
          <p:cNvSpPr txBox="1"/>
          <p:nvPr/>
        </p:nvSpPr>
        <p:spPr>
          <a:xfrm>
            <a:off x="5937579" y="431311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DA49F9-3D38-4502-9879-4FCD780F288C}"/>
              </a:ext>
            </a:extLst>
          </p:cNvPr>
          <p:cNvSpPr txBox="1"/>
          <p:nvPr/>
        </p:nvSpPr>
        <p:spPr>
          <a:xfrm>
            <a:off x="3884663" y="431310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CA81D-2154-400C-9F2E-069641141E68}"/>
              </a:ext>
            </a:extLst>
          </p:cNvPr>
          <p:cNvSpPr txBox="1"/>
          <p:nvPr/>
        </p:nvSpPr>
        <p:spPr>
          <a:xfrm>
            <a:off x="10043411" y="431310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9308"/>
            <a:ext cx="1218247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rack 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1851" y="2191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8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52C30B-597F-46C4-9B89-94AC2A3B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911" y="977525"/>
            <a:ext cx="8562975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692AD5-7D53-40BD-80EA-D28D0D3C094C}"/>
              </a:ext>
            </a:extLst>
          </p:cNvPr>
          <p:cNvSpPr txBox="1"/>
          <p:nvPr/>
        </p:nvSpPr>
        <p:spPr>
          <a:xfrm>
            <a:off x="3863556" y="436974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211BB-3196-45C9-B9D6-245059C0C9A0}"/>
              </a:ext>
            </a:extLst>
          </p:cNvPr>
          <p:cNvSpPr txBox="1"/>
          <p:nvPr/>
        </p:nvSpPr>
        <p:spPr>
          <a:xfrm>
            <a:off x="3295293" y="3625881"/>
            <a:ext cx="71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2A802-DF6D-4694-B9E1-E84DBB4DE9ED}"/>
              </a:ext>
            </a:extLst>
          </p:cNvPr>
          <p:cNvSpPr txBox="1"/>
          <p:nvPr/>
        </p:nvSpPr>
        <p:spPr>
          <a:xfrm>
            <a:off x="4214614" y="242964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D1C89-C6F4-43C4-B26E-7B9BD9D7A760}"/>
              </a:ext>
            </a:extLst>
          </p:cNvPr>
          <p:cNvSpPr txBox="1"/>
          <p:nvPr/>
        </p:nvSpPr>
        <p:spPr>
          <a:xfrm>
            <a:off x="3225240" y="4794524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49932-DFB2-4740-84B5-0B7EA6CB6C12}"/>
              </a:ext>
            </a:extLst>
          </p:cNvPr>
          <p:cNvSpPr txBox="1"/>
          <p:nvPr/>
        </p:nvSpPr>
        <p:spPr>
          <a:xfrm>
            <a:off x="3677158" y="557691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C3436-8E7B-45F0-BA6F-C608E22FB534}"/>
              </a:ext>
            </a:extLst>
          </p:cNvPr>
          <p:cNvSpPr txBox="1"/>
          <p:nvPr/>
        </p:nvSpPr>
        <p:spPr>
          <a:xfrm>
            <a:off x="4214614" y="599433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6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E06D49-DB85-43DC-BD13-44C5E2FDE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7" y="1467637"/>
            <a:ext cx="10906125" cy="545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Track 073">
            <a:hlinkClick r:id="" action="ppaction://media"/>
            <a:extLst>
              <a:ext uri="{FF2B5EF4-FFF2-40B4-BE49-F238E27FC236}">
                <a16:creationId xmlns:a16="http://schemas.microsoft.com/office/drawing/2014/main" id="{65A283CA-2B3E-4D0B-8F8A-A8355ED95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2355" y="1569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02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a than tien 2" descr="Sea animals cartoon set Royalty Free Vector Image">
            <a:extLst>
              <a:ext uri="{FF2B5EF4-FFF2-40B4-BE49-F238E27FC236}">
                <a16:creationId xmlns:a16="http://schemas.microsoft.com/office/drawing/2014/main" id="{53511CF6-EFF1-4FF2-B4FE-5D76D6D39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3" t="44401" r="29262" b="39198"/>
          <a:stretch/>
        </p:blipFill>
        <p:spPr bwMode="auto">
          <a:xfrm>
            <a:off x="6889334" y="3264546"/>
            <a:ext cx="1574491" cy="11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hai cau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4C6D388B-BA16-4B95-A6B0-3FB48437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78780" r="74164" b="5242"/>
          <a:stretch/>
        </p:blipFill>
        <p:spPr bwMode="auto">
          <a:xfrm>
            <a:off x="8156031" y="2910800"/>
            <a:ext cx="103868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a ngua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F8A61726-687F-4E56-92EA-26AF7033D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3" t="76764" r="7497" b="2783"/>
          <a:stretch/>
        </p:blipFill>
        <p:spPr bwMode="auto">
          <a:xfrm>
            <a:off x="9486358" y="3155717"/>
            <a:ext cx="807868" cy="14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ach tuoc 2" descr="Animals of the Sea - Set of 11">
            <a:extLst>
              <a:ext uri="{FF2B5EF4-FFF2-40B4-BE49-F238E27FC236}">
                <a16:creationId xmlns:a16="http://schemas.microsoft.com/office/drawing/2014/main" id="{6BB05355-7975-41FE-89E3-C830B53EA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359" r="64844" b="77633"/>
          <a:stretch/>
        </p:blipFill>
        <p:spPr bwMode="auto">
          <a:xfrm>
            <a:off x="7836535" y="4101093"/>
            <a:ext cx="1835313" cy="12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a heo 2" descr="Sea animals cartoon set Royalty Free Vector Image">
            <a:extLst>
              <a:ext uri="{FF2B5EF4-FFF2-40B4-BE49-F238E27FC236}">
                <a16:creationId xmlns:a16="http://schemas.microsoft.com/office/drawing/2014/main" id="{BC7DEA59-C9C4-4241-9F2F-482D8E9FE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66150" r="69112" b="10678"/>
          <a:stretch/>
        </p:blipFill>
        <p:spPr bwMode="auto">
          <a:xfrm>
            <a:off x="3384156" y="3475782"/>
            <a:ext cx="940762" cy="8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a kiem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51A3A36B-8C1C-4421-BAE2-43C4B69B7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53333" r="4649" b="22848"/>
          <a:stretch/>
        </p:blipFill>
        <p:spPr bwMode="auto">
          <a:xfrm flipH="1">
            <a:off x="2669219" y="2728175"/>
            <a:ext cx="1696565" cy="10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ca map 2" descr="Animals of the Sea - Set of 11">
            <a:extLst>
              <a:ext uri="{FF2B5EF4-FFF2-40B4-BE49-F238E27FC236}">
                <a16:creationId xmlns:a16="http://schemas.microsoft.com/office/drawing/2014/main" id="{0C34E4E1-0C82-45A2-81D3-726E13DDA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74304" r="39730" b="2654"/>
          <a:stretch/>
        </p:blipFill>
        <p:spPr bwMode="auto">
          <a:xfrm>
            <a:off x="3310248" y="4076685"/>
            <a:ext cx="2100610" cy="8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ua 2" descr="Sea animals cartoon set Royalty Free Vector Image">
            <a:extLst>
              <a:ext uri="{FF2B5EF4-FFF2-40B4-BE49-F238E27FC236}">
                <a16:creationId xmlns:a16="http://schemas.microsoft.com/office/drawing/2014/main" id="{5F8948FA-3E68-48FA-9256-EAC150662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7" t="42589" r="882" b="40583"/>
          <a:stretch/>
        </p:blipFill>
        <p:spPr bwMode="auto">
          <a:xfrm>
            <a:off x="4242987" y="2946995"/>
            <a:ext cx="1766657" cy="1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corative Fish Net, Mediterranean Style Nautical Decorative Fishing Net  with Shells and Anchor Home Decor Room Decoration (2mx1.5m, Blue) : Buy  Online at Best Price in KSA - Souq is now Amazon.sa:">
            <a:extLst>
              <a:ext uri="{FF2B5EF4-FFF2-40B4-BE49-F238E27FC236}">
                <a16:creationId xmlns:a16="http://schemas.microsoft.com/office/drawing/2014/main" id="{7ED5AACA-95DE-47DF-8649-0AFE9B25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7" y="2036329"/>
            <a:ext cx="440845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ca than tien 1" descr="Sea animals cartoon set Royalty Free Vector Image">
            <a:extLst>
              <a:ext uri="{FF2B5EF4-FFF2-40B4-BE49-F238E27FC236}">
                <a16:creationId xmlns:a16="http://schemas.microsoft.com/office/drawing/2014/main" id="{92304B71-9785-4CDF-887A-FE884504D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3" t="44401" r="29262" b="39198"/>
          <a:stretch/>
        </p:blipFill>
        <p:spPr bwMode="auto">
          <a:xfrm>
            <a:off x="6885100" y="3238553"/>
            <a:ext cx="1574491" cy="11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hai cau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94D25FB2-306D-41CB-A47D-9227FADE2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78780" r="74164" b="5242"/>
          <a:stretch/>
        </p:blipFill>
        <p:spPr bwMode="auto">
          <a:xfrm>
            <a:off x="8142103" y="2881132"/>
            <a:ext cx="103868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ca ngua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2BD1234D-E0E2-4DF8-887E-3E702A7B3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3" t="76764" r="7497" b="2783"/>
          <a:stretch/>
        </p:blipFill>
        <p:spPr bwMode="auto">
          <a:xfrm>
            <a:off x="9482124" y="3155717"/>
            <a:ext cx="807868" cy="14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bach tuoc 1" descr="Animals of the Sea - Set of 11">
            <a:extLst>
              <a:ext uri="{FF2B5EF4-FFF2-40B4-BE49-F238E27FC236}">
                <a16:creationId xmlns:a16="http://schemas.microsoft.com/office/drawing/2014/main" id="{29B7C2D9-4CB5-4E96-BC03-F8CB7F3BD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359" r="64844" b="77633"/>
          <a:stretch/>
        </p:blipFill>
        <p:spPr bwMode="auto">
          <a:xfrm>
            <a:off x="7813356" y="4081030"/>
            <a:ext cx="1835313" cy="12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corative Fish Net, Mediterranean Style Nautical Decorative Fishing Net  with Shells and Anchor Home Decor Room Decoration (2mx1.5m, Blue) : Buy  Online at Best Price in KSA - Souq is now Amazon.sa:">
            <a:extLst>
              <a:ext uri="{FF2B5EF4-FFF2-40B4-BE49-F238E27FC236}">
                <a16:creationId xmlns:a16="http://schemas.microsoft.com/office/drawing/2014/main" id="{B6B0264A-1374-4413-B0C3-4FAAD735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84" y="1920919"/>
            <a:ext cx="39243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ca kiem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1FB82AFF-41AF-4E30-9D2C-7797E8ECD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53333" r="4649" b="22848"/>
          <a:stretch/>
        </p:blipFill>
        <p:spPr bwMode="auto">
          <a:xfrm flipH="1">
            <a:off x="2663988" y="2728175"/>
            <a:ext cx="1696565" cy="10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ca map 1" descr="Animals of the Sea - Set of 11">
            <a:extLst>
              <a:ext uri="{FF2B5EF4-FFF2-40B4-BE49-F238E27FC236}">
                <a16:creationId xmlns:a16="http://schemas.microsoft.com/office/drawing/2014/main" id="{F8C866B0-84C8-4721-A2DD-B1F536881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74304" r="39730" b="2654"/>
          <a:stretch/>
        </p:blipFill>
        <p:spPr bwMode="auto">
          <a:xfrm>
            <a:off x="3327448" y="4065072"/>
            <a:ext cx="2100610" cy="8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cua 1" descr="Sea animals cartoon set Royalty Free Vector Image">
            <a:extLst>
              <a:ext uri="{FF2B5EF4-FFF2-40B4-BE49-F238E27FC236}">
                <a16:creationId xmlns:a16="http://schemas.microsoft.com/office/drawing/2014/main" id="{F02E8D99-71F6-40C9-B732-936F0CF87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7" t="42589" r="882" b="40583"/>
          <a:stretch/>
        </p:blipFill>
        <p:spPr bwMode="auto">
          <a:xfrm>
            <a:off x="4242987" y="2946995"/>
            <a:ext cx="1766657" cy="1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ca heo 1" descr="Sea animals cartoon set Royalty Free Vector Image">
            <a:extLst>
              <a:ext uri="{FF2B5EF4-FFF2-40B4-BE49-F238E27FC236}">
                <a16:creationId xmlns:a16="http://schemas.microsoft.com/office/drawing/2014/main" id="{11E9C01D-1670-47E0-8614-5AED79D3B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66150" r="69112" b="10678"/>
          <a:stretch/>
        </p:blipFill>
        <p:spPr bwMode="auto">
          <a:xfrm>
            <a:off x="3401356" y="3468950"/>
            <a:ext cx="940762" cy="8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E6FE3-240B-405E-9E2A-3BC4C876039F}"/>
              </a:ext>
            </a:extLst>
          </p:cNvPr>
          <p:cNvSpPr/>
          <p:nvPr/>
        </p:nvSpPr>
        <p:spPr>
          <a:xfrm>
            <a:off x="1824684" y="250663"/>
            <a:ext cx="89033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Save the ocean animals</a:t>
            </a:r>
          </a:p>
        </p:txBody>
      </p:sp>
      <p:sp>
        <p:nvSpPr>
          <p:cNvPr id="6" name="Rectangle 5">
            <a:hlinkClick r:id="rId9" action="ppaction://hlinksldjump"/>
            <a:extLst>
              <a:ext uri="{FF2B5EF4-FFF2-40B4-BE49-F238E27FC236}">
                <a16:creationId xmlns:a16="http://schemas.microsoft.com/office/drawing/2014/main" id="{BFC9B9FA-3B69-4093-8463-5FE098F682FA}"/>
              </a:ext>
            </a:extLst>
          </p:cNvPr>
          <p:cNvSpPr/>
          <p:nvPr/>
        </p:nvSpPr>
        <p:spPr>
          <a:xfrm>
            <a:off x="3363099" y="5558162"/>
            <a:ext cx="6703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4" name="Rectangle 33">
            <a:hlinkClick r:id="rId10" action="ppaction://hlinksldjump"/>
            <a:extLst>
              <a:ext uri="{FF2B5EF4-FFF2-40B4-BE49-F238E27FC236}">
                <a16:creationId xmlns:a16="http://schemas.microsoft.com/office/drawing/2014/main" id="{95DF1128-4DB1-4572-ADE8-88E16CE925C7}"/>
              </a:ext>
            </a:extLst>
          </p:cNvPr>
          <p:cNvSpPr/>
          <p:nvPr/>
        </p:nvSpPr>
        <p:spPr>
          <a:xfrm>
            <a:off x="2565577" y="5529631"/>
            <a:ext cx="74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5" name="Rectangle 34">
            <a:hlinkClick r:id="" action="ppaction://noaction"/>
            <a:extLst>
              <a:ext uri="{FF2B5EF4-FFF2-40B4-BE49-F238E27FC236}">
                <a16:creationId xmlns:a16="http://schemas.microsoft.com/office/drawing/2014/main" id="{6546D9BE-E7A3-4607-A517-F11DA229B644}"/>
              </a:ext>
            </a:extLst>
          </p:cNvPr>
          <p:cNvSpPr/>
          <p:nvPr/>
        </p:nvSpPr>
        <p:spPr>
          <a:xfrm>
            <a:off x="4123523" y="5579721"/>
            <a:ext cx="6607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6" name="Rectangle 35">
            <a:hlinkClick r:id="rId11" action="ppaction://hlinksldjump"/>
            <a:extLst>
              <a:ext uri="{FF2B5EF4-FFF2-40B4-BE49-F238E27FC236}">
                <a16:creationId xmlns:a16="http://schemas.microsoft.com/office/drawing/2014/main" id="{DD344BAD-83A7-45EA-BD8F-1FA31EA449B5}"/>
              </a:ext>
            </a:extLst>
          </p:cNvPr>
          <p:cNvSpPr/>
          <p:nvPr/>
        </p:nvSpPr>
        <p:spPr>
          <a:xfrm>
            <a:off x="4906719" y="5574164"/>
            <a:ext cx="739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7" name="Rectangle 36">
            <a:hlinkClick r:id="rId12" action="ppaction://hlinksldjump"/>
            <a:extLst>
              <a:ext uri="{FF2B5EF4-FFF2-40B4-BE49-F238E27FC236}">
                <a16:creationId xmlns:a16="http://schemas.microsoft.com/office/drawing/2014/main" id="{6F45878F-E4AE-4535-B10A-31C9F975DA01}"/>
              </a:ext>
            </a:extLst>
          </p:cNvPr>
          <p:cNvSpPr/>
          <p:nvPr/>
        </p:nvSpPr>
        <p:spPr>
          <a:xfrm>
            <a:off x="6672446" y="5565505"/>
            <a:ext cx="6655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8" name="Rectangle 37">
            <a:hlinkClick r:id="rId9" action="ppaction://hlinksldjump"/>
            <a:extLst>
              <a:ext uri="{FF2B5EF4-FFF2-40B4-BE49-F238E27FC236}">
                <a16:creationId xmlns:a16="http://schemas.microsoft.com/office/drawing/2014/main" id="{53346952-FB1A-42B9-8988-BEC093570631}"/>
              </a:ext>
            </a:extLst>
          </p:cNvPr>
          <p:cNvSpPr/>
          <p:nvPr/>
        </p:nvSpPr>
        <p:spPr>
          <a:xfrm>
            <a:off x="5774601" y="5574164"/>
            <a:ext cx="651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9" name="Rectangle 38">
            <a:hlinkClick r:id="" action="ppaction://noaction"/>
            <a:extLst>
              <a:ext uri="{FF2B5EF4-FFF2-40B4-BE49-F238E27FC236}">
                <a16:creationId xmlns:a16="http://schemas.microsoft.com/office/drawing/2014/main" id="{1CB5D5DA-6825-4BE6-94FF-8CF497A1E930}"/>
              </a:ext>
            </a:extLst>
          </p:cNvPr>
          <p:cNvSpPr/>
          <p:nvPr/>
        </p:nvSpPr>
        <p:spPr>
          <a:xfrm>
            <a:off x="7449587" y="5543010"/>
            <a:ext cx="7072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40" name="Rectangle 39">
            <a:hlinkClick r:id="" action="ppaction://noaction"/>
            <a:extLst>
              <a:ext uri="{FF2B5EF4-FFF2-40B4-BE49-F238E27FC236}">
                <a16:creationId xmlns:a16="http://schemas.microsoft.com/office/drawing/2014/main" id="{988E9555-AFE8-4A23-A163-552145FDCE13}"/>
              </a:ext>
            </a:extLst>
          </p:cNvPr>
          <p:cNvSpPr/>
          <p:nvPr/>
        </p:nvSpPr>
        <p:spPr>
          <a:xfrm>
            <a:off x="8287286" y="5565505"/>
            <a:ext cx="776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7AFF6-C453-469F-8FFF-A031450D17E0}"/>
              </a:ext>
            </a:extLst>
          </p:cNvPr>
          <p:cNvSpPr/>
          <p:nvPr/>
        </p:nvSpPr>
        <p:spPr>
          <a:xfrm>
            <a:off x="2970001" y="1404210"/>
            <a:ext cx="23070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BOYS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DF85C-FBA5-4F8B-9957-9CD3F566CE13}"/>
              </a:ext>
            </a:extLst>
          </p:cNvPr>
          <p:cNvSpPr/>
          <p:nvPr/>
        </p:nvSpPr>
        <p:spPr>
          <a:xfrm>
            <a:off x="7445137" y="1404210"/>
            <a:ext cx="25683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99FF"/>
                </a:solidFill>
                <a:latin typeface="Comic Sans MS" panose="030F0702030302020204" pitchFamily="66" charset="0"/>
              </a:rPr>
              <a:t>GIRLS</a:t>
            </a:r>
          </a:p>
        </p:txBody>
      </p:sp>
    </p:spTree>
    <p:extLst>
      <p:ext uri="{BB962C8B-B14F-4D97-AF65-F5344CB8AC3E}">
        <p14:creationId xmlns:p14="http://schemas.microsoft.com/office/powerpoint/2010/main" val="1817139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8426 L 0.01992 -0.2831 L 0.01979 -0.2814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18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2 -0.29375 L 0.22292 -0.29352 C 0.22253 -0.28681 0.22227 -0.27963 0.22149 -0.27269 C 0.22005 -0.25834 0.21654 -0.24398 0.21107 -0.2331 C 0.20886 -0.22871 0.20638 -0.22454 0.20365 -0.22107 C 0.19675 -0.21273 0.18854 -0.20787 0.1806 -0.20394 C 0.1763 -0.20185 0.17175 -0.2 0.16732 -0.19885 C 0.16237 -0.19746 0.15729 -0.19722 0.15248 -0.19607 C 0.14401 -0.19422 0.1392 -0.19236 0.13086 -0.1882 C 0.12917 -0.18727 0.12748 -0.18588 0.12565 -0.18565 C 0.12123 -0.18449 0.1168 -0.18472 0.11237 -0.18426 C 0.1086 -0.18334 0.10482 -0.18334 0.10117 -0.18148 C 0.09727 -0.17986 0.09362 -0.17662 0.08998 -0.17361 C 0.06914 -0.15672 0.07383 -0.15834 0.05065 -0.12755 C 0.04284 -0.11713 0.03711 -0.11181 0.03138 -0.09584 C 0.02279 -0.07199 0.01888 -0.04283 0.00834 -0.02199 C 0.00638 -0.01783 0.00495 -0.01273 0.00235 -0.00996 C 0.00065 -0.0081 -0.00156 -0.00903 -0.00351 -0.00857 C -0.01276 -0.01435 -0.02174 -0.02084 -0.03099 -0.02593 C -0.05156 -0.03704 -0.04245 -0.03148 -0.05846 -0.04167 C -0.06041 -0.04514 -0.06237 -0.04792 -0.06367 -0.05232 C -0.06406 -0.05347 -0.0638 -0.05533 -0.06445 -0.05625 C -0.06614 -0.05834 -0.06836 -0.0588 -0.07031 -0.06019 C -0.08099 -0.05903 -0.08828 -0.05949 -0.09856 -0.05347 C -0.1069 -0.04885 -0.10846 -0.04514 -0.11419 -0.03635 C -0.11471 -0.03426 -0.11549 -0.03218 -0.11562 -0.02986 C -0.11575 -0.02847 -0.11523 -0.02709 -0.11497 -0.02593 C -0.11315 -0.01968 -0.11133 -0.01898 -0.10677 -0.01667 C -0.10208 -0.01435 -0.09271 -0.01135 -0.09271 -0.01111 C -0.08646 -0.01482 -0.08047 -0.01945 -0.07409 -0.02199 C -0.05377 -0.02986 -0.03333 -0.03611 -0.01315 -0.0456 C -0.00013 -0.05185 0.01276 -0.06042 0.02617 -0.06412 C 0.03776 -0.06736 0.03255 -0.06597 0.0418 -0.06806 C 0.06237 -0.0919 0.05482 -0.08241 0.08255 -0.12084 C 0.09571 -0.13889 0.09349 -0.14051 0.1086 -0.15116 C 0.11146 -0.15324 0.11459 -0.15394 0.11745 -0.1551 C 0.12292 -0.15278 0.11914 -0.15556 0.125 -0.14468 C 0.12709 -0.14051 0.12943 -0.13681 0.13164 -0.13264 C 0.13386 -0.12847 0.13555 -0.12292 0.13828 -0.11945 C 0.14024 -0.11713 0.14271 -0.1169 0.14505 -0.11551 C 0.14844 -0.11736 0.15209 -0.11852 0.15534 -0.12084 C 0.16602 -0.12847 0.18464 -0.1463 0.19323 -0.15787 C 0.19805 -0.16412 0.20183 -0.17246 0.20586 -0.18033 C 0.20977 -0.18797 0.21394 -0.19537 0.21706 -0.20394 C 0.2194 -0.21042 0.22045 -0.21806 0.22227 -0.22523 C 0.22318 -0.22871 0.22422 -0.23218 0.22526 -0.23565 C 0.2263 -0.23982 0.2267 -0.24236 0.22748 -0.2463 C 0.22448 -0.25023 0.22409 -0.25047 0.22149 -0.25556 C 0.22045 -0.25764 0.21966 -0.26019 0.21849 -0.26204 C 0.21107 -0.27547 0.21797 -0.25996 0.21263 -0.27269 C 0.21237 -0.27477 0.21172 -0.27709 0.21185 -0.27917 C 0.21198 -0.28334 0.21224 -0.2875 0.21328 -0.29121 C 0.21498 -0.29699 0.22071 -0.3051 0.2237 -0.30834 C 0.22461 -0.30926 0.22565 -0.30926 0.2267 -0.30949 C 0.22943 -0.3088 0.23229 -0.3088 0.2349 -0.30695 C 0.23555 -0.30648 0.23776 -0.29815 0.23776 -0.29769 C 0.23698 -0.28588 0.23854 -0.28959 0.23555 -0.28449 L 0.24532 -0.26482 L 0.23334 -0.26597 L 0.22526 -0.27408 L 0.22292 -0.27523 " pathEditMode="relative" rAng="0" ptsTypes="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0278 L -0.01068 0.00254 L -0.00403 -0.00024 C -0.00208 -0.00093 0.00195 -0.00278 0.00195 -0.00255 C 0.00768 -0.00973 -0.00078 -0.00047 0.00938 -0.00695 C 0.01198 -0.00834 0.01445 -0.01088 0.0168 -0.01366 C 0.01758 -0.01459 0.01836 -0.01505 0.01901 -0.01598 C 0.02031 -0.01875 0.02149 -0.02153 0.02266 -0.02431 C 0.02526 -0.03612 0.02526 -0.03426 0.02643 -0.04769 C 0.02722 -0.05602 0.02695 -0.06366 0.02865 -0.07153 C 0.03333 -0.09375 0.0375 -0.10718 0.04649 -0.1257 C 0.05573 -0.14468 0.06537 -0.16158 0.07839 -0.17176 C 0.0819 -0.17454 0.08581 -0.17454 0.08958 -0.1757 C 0.09076 -0.17223 0.09245 -0.16922 0.09323 -0.16528 C 0.09466 -0.15834 0.09401 -0.14931 0.09245 -0.14283 C 0.08958 -0.12963 0.08594 -0.12223 0.07917 -0.11366 C 0.075 -0.10857 0.07057 -0.10371 0.06576 -0.10047 C 0.06198 -0.09815 0.05781 -0.09885 0.05391 -0.09792 C 0.05248 -0.10093 0.05 -0.10324 0.04948 -0.10718 C 0.04857 -0.11366 0.04896 -0.12084 0.05013 -0.12686 C 0.05508 -0.15093 0.06589 -0.16991 0.07695 -0.18496 C 0.0836 -0.19422 0.09076 -0.20255 0.09844 -0.2088 C 0.11849 -0.225 0.14284 -0.23102 0.16003 -0.25764 C 0.16341 -0.26297 0.16602 -0.27176 0.16823 -0.27871 C 0.16966 -0.28912 0.17005 -0.28519 0.16224 -0.29723 C 0.16029 -0.30047 0.15768 -0.30232 0.1556 -0.3051 C 0.14675 -0.3176 0.1582 -0.30672 0.14518 -0.31713 C 0.14271 -0.31389 0.13998 -0.31158 0.13776 -0.30787 C 0.13594 -0.30487 0.13477 -0.30093 0.13333 -0.29723 C 0.12956 -0.2875 0.13021 -0.28889 0.12813 -0.2801 C 0.12787 -0.27755 0.12695 -0.27477 0.12735 -0.27223 C 0.12956 -0.26158 0.13516 -0.25741 0.14076 -0.2551 C 0.15729 -0.24815 0.1681 -0.24931 0.18529 -0.24838 C 0.18998 -0.2507 0.19505 -0.25116 0.19948 -0.2551 C 0.20248 -0.25764 0.20469 -0.2625 0.2069 -0.2669 C 0.20977 -0.27269 0.21419 -0.28658 0.21654 -0.29329 C 0.21901 -0.30926 0.21732 -0.29723 0.21953 -0.31968 C 0.21966 -0.32199 0.22005 -0.32408 0.22018 -0.32639 C 0.22057 -0.33033 0.21966 -0.33496 0.22097 -0.3382 C 0.22201 -0.34074 0.23229 -0.34422 0.2336 -0.34468 C 0.23451 -0.34399 0.23542 -0.34167 0.23659 -0.34213 C 0.23867 -0.34283 0.23685 -0.34769 0.23659 -0.34862 L 0.2388 -0.3382 L 0.23958 -0.33542 " pathEditMode="relative" rAng="0" ptsTypes="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06875 L 0.03059 -0.06736 C 0.03632 -0.09699 0.03424 -0.08495 0.03724 -0.10301 C 0.03841 -0.12083 0.03945 -0.12824 0.03645 -0.15069 C 0.0358 -0.15625 0.0332 -0.16065 0.03125 -0.16504 C 0.02408 -0.18217 0.02604 -0.17523 0.01718 -0.1875 C 0.01484 -0.19097 0.01289 -0.19491 0.01054 -0.19815 C 0.00546 -0.20509 -0.00026 -0.21065 -0.00508 -0.21805 C -0.00677 -0.2206 -0.0086 -0.22315 -0.01029 -0.22592 C -0.01433 -0.23241 -0.01055 -0.22754 -0.01472 -0.23241 C -0.01875 -0.24305 -0.01381 -0.22893 -0.01693 -0.24167 C -0.01758 -0.24398 -0.01849 -0.24606 -0.01914 -0.24838 C -0.02006 -0.25092 -0.02071 -0.25347 -0.02149 -0.25625 C -0.02162 -0.25833 -0.02227 -0.26065 -0.02214 -0.26273 C -0.02201 -0.26736 -0.02175 -0.27199 -0.02071 -0.27592 C -0.01993 -0.27893 -0.01836 -0.28079 -0.01693 -0.28264 C -0.01589 -0.28403 -0.00964 -0.28727 -0.00886 -0.28796 C -0.00704 -0.28912 -0.00534 -0.29051 -0.00365 -0.2919 L 0.02018 -0.28796 C 0.02135 -0.28773 0.02265 -0.28727 0.02382 -0.28657 C 0.02474 -0.28611 0.02539 -0.28495 0.02604 -0.28403 C 0.0332 -0.27454 0.02695 -0.28194 0.03203 -0.27592 C 0.03255 -0.27222 0.03333 -0.26435 0.0358 -0.26273 L 0.03802 -0.26157 C 0.0457 -0.24329 0.02929 -0.28079 0.04987 -0.24444 C 0.05286 -0.23912 0.05559 -0.23333 0.05872 -0.22847 C 0.06028 -0.22639 0.06198 -0.22454 0.06328 -0.22199 C 0.06471 -0.21875 0.06536 -0.21458 0.06692 -0.21134 C 0.06836 -0.20833 0.07044 -0.20625 0.07213 -0.20347 C 0.07695 -0.1956 0.0763 -0.19421 0.08255 -0.18889 C 0.08841 -0.18403 0.0914 -0.18449 0.09817 -0.18356 C 0.10234 -0.1831 0.10651 -0.18264 0.1108 -0.18241 C 0.12083 -0.1831 0.13112 -0.18287 0.14114 -0.18495 C 0.14388 -0.18542 0.14622 -0.18796 0.14856 -0.19028 C 0.1513 -0.19282 0.15586 -0.2 0.1582 -0.20347 C 0.15898 -0.20648 0.15989 -0.20949 0.16054 -0.21273 C 0.1608 -0.21435 0.16132 -0.2162 0.16119 -0.21805 C 0.16054 -0.22639 0.15911 -0.23264 0.15455 -0.23634 C 0.15195 -0.23866 0.14908 -0.23935 0.14635 -0.24028 C 0.1427 -0.2419 0.13893 -0.24305 0.13528 -0.24444 C 0.12643 -0.24722 0.11966 -0.24954 0.1108 -0.25092 C 0.10677 -0.25162 0.10286 -0.25185 0.09882 -0.25231 C 0.08945 -0.25023 0.08424 -0.24977 0.07513 -0.24444 C 0.06875 -0.24051 0.06276 -0.23565 0.05651 -0.23125 C 0.05286 -0.22847 0.04882 -0.22685 0.04544 -0.22315 C 0.04244 -0.22014 0.03971 -0.2162 0.03645 -0.21389 C 0.0302 -0.20949 0.01718 -0.20347 0.01718 -0.20324 C -0.01485 -0.20579 -0.00899 -0.20162 -0.03034 -0.21134 C -0.03282 -0.2125 -0.03529 -0.21366 -0.03776 -0.21528 C -0.04063 -0.21713 -0.04336 -0.21991 -0.04519 -0.22454 C -0.04636 -0.22778 -0.04818 -0.23518 -0.04818 -0.23495 C -0.04961 -0.24815 -0.04792 -0.23518 -0.05039 -0.24838 C -0.05092 -0.25116 -0.05157 -0.25764 -0.05183 -0.26018 C -0.05274 -0.27639 -0.05352 -0.28032 -0.05118 -0.29977 C -0.05092 -0.30162 -0.04961 -0.30231 -0.04896 -0.3037 C -0.04805 -0.30995 -0.04857 -0.30741 -0.0474 -0.31157 L -0.08151 -0.3287 L -0.0793 -0.32222 L -0.0793 -0.32083 L -0.0793 -0.31551 " pathEditMode="relative" rAng="0" ptsTypes="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59 -0.00046 L 0.0888 0.02731 C 0.09089 0.02454 0.0931 0.02245 0.09479 0.01921 C 0.09636 0.01667 0.0974 0.01342 0.09857 0.00995 C 0.10521 -0.01088 0.10729 -0.02199 0.11406 -0.04144 C 0.11745 -0.05093 0.12136 -0.05926 0.12448 -0.06898 C 0.13073 -0.08796 0.13946 -0.12014 0.14375 -0.14144 C 0.14518 -0.14838 0.14584 -0.15556 0.14675 -0.16273 C 0.14701 -0.16713 0.14844 -0.18218 0.14675 -0.18634 C 0.13216 -0.22454 0.13607 -0.19213 0.11563 -0.22871 C 0.11068 -0.23727 0.10391 -0.24838 0.1 -0.25926 C 0.09818 -0.26389 0.09558 -0.27477 0.09558 -0.27454 C 0.09128 -0.30486 0.09206 -0.29861 0.08815 -0.35278 C 0.08568 -0.38704 0.08321 -0.4213 0.08073 -0.45579 C 0.07943 -0.47222 0.07696 -0.50579 0.07696 -0.50556 C 0.07669 -0.51898 0.07656 -0.53241 0.0763 -0.54537 C 0.07604 -0.55185 0.07591 -0.55857 0.07552 -0.56505 C 0.07539 -0.56783 0.07578 -0.57107 0.07474 -0.57315 C 0.07396 -0.57477 0.07227 -0.57408 0.0711 -0.57431 C 0.06406 -0.57546 0.04688 -0.57662 0.04141 -0.57708 C 0.03594 -0.57662 0.03047 -0.57662 0.025 -0.5757 C 0.02266 -0.57523 0.0125 -0.56829 0.01159 -0.56783 L 0.0013 -0.54931 L -0.00091 -0.54537 C 0.00091 -0.57732 -0.00143 -0.57431 0.00417 -0.59421 C 0.00456 -0.5956 0.00495 -0.59746 0.00573 -0.59815 C 0.00677 -0.59931 0.00821 -0.59884 0.00938 -0.59954 C 0.01094 -0.60023 0.01237 -0.60139 0.01393 -0.60208 C 0.01511 -0.60278 0.01641 -0.60278 0.01758 -0.60347 C 0.01836 -0.60371 0.01979 -0.60463 0.01979 -0.6044 L 0.03763 -0.59283 L 0.03763 -0.59259 " pathEditMode="relative" rAng="0" ptsTypes="AAAAAAAAAAAAAAAAAAA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67 0.17986 L 0.18567 0.18009 C 0.18242 0.18611 0.18008 0.19398 0.17604 0.19815 C 0.15872 0.21667 0.13971 0.21366 0.12018 0.21667 C 0.0901 0.21435 0.08099 0.21435 0.05169 0.20995 C 0.04153 0.20857 0.03164 0.20741 0.02161 0.20486 C 0.01146 0.20208 0.0013 0.19815 -0.00847 0.19444 C -0.0194 0.19028 -0.03034 0.18611 -0.04089 0.18125 C -0.05274 0.17569 -0.07617 0.16296 -0.07617 0.16319 C -0.07539 0.14676 -0.07526 0.13056 -0.07396 0.11458 C -0.07214 0.08866 -0.0655 0.10995 -0.07474 0.0662 C -0.07617 0.05926 -0.07982 0.05417 -0.08281 0.04931 C -0.08659 0.04329 -0.09076 0.0375 -0.09531 0.03357 C -0.10716 0.02338 -0.11862 0.02176 -0.13138 0.01782 C -0.13477 0.01829 -0.13828 0.01759 -0.14167 0.01921 C -0.14414 0.02037 -0.14792 0.02755 -0.14974 0.03102 C -0.15274 0.04421 -0.15209 0.03819 -0.15039 0.06227 C -0.15039 0.06597 -0.15039 0.07014 -0.14896 0.07269 C -0.14792 0.075 -0.14558 0.07361 -0.14388 0.07407 L -0.13946 0.0662 L -0.13724 0.06227 C -0.13698 0.06019 -0.13685 0.05787 -0.13646 0.05579 C -0.13607 0.05394 -0.13529 0.05255 -0.13503 0.05046 C -0.13451 0.04769 -0.13464 0.04444 -0.13425 0.04144 C -0.13386 0.0375 -0.13321 0.03357 -0.13281 0.02963 C -0.13229 0.02454 -0.13177 0.01921 -0.13138 0.01389 C -0.13164 -0.01968 -0.1319 -0.09722 -0.13425 -0.13102 C -0.13529 -0.14653 -0.13815 -0.16157 -0.14011 -0.17685 C -0.14037 -0.18634 -0.14154 -0.19606 -0.14089 -0.20556 C -0.1405 -0.21157 -0.13893 -0.21736 -0.13724 -0.22268 C -0.13112 -0.24143 -0.12526 -0.25532 -0.11732 -0.27083 C -0.10886 -0.28773 -0.0987 -0.30208 -0.09167 -0.3206 C -0.08789 -0.33009 -0.08373 -0.33912 -0.0806 -0.34931 C -0.07526 -0.36713 -0.07331 -0.38264 -0.07031 -0.40162 C -0.06875 -0.42755 -0.06784 -0.40833 -0.08959 -0.40393 L -0.15274 -0.39236 C -0.17214 -0.38819 -0.18776 -0.38426 -0.20703 -0.38194 C -0.21367 -0.38125 -0.22031 -0.38125 -0.22696 -0.38079 C -0.23685 -0.38125 -0.24662 -0.38056 -0.25638 -0.38194 C -0.25795 -0.38218 -0.27617 -0.39097 -0.27852 -0.39236 C -0.28099 -0.39421 -0.28334 -0.39699 -0.28594 -0.39907 C -0.29063 -0.40301 -0.29558 -0.40671 -0.30065 -0.41088 C -0.30547 -0.41481 -0.30938 -0.41921 -0.31446 -0.42245 C -0.31459 -0.42268 -0.34232 -0.44097 -0.34974 -0.44352 C -0.3543 -0.44491 -0.35899 -0.44514 -0.36367 -0.44606 C -0.36836 -0.44815 -0.37305 -0.45 -0.37774 -0.45255 C -0.37852 -0.45301 -0.37982 -0.45509 -0.37982 -0.45486 L -0.37982 -0.45509 L -0.37696 -0.45255 L -0.37031 -0.42639 " pathEditMode="relative" rAng="0" ptsTypes="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71 0.00995 L -0.16471 0.01018 C -0.16641 0.01273 -0.16823 0.01412 -0.16979 0.01782 C -0.17175 0.02268 -0.17318 0.03125 -0.17448 0.03912 C -0.17461 0.04305 -0.17474 0.04722 -0.175 0.05092 C -0.17513 0.05532 -0.17565 0.05995 -0.17578 0.06435 C -0.17721 0.18194 -0.17474 0.12361 -0.17656 0.16574 C -0.18047 0.15995 -0.17448 0.16875 -0.18008 0.1618 C -0.18529 0.15532 -0.17982 0.15995 -0.18516 0.15602 C -0.18607 0.15023 -0.18685 0.14467 -0.18763 0.13842 C -0.19024 0.11782 -0.19245 0.10023 -0.19401 0.07616 L -0.19662 0.03704 C -0.19727 0.00602 -0.19753 0.00949 -0.19583 -0.03079 C -0.19453 -0.05764 -0.1931 -0.06829 -0.19102 -0.09329 C -0.18919 -0.11667 -0.18906 -0.12176 -0.18763 -0.14375 C -0.18802 -0.17546 -0.1862 -0.17431 -0.19024 -0.18658 C -0.19076 -0.18843 -0.19141 -0.18935 -0.19193 -0.19028 C -0.19362 -0.18935 -0.19544 -0.19005 -0.19701 -0.18658 C -0.19792 -0.18496 -0.20248 -0.15996 -0.203 -0.15741 C -0.20339 -0.15209 -0.20378 -0.14699 -0.2043 -0.1419 C -0.20469 -0.13796 -0.20521 -0.13426 -0.20547 -0.13009 C -0.20586 -0.12685 -0.20586 -0.12384 -0.20599 -0.12037 C -0.20612 -0.11806 -0.20625 -0.11528 -0.20638 -0.11273 C -0.20651 -0.11065 -0.20651 -0.1081 -0.20677 -0.10695 C -0.20899 -0.09931 -0.21133 -0.09398 -0.21367 -0.08727 L -0.21823 -0.07384 C -0.21953 -0.07014 -0.22083 -0.06597 -0.22214 -0.06227 C -0.22292 -0.05949 -0.22383 -0.05741 -0.22474 -0.05417 C -0.22735 -0.04421 -0.22591 -0.04792 -0.22891 -0.04259 C -0.2306 -0.04468 -0.23242 -0.0463 -0.23399 -0.04838 C -0.2349 -0.04931 -0.23581 -0.05 -0.23659 -0.05255 C -0.23698 -0.05347 -0.23711 -0.05625 -0.23737 -0.0581 C -0.2375 -0.06088 -0.23841 -0.06597 -0.23789 -0.06597 C -0.23698 -0.06597 -0.23672 -0.06111 -0.23607 -0.0581 C -0.23529 -0.05255 -0.23451 -0.0463 -0.2336 -0.04074 C -0.22982 -0.01621 -0.22917 -0.01435 -0.22162 0.00602 C -0.21784 0.01643 -0.21328 0.02222 -0.21029 0.03704 C -0.20873 0.04514 -0.2069 0.05231 -0.20547 0.06065 C -0.20261 0.07778 -0.19922 0.10324 -0.19701 0.12291 C -0.19583 0.13426 -0.19479 0.14629 -0.19362 0.15787 C -0.19336 0.16366 -0.19258 0.16944 -0.19284 0.17546 C -0.19401 0.20393 -0.19792 0.25903 -0.19792 0.25949 C -0.19844 0.29421 -0.19922 0.30972 -0.19831 0.34074 C -0.19818 0.34629 -0.19792 0.35162 -0.1974 0.35625 C -0.19688 0.36157 -0.19505 0.36528 -0.19401 0.36643 C -0.1905 0.36944 -0.18698 0.37153 -0.18346 0.37384 C -0.18151 0.37523 -0.17982 0.37731 -0.17787 0.37801 L -0.16602 0.38194 C -0.16563 0.38055 -0.16511 0.37986 -0.16511 0.37801 C -0.16511 0.37523 -0.16654 0.37291 -0.1668 0.37222 L -0.16511 0.38379 L -0.16419 0.34282 " pathEditMode="relative" rAng="0" ptsTypes="AAAAAAAA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2477 L 0.00065 -0.02454 C -0.00156 -0.02431 -0.00378 -0.02338 -0.00599 -0.02361 C -0.01081 -0.02384 -0.0224 -0.02616 -0.02878 -0.02732 C -0.03828 -0.03357 -0.04688 -0.03843 -0.05534 -0.04977 C -0.05821 -0.05347 -0.0612 -0.05741 -0.06419 -0.06134 C -0.07123 -0.07153 -0.07513 -0.07662 -0.08034 -0.09028 C -0.08568 -0.10417 -0.08841 -0.11621 -0.09141 -0.13195 C -0.09258 -0.13843 -0.09336 -0.14514 -0.09427 -0.15162 C -0.09453 -0.15764 -0.09479 -0.16389 -0.09505 -0.16991 C -0.09531 -0.17523 -0.09584 -0.18033 -0.09584 -0.18565 C -0.09584 -0.19954 -0.09531 -0.21343 -0.09505 -0.22755 C -0.09597 -0.23403 -0.09636 -0.24097 -0.09792 -0.24699 C -0.09909 -0.25139 -0.10104 -0.25463 -0.10313 -0.25764 C -0.1069 -0.26296 -0.11602 -0.2706 -0.12084 -0.27315 C -0.1224 -0.27408 -0.12422 -0.27408 -0.12591 -0.27454 C -0.12696 -0.27477 -0.12787 -0.27546 -0.12891 -0.27593 C -0.13815 -0.27454 -0.13763 -0.27986 -0.13919 -0.2706 C -0.13946 -0.26898 -0.13972 -0.26713 -0.13985 -0.26551 C -0.13972 -0.25718 -0.13998 -0.24884 -0.13919 -0.24051 C -0.13893 -0.23796 -0.13776 -0.23611 -0.13698 -0.23403 C -0.13633 -0.23218 -0.13542 -0.23056 -0.13477 -0.22871 C -0.13425 -0.22755 -0.13386 -0.22593 -0.13334 -0.22477 C -0.13294 -0.22408 -0.13229 -0.22408 -0.13177 -0.22361 L -0.03919 -0.36597 L -0.03919 -0.36574 " pathEditMode="relative" rAng="0" ptsTypes="AAAAAAAAAAAAAAAAAAAAAAAA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20139 L -0.04414 0.01667 C -0.04688 0.00579 -0.04636 0.00648 -0.04935 -0.00185 C -0.05039 -0.00463 -0.05117 -0.00741 -0.05234 -0.00972 C -0.05391 -0.01319 -0.05521 -0.01759 -0.05755 -0.01898 C -0.06094 -0.02106 -0.05899 -0.02014 -0.06354 -0.02153 C -0.06654 -0.02083 -0.06953 -0.0206 -0.0724 -0.01898 C -0.07721 -0.01643 -0.08203 -0.01366 -0.08659 -0.00972 C -0.0905 -0.00648 -0.09401 -0.00208 -0.09766 0.00208 C -0.10547 0.01111 -0.11341 0.02222 -0.11992 0.0338 C -0.12774 0.04769 -0.13828 0.06921 -0.14375 0.08658 C -0.14675 0.0963 -0.14922 0.10648 -0.15117 0.1169 C -0.15339 0.1294 -0.15378 0.14306 -0.15638 0.15533 C -0.15703 0.1588 -0.15794 0.16227 -0.15859 0.16574 C -0.16172 0.18287 -0.16055 0.18935 -0.17266 0.20139 C -0.1806 0.20949 -0.18971 0.21389 -0.1987 0.21736 C -0.20443 0.21968 -0.21055 0.21806 -0.21654 0.21852 C -0.2207 0.21783 -0.225 0.21806 -0.22917 0.21597 C -0.23698 0.21227 -0.23971 0.20833 -0.24544 0.20139 C -0.24596 0.20023 -0.24649 0.19884 -0.24688 0.19745 C -0.24844 0.19213 -0.24649 0.19283 -0.25065 0.1882 C -0.25221 0.18634 -0.25404 0.18542 -0.25586 0.18426 C -0.26537 0.17801 -0.26276 0.1794 -0.27149 0.17778 C -0.27461 0.17477 -0.27474 0.1757 -0.27656 0.16968 C -0.27826 0.16458 -0.28112 0.15394 -0.28112 0.15417 C -0.2819 0.14769 -0.2819 0.14236 -0.28477 0.1382 C -0.28659 0.13542 -0.28854 0.1331 -0.29076 0.13148 C -0.29362 0.1294 -0.29662 0.12894 -0.29961 0.12755 C -0.30117 0.12801 -0.30274 0.12778 -0.30417 0.12894 C -0.30651 0.13056 -0.31107 0.13796 -0.31302 0.14074 C -0.31354 0.14259 -0.31445 0.14398 -0.31445 0.14607 C -0.31471 0.15093 -0.31367 0.16343 -0.31302 0.16968 C -0.31276 0.17153 -0.3125 0.17338 -0.31224 0.175 C -0.31133 0.18403 -0.31263 0.18102 -0.31081 0.18426 L -0.31003 0.18565 L -0.30638 0.18958 " pathEditMode="relative" rAng="0" ptsTypes="AAAAAAAAAAAAAAAAAAAAAAAAAAAAAAAAAA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4985410" y="5447928"/>
            <a:ext cx="146728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1413911" y="5463823"/>
            <a:ext cx="152185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can’t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8732842" y="5425334"/>
            <a:ext cx="1837401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not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0" y="5476137"/>
            <a:ext cx="1044699" cy="701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6" y="5476137"/>
            <a:ext cx="774229" cy="67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65" y="5476137"/>
            <a:ext cx="1009445" cy="67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15880" y="212092"/>
            <a:ext cx="6368864" cy="1448034"/>
          </a:xfrm>
          <a:prstGeom prst="round2Diag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</a:p>
          <a:p>
            <a:pPr lvl="0" algn="ctr"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………. 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783" y="2339269"/>
            <a:ext cx="5465059" cy="2847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A37A38-B7F4-4062-962E-31B6ADC3350D}"/>
              </a:ext>
            </a:extLst>
          </p:cNvPr>
          <p:cNvSpPr/>
          <p:nvPr/>
        </p:nvSpPr>
        <p:spPr>
          <a:xfrm>
            <a:off x="6113787" y="832767"/>
            <a:ext cx="132841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5719053" y="2781300"/>
            <a:ext cx="1253247" cy="863600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0312" y="2870200"/>
            <a:ext cx="70782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3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544648" y="3544947"/>
            <a:ext cx="2106121" cy="472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548274" y="2394198"/>
            <a:ext cx="2102495" cy="47431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593890" y="4694141"/>
            <a:ext cx="2056879" cy="46192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68" y="4539266"/>
            <a:ext cx="996379" cy="669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43" y="2273950"/>
            <a:ext cx="939437" cy="632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7" y="3509833"/>
            <a:ext cx="1032043" cy="68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" y="1978266"/>
            <a:ext cx="5206912" cy="384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44443"/>
            <a:ext cx="6368865" cy="1498561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_________?</a:t>
            </a:r>
          </a:p>
          <a:p>
            <a:pPr lvl="0" algn="ctr"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6C2E7D-4319-41C9-B7B8-ABF9EEB1F5BF}"/>
              </a:ext>
            </a:extLst>
          </p:cNvPr>
          <p:cNvSpPr/>
          <p:nvPr/>
        </p:nvSpPr>
        <p:spPr>
          <a:xfrm>
            <a:off x="5778412" y="439903"/>
            <a:ext cx="11576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337104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2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191359" y="3604127"/>
            <a:ext cx="3489545" cy="5811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stand up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191358" y="2479522"/>
            <a:ext cx="3489545" cy="61421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out, sit down 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191360" y="4682372"/>
            <a:ext cx="3489545" cy="48652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sit down 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98" y="2452695"/>
            <a:ext cx="954048" cy="641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90" y="4554782"/>
            <a:ext cx="912834" cy="61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20" y="3548185"/>
            <a:ext cx="1038404" cy="693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00" y="2299063"/>
            <a:ext cx="4955841" cy="304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44444"/>
            <a:ext cx="6368865" cy="1493562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_________________and study.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and read aloud: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 C D E F G!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A608EE-4D10-4FEA-AB80-B209E9F87098}"/>
              </a:ext>
            </a:extLst>
          </p:cNvPr>
          <p:cNvSpPr/>
          <p:nvPr/>
        </p:nvSpPr>
        <p:spPr>
          <a:xfrm>
            <a:off x="3584349" y="274406"/>
            <a:ext cx="300755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sit down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446" y="337370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02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915970" y="3972001"/>
            <a:ext cx="4940078" cy="54758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sit down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915970" y="2870327"/>
            <a:ext cx="4940078" cy="57194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close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915970" y="4924697"/>
            <a:ext cx="4940078" cy="547584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open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435" y="2750029"/>
            <a:ext cx="970866" cy="652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52" y="3822700"/>
            <a:ext cx="921347" cy="619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92" y="4831002"/>
            <a:ext cx="960807" cy="64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0" descr="Green Earth PNG Clipart - Best WEB Clipart">
            <a:hlinkClick r:id="rId11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48" y="463615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925" y="2492871"/>
            <a:ext cx="5034851" cy="309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23979"/>
            <a:ext cx="6936222" cy="1863780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hello, Ms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___________________________ ?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hello. Yes, you </a:t>
            </a:r>
            <a:r>
              <a:rPr lang="en-GB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can.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EF739A-BBDF-483E-864C-B335A6C2205B}"/>
              </a:ext>
            </a:extLst>
          </p:cNvPr>
          <p:cNvSpPr/>
          <p:nvPr/>
        </p:nvSpPr>
        <p:spPr>
          <a:xfrm>
            <a:off x="4533370" y="878870"/>
            <a:ext cx="347883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sit down</a:t>
            </a:r>
          </a:p>
        </p:txBody>
      </p:sp>
    </p:spTree>
    <p:extLst>
      <p:ext uri="{BB962C8B-B14F-4D97-AF65-F5344CB8AC3E}">
        <p14:creationId xmlns:p14="http://schemas.microsoft.com/office/powerpoint/2010/main" val="3053146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6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hlinkClick r:id="rId3" action="ppaction://hlinksldjump"/>
            <a:extLst>
              <a:ext uri="{FF2B5EF4-FFF2-40B4-BE49-F238E27FC236}">
                <a16:creationId xmlns:a16="http://schemas.microsoft.com/office/drawing/2014/main" id="{32D04A7F-AB9C-48E1-88BA-ECCE218EB499}"/>
              </a:ext>
            </a:extLst>
          </p:cNvPr>
          <p:cNvSpPr/>
          <p:nvPr/>
        </p:nvSpPr>
        <p:spPr>
          <a:xfrm>
            <a:off x="138357" y="98305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52C6334-8859-4E12-8266-0093C10D1125}"/>
              </a:ext>
            </a:extLst>
          </p:cNvPr>
          <p:cNvSpPr txBox="1"/>
          <p:nvPr/>
        </p:nvSpPr>
        <p:spPr>
          <a:xfrm>
            <a:off x="321458" y="771568"/>
            <a:ext cx="2126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</a:t>
            </a: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&amp; Review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808FD-9FB6-4953-91FF-E272E5EE94B4}"/>
              </a:ext>
            </a:extLst>
          </p:cNvPr>
          <p:cNvSpPr/>
          <p:nvPr/>
        </p:nvSpPr>
        <p:spPr>
          <a:xfrm>
            <a:off x="4191965" y="529393"/>
            <a:ext cx="36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Green Earth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C7E5F-FE0B-42DF-AE74-65DFA0D95772}"/>
              </a:ext>
            </a:extLst>
          </p:cNvPr>
          <p:cNvSpPr/>
          <p:nvPr/>
        </p:nvSpPr>
        <p:spPr>
          <a:xfrm>
            <a:off x="-4344" y="2686919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eam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</a:t>
            </a:r>
            <a:endParaRPr lang="en-US" sz="5400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C4946-9FBE-43C3-A969-F40B586EF826}"/>
              </a:ext>
            </a:extLst>
          </p:cNvPr>
          <p:cNvSpPr/>
          <p:nvPr/>
        </p:nvSpPr>
        <p:spPr>
          <a:xfrm>
            <a:off x="9367076" y="2601373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eam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B</a:t>
            </a:r>
            <a:endParaRPr lang="en-US" sz="5400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34" name="Picture 10" descr="Green Earth PNG Clipart - Best WEB Clipart">
            <a:extLst>
              <a:ext uri="{FF2B5EF4-FFF2-40B4-BE49-F238E27FC236}">
                <a16:creationId xmlns:a16="http://schemas.microsoft.com/office/drawing/2014/main" id="{AE23D209-414C-4E7F-8EC6-0C67CCC7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31" y="2003233"/>
            <a:ext cx="4296791" cy="3764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ay 6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B6C9D93E-8F5A-4D6F-B5D3-2CE4329E4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t="48257" r="60954" b="8803"/>
          <a:stretch/>
        </p:blipFill>
        <p:spPr bwMode="auto">
          <a:xfrm>
            <a:off x="3773628" y="2731453"/>
            <a:ext cx="1029811" cy="11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ay1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6CF0E168-0EA8-4CEA-8525-C0A1285AB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5028" r="58122" b="54407"/>
          <a:stretch/>
        </p:blipFill>
        <p:spPr bwMode="auto">
          <a:xfrm>
            <a:off x="6323877" y="1910426"/>
            <a:ext cx="1251752" cy="10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ay 8a" descr="123,379 Tree High Res Illustrations - Getty Images">
            <a:extLst>
              <a:ext uri="{FF2B5EF4-FFF2-40B4-BE49-F238E27FC236}">
                <a16:creationId xmlns:a16="http://schemas.microsoft.com/office/drawing/2014/main" id="{333C9347-DC77-4B4D-A5FA-72286EDE8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4285" r="50817" b="49548"/>
          <a:stretch/>
        </p:blipFill>
        <p:spPr bwMode="auto">
          <a:xfrm>
            <a:off x="4628956" y="4376958"/>
            <a:ext cx="1156244" cy="11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ay3a" descr="123,379 Tree High Res Illustrations - Getty Images">
            <a:extLst>
              <a:ext uri="{FF2B5EF4-FFF2-40B4-BE49-F238E27FC236}">
                <a16:creationId xmlns:a16="http://schemas.microsoft.com/office/drawing/2014/main" id="{C5ECC104-C622-436C-B99F-E813603BF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7139180" y="3913656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y 4a" descr="123,379 Tree High Res Illustrations - Getty Images">
            <a:extLst>
              <a:ext uri="{FF2B5EF4-FFF2-40B4-BE49-F238E27FC236}">
                <a16:creationId xmlns:a16="http://schemas.microsoft.com/office/drawing/2014/main" id="{9BB164EB-260D-4162-B354-D3D53468D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6" t="2552" r="1505" b="52350"/>
          <a:stretch/>
        </p:blipFill>
        <p:spPr bwMode="auto">
          <a:xfrm>
            <a:off x="6200352" y="4601890"/>
            <a:ext cx="1074200" cy="10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ay2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739E3251-2612-43DB-83DB-3B5BE036F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1" t="6596" r="4171" b="53459"/>
          <a:stretch/>
        </p:blipFill>
        <p:spPr bwMode="auto">
          <a:xfrm>
            <a:off x="7282051" y="2792367"/>
            <a:ext cx="1074199" cy="10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ay 7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3F40226B-EC48-45E5-9D12-454EE023F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3555077" y="3794082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ay 5a" descr="123,379 Tree High Res Illustrations - Getty Images">
            <a:extLst>
              <a:ext uri="{FF2B5EF4-FFF2-40B4-BE49-F238E27FC236}">
                <a16:creationId xmlns:a16="http://schemas.microsoft.com/office/drawing/2014/main" id="{B6B28BA1-8C9D-4094-9F9E-6EDDDE954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4705359" y="1848786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ay 1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1DA72A62-0C91-47BD-BB83-CAFCE2935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4362" r="58122" b="55073"/>
          <a:stretch/>
        </p:blipFill>
        <p:spPr bwMode="auto">
          <a:xfrm>
            <a:off x="6312205" y="1902795"/>
            <a:ext cx="1251752" cy="10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ay 2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6E51844F-5A24-44CF-86AD-0A4933B57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7313435" y="2738556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cay 4" descr="123,379 Tree High Res Illustrations - Getty Images">
            <a:extLst>
              <a:ext uri="{FF2B5EF4-FFF2-40B4-BE49-F238E27FC236}">
                <a16:creationId xmlns:a16="http://schemas.microsoft.com/office/drawing/2014/main" id="{F3559EB4-BC42-48B5-90BA-10A567200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6200352" y="4601890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cay 3" descr="123,379 Tree High Res Illustrations - Getty Images">
            <a:extLst>
              <a:ext uri="{FF2B5EF4-FFF2-40B4-BE49-F238E27FC236}">
                <a16:creationId xmlns:a16="http://schemas.microsoft.com/office/drawing/2014/main" id="{B6BF3500-2F11-49CB-80D6-F19D223C2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6" t="2552" r="1505" b="52350"/>
          <a:stretch/>
        </p:blipFill>
        <p:spPr bwMode="auto">
          <a:xfrm>
            <a:off x="7133883" y="3937110"/>
            <a:ext cx="1074200" cy="10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ay 5" descr="123,379 Tree High Res Illustrations - Getty Images">
            <a:extLst>
              <a:ext uri="{FF2B5EF4-FFF2-40B4-BE49-F238E27FC236}">
                <a16:creationId xmlns:a16="http://schemas.microsoft.com/office/drawing/2014/main" id="{0C66FCE7-53F2-4656-94B3-243CCFB4C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4698812" y="1855081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cay 6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65418605-6476-4FE3-9915-CA76A44C7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47591" r="60954" b="9469"/>
          <a:stretch/>
        </p:blipFill>
        <p:spPr bwMode="auto">
          <a:xfrm>
            <a:off x="3744202" y="2703912"/>
            <a:ext cx="1047565" cy="11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ay 7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D244F018-3B28-4DC0-83D5-2DD6AEB46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3557725" y="3794082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ay 8" descr="123,379 Tree High Res Illustrations - Getty Images">
            <a:extLst>
              <a:ext uri="{FF2B5EF4-FFF2-40B4-BE49-F238E27FC236}">
                <a16:creationId xmlns:a16="http://schemas.microsoft.com/office/drawing/2014/main" id="{F6351ECB-F79A-43D3-8449-80DF6102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4285" r="50817" b="49548"/>
          <a:stretch/>
        </p:blipFill>
        <p:spPr bwMode="auto">
          <a:xfrm>
            <a:off x="4628956" y="4365444"/>
            <a:ext cx="1156244" cy="11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7" action="ppaction://hlinksldjump"/>
            <a:extLst>
              <a:ext uri="{FF2B5EF4-FFF2-40B4-BE49-F238E27FC236}">
                <a16:creationId xmlns:a16="http://schemas.microsoft.com/office/drawing/2014/main" id="{F33D0D62-31A3-469C-A501-B2D76708FB2A}"/>
              </a:ext>
            </a:extLst>
          </p:cNvPr>
          <p:cNvSpPr/>
          <p:nvPr/>
        </p:nvSpPr>
        <p:spPr>
          <a:xfrm>
            <a:off x="2349512" y="564355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4" name="Rectangle 33">
            <a:hlinkClick r:id="rId8" action="ppaction://hlinksldjump"/>
            <a:extLst>
              <a:ext uri="{FF2B5EF4-FFF2-40B4-BE49-F238E27FC236}">
                <a16:creationId xmlns:a16="http://schemas.microsoft.com/office/drawing/2014/main" id="{DCBA7333-BF27-40AB-A0D5-E626E33B6351}"/>
              </a:ext>
            </a:extLst>
          </p:cNvPr>
          <p:cNvSpPr/>
          <p:nvPr/>
        </p:nvSpPr>
        <p:spPr>
          <a:xfrm>
            <a:off x="3284493" y="560992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5" name="Rectangle 34">
            <a:hlinkClick r:id="rId9" action="ppaction://hlinksldjump"/>
            <a:extLst>
              <a:ext uri="{FF2B5EF4-FFF2-40B4-BE49-F238E27FC236}">
                <a16:creationId xmlns:a16="http://schemas.microsoft.com/office/drawing/2014/main" id="{285E8832-C407-45E2-864B-19524001127C}"/>
              </a:ext>
            </a:extLst>
          </p:cNvPr>
          <p:cNvSpPr/>
          <p:nvPr/>
        </p:nvSpPr>
        <p:spPr>
          <a:xfrm>
            <a:off x="4354055" y="5633493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6" name="Rectangle 35">
            <a:hlinkClick r:id="rId10" action="ppaction://hlinksldjump"/>
            <a:extLst>
              <a:ext uri="{FF2B5EF4-FFF2-40B4-BE49-F238E27FC236}">
                <a16:creationId xmlns:a16="http://schemas.microsoft.com/office/drawing/2014/main" id="{DC113163-4BE2-4A46-A153-762B10E41DCB}"/>
              </a:ext>
            </a:extLst>
          </p:cNvPr>
          <p:cNvSpPr/>
          <p:nvPr/>
        </p:nvSpPr>
        <p:spPr>
          <a:xfrm>
            <a:off x="5231599" y="567150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7" name="Rectangle 36">
            <a:hlinkClick r:id="rId11" action="ppaction://hlinksldjump"/>
            <a:extLst>
              <a:ext uri="{FF2B5EF4-FFF2-40B4-BE49-F238E27FC236}">
                <a16:creationId xmlns:a16="http://schemas.microsoft.com/office/drawing/2014/main" id="{D8443410-D727-4FF9-A7B8-33DFBB21ADFF}"/>
              </a:ext>
            </a:extLst>
          </p:cNvPr>
          <p:cNvSpPr/>
          <p:nvPr/>
        </p:nvSpPr>
        <p:spPr>
          <a:xfrm>
            <a:off x="6301161" y="5640437"/>
            <a:ext cx="520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8" name="Rectangle 37">
            <a:hlinkClick r:id="rId12" action="ppaction://hlinksldjump"/>
            <a:extLst>
              <a:ext uri="{FF2B5EF4-FFF2-40B4-BE49-F238E27FC236}">
                <a16:creationId xmlns:a16="http://schemas.microsoft.com/office/drawing/2014/main" id="{91604167-D74F-41FF-9FA0-D7E86EAB495E}"/>
              </a:ext>
            </a:extLst>
          </p:cNvPr>
          <p:cNvSpPr/>
          <p:nvPr/>
        </p:nvSpPr>
        <p:spPr>
          <a:xfrm flipH="1">
            <a:off x="7313435" y="5640437"/>
            <a:ext cx="5517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9" name="Rectangle 38">
            <a:hlinkClick r:id="rId13" action="ppaction://hlinksldjump"/>
            <a:extLst>
              <a:ext uri="{FF2B5EF4-FFF2-40B4-BE49-F238E27FC236}">
                <a16:creationId xmlns:a16="http://schemas.microsoft.com/office/drawing/2014/main" id="{2F8CC260-5252-4D3C-B478-91F77B12B825}"/>
              </a:ext>
            </a:extLst>
          </p:cNvPr>
          <p:cNvSpPr/>
          <p:nvPr/>
        </p:nvSpPr>
        <p:spPr>
          <a:xfrm>
            <a:off x="8521987" y="5603211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40" name="Rectangle 39">
            <a:hlinkClick r:id="rId14" action="ppaction://hlinksldjump"/>
            <a:extLst>
              <a:ext uri="{FF2B5EF4-FFF2-40B4-BE49-F238E27FC236}">
                <a16:creationId xmlns:a16="http://schemas.microsoft.com/office/drawing/2014/main" id="{89662BD4-F7CC-4A8D-AB9E-EF454CECB75D}"/>
              </a:ext>
            </a:extLst>
          </p:cNvPr>
          <p:cNvSpPr/>
          <p:nvPr/>
        </p:nvSpPr>
        <p:spPr>
          <a:xfrm>
            <a:off x="9493455" y="554851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6832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436689" y="3180015"/>
            <a:ext cx="346054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436689" y="4391267"/>
            <a:ext cx="3460548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7" y="3202050"/>
            <a:ext cx="1125439" cy="756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41" y="1994098"/>
            <a:ext cx="1094988" cy="73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3" y="4391267"/>
            <a:ext cx="1192238" cy="795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105" y="1968764"/>
            <a:ext cx="5461343" cy="31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10" descr="Green Earth PNG Clipart - Best WEB Clipart">
            <a:hlinkClick r:id="rId11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436690" y="1994098"/>
            <a:ext cx="346054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072224" y="3534507"/>
            <a:ext cx="321412" cy="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12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782438" y="3317618"/>
            <a:ext cx="4624253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782438" y="2150261"/>
            <a:ext cx="4624252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782438" y="4455721"/>
            <a:ext cx="4624253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close the book?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52" y="2150261"/>
            <a:ext cx="1158234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3317618"/>
            <a:ext cx="1156786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50" y="4442086"/>
            <a:ext cx="1186437" cy="791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12" y="2038494"/>
            <a:ext cx="5108790" cy="3082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8962" y="2928499"/>
            <a:ext cx="321412" cy="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8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2"/>
            <a:ext cx="365910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30" y="1670302"/>
            <a:ext cx="1158234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52" y="4558604"/>
            <a:ext cx="1060348" cy="713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18542"/>
            <a:ext cx="1249584" cy="83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"/>
          <a:stretch/>
        </p:blipFill>
        <p:spPr>
          <a:xfrm>
            <a:off x="609600" y="1614697"/>
            <a:ext cx="5148608" cy="365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9405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2"/>
            <a:ext cx="365910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4493723"/>
            <a:ext cx="1242061" cy="83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18" y="1685006"/>
            <a:ext cx="1074982" cy="72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18542"/>
            <a:ext cx="1249584" cy="83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89" y="1598182"/>
            <a:ext cx="5002306" cy="3673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0201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617909" y="3182280"/>
            <a:ext cx="336185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617910" y="1677536"/>
            <a:ext cx="3361858" cy="8512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to the board?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673828" y="4568208"/>
            <a:ext cx="3305939" cy="71408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65" y="1700492"/>
            <a:ext cx="1198635" cy="80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15" y="4557877"/>
            <a:ext cx="1076785" cy="72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66558"/>
            <a:ext cx="1177644" cy="786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41" y="1614988"/>
            <a:ext cx="5532459" cy="365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3057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680836" y="2995800"/>
            <a:ext cx="4624253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680838" y="1762803"/>
            <a:ext cx="4624252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close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680836" y="4223594"/>
            <a:ext cx="4624253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49" y="1745824"/>
            <a:ext cx="1256670" cy="84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33" y="2995800"/>
            <a:ext cx="1159694" cy="780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64" y="4182728"/>
            <a:ext cx="1288463" cy="859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95" y="1745824"/>
            <a:ext cx="4898572" cy="310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rved Down Arrow 11"/>
          <p:cNvSpPr/>
          <p:nvPr/>
        </p:nvSpPr>
        <p:spPr>
          <a:xfrm>
            <a:off x="3340100" y="3454462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12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0"/>
            <a:ext cx="3659106" cy="83402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8355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</a:t>
            </a:r>
            <a:r>
              <a:rPr lang="en-GB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1728893"/>
            <a:ext cx="1135135" cy="76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15" y="4493724"/>
            <a:ext cx="1172142" cy="788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89844"/>
            <a:ext cx="1142755" cy="76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31" y="1670403"/>
            <a:ext cx="5120640" cy="361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rved Down Arrow 1"/>
          <p:cNvSpPr/>
          <p:nvPr/>
        </p:nvSpPr>
        <p:spPr>
          <a:xfrm>
            <a:off x="2743200" y="4333936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95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/>
      </a:spPr>
      <a:bodyPr rtlCol="0" anchor="ctr"/>
      <a:lstStyle>
        <a:defPPr>
          <a:defRPr sz="3200" b="1" dirty="0">
            <a:solidFill>
              <a:schemeClr val="bg1"/>
            </a:solidFill>
            <a:latin typeface="Barlow Condensed Thin" panose="00000306000000000000" pitchFamily="2" charset="0"/>
          </a:defRPr>
        </a:defPPr>
      </a:lstStyle>
      <a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723</Words>
  <Application>Microsoft Office PowerPoint</Application>
  <PresentationFormat>Widescreen</PresentationFormat>
  <Paragraphs>139</Paragraphs>
  <Slides>18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맑은 고딕</vt:lpstr>
      <vt:lpstr>Arial</vt:lpstr>
      <vt:lpstr>Barlow Condensed Thin</vt:lpstr>
      <vt:lpstr>Calibri</vt:lpstr>
      <vt:lpstr>Calibri Light</vt:lpstr>
      <vt:lpstr>Comic Sans MS</vt:lpstr>
      <vt:lpstr>Sport Day</vt:lpstr>
      <vt:lpstr>Times New Roman</vt:lpstr>
      <vt:lpstr>Tw Cen MT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STD_NGOC</cp:lastModifiedBy>
  <cp:revision>159</cp:revision>
  <dcterms:created xsi:type="dcterms:W3CDTF">2021-12-21T04:46:35Z</dcterms:created>
  <dcterms:modified xsi:type="dcterms:W3CDTF">2024-12-26T09:05:59Z</dcterms:modified>
</cp:coreProperties>
</file>