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391" r:id="rId2"/>
    <p:sldId id="426" r:id="rId3"/>
    <p:sldId id="421" r:id="rId4"/>
    <p:sldId id="422" r:id="rId5"/>
    <p:sldId id="423" r:id="rId6"/>
    <p:sldId id="344" r:id="rId7"/>
    <p:sldId id="345" r:id="rId8"/>
    <p:sldId id="393" r:id="rId9"/>
    <p:sldId id="399" r:id="rId10"/>
    <p:sldId id="400" r:id="rId11"/>
    <p:sldId id="401" r:id="rId12"/>
    <p:sldId id="402" r:id="rId13"/>
    <p:sldId id="412" r:id="rId14"/>
    <p:sldId id="407" r:id="rId15"/>
    <p:sldId id="408" r:id="rId16"/>
    <p:sldId id="4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9211" autoAdjust="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2809-8C4F-4D40-9E2E-387B38A38196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760B4-8A98-46B4-AA6E-6F6C804DA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guess, complete the jigsaw puzzle pictures and say the right sentences.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This game is just for fun, not for competition.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2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 each answer</a:t>
            </a:r>
            <a:r>
              <a:rPr lang="en-US" baseline="0" dirty="0" smtClean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138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 each answer</a:t>
            </a:r>
            <a:r>
              <a:rPr lang="en-US" baseline="0" dirty="0" smtClean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283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 each answer</a:t>
            </a:r>
            <a:r>
              <a:rPr lang="en-US" baseline="0" dirty="0" smtClean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8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 each answer</a:t>
            </a:r>
            <a:r>
              <a:rPr lang="en-US" baseline="0" dirty="0" smtClean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592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 each answer</a:t>
            </a:r>
            <a:r>
              <a:rPr lang="en-US" baseline="0" dirty="0" smtClean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51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 each answer</a:t>
            </a:r>
            <a:r>
              <a:rPr lang="en-US" baseline="0" dirty="0" smtClean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93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0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38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37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729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0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772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square to go to the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taking turns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all the squares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revealed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53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 each answer</a:t>
            </a:r>
            <a:r>
              <a:rPr lang="en-US" baseline="0" dirty="0" smtClean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55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3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48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5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9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40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84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6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26-Dec-24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slide" Target="slide9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slide" Target="slide9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slide" Target="slide9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slide" Target="slide9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slide" Target="slide9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1.wav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slide" Target="slide9.xml"/><Relationship Id="rId4" Type="http://schemas.openxmlformats.org/officeDocument/2006/relationships/image" Target="../media/image52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1.wav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slide" Target="slide9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tif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tif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microsoft.com/office/2007/relationships/hdphoto" Target="../media/hdphoto1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microsoft.com/office/2007/relationships/hdphoto" Target="../media/hdphoto1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slide" Target="slide3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3.png"/><Relationship Id="rId18" Type="http://schemas.openxmlformats.org/officeDocument/2006/relationships/slide" Target="slide11.xml"/><Relationship Id="rId3" Type="http://schemas.openxmlformats.org/officeDocument/2006/relationships/control" Target="../activeX/activeX2.xml"/><Relationship Id="rId21" Type="http://schemas.openxmlformats.org/officeDocument/2006/relationships/slide" Target="slide14.xml"/><Relationship Id="rId7" Type="http://schemas.openxmlformats.org/officeDocument/2006/relationships/image" Target="../media/image38.jpeg"/><Relationship Id="rId12" Type="http://schemas.openxmlformats.org/officeDocument/2006/relationships/image" Target="../media/image42.png"/><Relationship Id="rId17" Type="http://schemas.openxmlformats.org/officeDocument/2006/relationships/image" Target="../media/image46.jpeg"/><Relationship Id="rId25" Type="http://schemas.openxmlformats.org/officeDocument/2006/relationships/image" Target="../media/image47.png"/><Relationship Id="rId2" Type="http://schemas.openxmlformats.org/officeDocument/2006/relationships/control" Target="../activeX/activeX1.xml"/><Relationship Id="rId16" Type="http://schemas.openxmlformats.org/officeDocument/2006/relationships/slide" Target="slide10.xml"/><Relationship Id="rId20" Type="http://schemas.openxmlformats.org/officeDocument/2006/relationships/slide" Target="slide13.xml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41.png"/><Relationship Id="rId24" Type="http://schemas.openxmlformats.org/officeDocument/2006/relationships/slide" Target="slide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5.png"/><Relationship Id="rId23" Type="http://schemas.openxmlformats.org/officeDocument/2006/relationships/slide" Target="slide16.xml"/><Relationship Id="rId28" Type="http://schemas.openxmlformats.org/officeDocument/2006/relationships/image" Target="../media/image41.svg"/><Relationship Id="rId10" Type="http://schemas.openxmlformats.org/officeDocument/2006/relationships/image" Target="../media/image40.png"/><Relationship Id="rId19" Type="http://schemas.openxmlformats.org/officeDocument/2006/relationships/slide" Target="slide12.xml"/><Relationship Id="rId31" Type="http://schemas.openxmlformats.org/officeDocument/2006/relationships/image" Target="../media/image37.wmf"/><Relationship Id="rId4" Type="http://schemas.openxmlformats.org/officeDocument/2006/relationships/control" Target="../activeX/activeX3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slide" Target="slide15.xml"/><Relationship Id="rId30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2 – PERIOD 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9" y="2297032"/>
            <a:ext cx="7200000" cy="3257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50571" y="5657671"/>
            <a:ext cx="4764446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smtClean="0">
                <a:solidFill>
                  <a:srgbClr val="F0592B"/>
                </a:solidFill>
                <a:latin typeface="Comic Sans MS"/>
                <a:sym typeface="Comic Sans MS"/>
              </a:rPr>
              <a:t>Teacher: Duong Thi Bich Ngoc</a:t>
            </a:r>
          </a:p>
          <a:p>
            <a:r>
              <a:rPr lang="en-US" sz="2400" b="1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Quang Trung Primary School </a:t>
            </a:r>
          </a:p>
          <a:p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726556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7462" y="149625"/>
            <a:ext cx="6223033" cy="3330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BD5D3B0-F386-44C8-B53E-0DA7707B6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901" y="219963"/>
            <a:ext cx="4384154" cy="2521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FE68271-D50D-4E3B-9F05-799C68EA17D4}"/>
              </a:ext>
            </a:extLst>
          </p:cNvPr>
          <p:cNvSpPr/>
          <p:nvPr/>
        </p:nvSpPr>
        <p:spPr>
          <a:xfrm>
            <a:off x="3331047" y="2664172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</a:p>
        </p:txBody>
      </p:sp>
      <p:pic>
        <p:nvPicPr>
          <p:cNvPr id="34" name="Graphic 33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36C5201C-921E-4545-A2BF-6F8CEAD017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064000" y="3880928"/>
            <a:ext cx="3785256" cy="5020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063999" y="4661557"/>
            <a:ext cx="3785257" cy="4729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B. May I go out?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063999" y="5364642"/>
            <a:ext cx="3785257" cy="4306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C. May I come in?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73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862036" y="188858"/>
            <a:ext cx="6223033" cy="3330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273E0F-8D8A-4A2D-8133-A8C432772645}"/>
              </a:ext>
            </a:extLst>
          </p:cNvPr>
          <p:cNvSpPr/>
          <p:nvPr/>
        </p:nvSpPr>
        <p:spPr>
          <a:xfrm>
            <a:off x="3216464" y="2703752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1971EF-D24D-4DA6-ADE2-F2E7827E1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0" y="299783"/>
            <a:ext cx="4071432" cy="2489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Graphic 32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652BE25E-D278-4C96-A37D-708B461AB0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216465" y="5653124"/>
            <a:ext cx="5511718" cy="5403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C. May I sit down?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216464" y="4794214"/>
            <a:ext cx="5511718" cy="5403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B. May I come in?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216464" y="3943539"/>
            <a:ext cx="5511718" cy="5340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721531" y="1593669"/>
            <a:ext cx="992778" cy="248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0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7462" y="301527"/>
            <a:ext cx="6223033" cy="344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016734" y="4828549"/>
            <a:ext cx="4487185" cy="5275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I speak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Vietnamese?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4016735" y="4068922"/>
            <a:ext cx="4487184" cy="5017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I speak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016734" y="5594038"/>
            <a:ext cx="4487185" cy="53361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I stand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309773-169C-4A35-AC37-080F942A0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1865" y="390247"/>
            <a:ext cx="4194225" cy="2477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41AB7E7-7EB3-4322-9CF7-B8AF35683229}"/>
              </a:ext>
            </a:extLst>
          </p:cNvPr>
          <p:cNvSpPr/>
          <p:nvPr/>
        </p:nvSpPr>
        <p:spPr>
          <a:xfrm>
            <a:off x="3269225" y="2890520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English, please!</a:t>
            </a:r>
          </a:p>
        </p:txBody>
      </p:sp>
      <p:pic>
        <p:nvPicPr>
          <p:cNvPr id="29" name="Graphic 28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60F1EE59-A3E5-4C83-92F5-B023574ADF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65307" y="5641222"/>
            <a:ext cx="890207" cy="89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9170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1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7462" y="149625"/>
            <a:ext cx="6223033" cy="3396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3220028" y="4802037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you can’t.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English, please!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3226807" y="3809706"/>
            <a:ext cx="5731125" cy="828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Vietnamese, please!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3226806" y="5771729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I stand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309773-169C-4A35-AC37-080F942A0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5172" y="426937"/>
            <a:ext cx="5562759" cy="2541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41AB7E7-7EB3-4322-9CF7-B8AF35683229}"/>
              </a:ext>
            </a:extLst>
          </p:cNvPr>
          <p:cNvSpPr/>
          <p:nvPr/>
        </p:nvSpPr>
        <p:spPr>
          <a:xfrm>
            <a:off x="3318428" y="2749147"/>
            <a:ext cx="5639503" cy="101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Vietnamese?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B0722DF7-A839-433E-B69C-7907FC177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0953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1" grpId="1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3019" y="476939"/>
            <a:ext cx="5911911" cy="3268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939831" y="4173797"/>
            <a:ext cx="4068388" cy="402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I open the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A259BEE-C3E2-4260-8243-C3D598A8884A}"/>
              </a:ext>
            </a:extLst>
          </p:cNvPr>
          <p:cNvSpPr/>
          <p:nvPr/>
        </p:nvSpPr>
        <p:spPr>
          <a:xfrm>
            <a:off x="3939830" y="4813686"/>
            <a:ext cx="4068389" cy="402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I close the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6169E5D-D0C3-47D8-BB9D-65D166770AFA}"/>
              </a:ext>
            </a:extLst>
          </p:cNvPr>
          <p:cNvSpPr/>
          <p:nvPr/>
        </p:nvSpPr>
        <p:spPr>
          <a:xfrm>
            <a:off x="3939830" y="5445248"/>
            <a:ext cx="4068389" cy="3919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I sit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1587F-D794-4384-8B56-66D676F38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809" y="834085"/>
            <a:ext cx="2911125" cy="183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19AE57-2DDA-4DB7-9C65-97051EA0222E}"/>
              </a:ext>
            </a:extLst>
          </p:cNvPr>
          <p:cNvSpPr/>
          <p:nvPr/>
        </p:nvSpPr>
        <p:spPr>
          <a:xfrm>
            <a:off x="3122597" y="2852295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</a:p>
        </p:txBody>
      </p:sp>
      <p:pic>
        <p:nvPicPr>
          <p:cNvPr id="14" name="Graphic 13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59AC037E-65DC-4F22-B027-4570EA8CD4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rved Down Arrow 9"/>
          <p:cNvSpPr/>
          <p:nvPr/>
        </p:nvSpPr>
        <p:spPr>
          <a:xfrm>
            <a:off x="6200307" y="1711198"/>
            <a:ext cx="773227" cy="400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32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A1DA95-C0C2-412C-B54E-7326694E7449}"/>
              </a:ext>
            </a:extLst>
          </p:cNvPr>
          <p:cNvSpPr/>
          <p:nvPr/>
        </p:nvSpPr>
        <p:spPr>
          <a:xfrm>
            <a:off x="3213645" y="414226"/>
            <a:ext cx="5961147" cy="3206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410021" y="4878903"/>
            <a:ext cx="3568392" cy="4271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No, you can’t.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434099" y="5569383"/>
            <a:ext cx="3544315" cy="4310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Yes, you can.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AFBE2-B235-4FEC-B806-AE6ED198D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718" y="661281"/>
            <a:ext cx="5207000" cy="2139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Graphic 26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E6CB688D-CEC4-4C1C-9C39-024F6C2E5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42D91D-5D98-42CC-A831-62D0837AD8C7}"/>
              </a:ext>
            </a:extLst>
          </p:cNvPr>
          <p:cNvSpPr/>
          <p:nvPr/>
        </p:nvSpPr>
        <p:spPr>
          <a:xfrm>
            <a:off x="3374466" y="2706020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410021" y="4106155"/>
            <a:ext cx="3568392" cy="4402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down, please!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5525589" y="515675"/>
            <a:ext cx="973020" cy="4833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54" y="453244"/>
            <a:ext cx="608187" cy="6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19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3063413" y="594804"/>
            <a:ext cx="5911911" cy="3268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B1B96-983C-403D-82A3-BE3A1FE2C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8958" y="744780"/>
            <a:ext cx="5320819" cy="2382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phic 12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F1D237FB-51BD-41EF-AAEC-60D2C58ABE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AC5C33-D292-4461-AD20-1A07CD48E238}"/>
              </a:ext>
            </a:extLst>
          </p:cNvPr>
          <p:cNvSpPr/>
          <p:nvPr/>
        </p:nvSpPr>
        <p:spPr>
          <a:xfrm>
            <a:off x="3224616" y="2999935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241800" y="4211994"/>
            <a:ext cx="3314700" cy="45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241800" y="5636792"/>
            <a:ext cx="3314700" cy="4616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No, you can’t. 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241800" y="4924393"/>
            <a:ext cx="3314700" cy="45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No, please.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4926130" y="581938"/>
            <a:ext cx="973020" cy="4833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26" y="652940"/>
            <a:ext cx="359828" cy="3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39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85" name="Freeform: Shape 84">
            <a:hlinkClick r:id="rId4" action="ppaction://hlinksldjump"/>
            <a:extLst>
              <a:ext uri="{FF2B5EF4-FFF2-40B4-BE49-F238E27FC236}">
                <a16:creationId xmlns:a16="http://schemas.microsoft.com/office/drawing/2014/main" id="{6122E4EC-0E89-43C9-A977-00BF5040012F}"/>
              </a:ext>
            </a:extLst>
          </p:cNvPr>
          <p:cNvSpPr/>
          <p:nvPr/>
        </p:nvSpPr>
        <p:spPr>
          <a:xfrm>
            <a:off x="4742006" y="701336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85A565-1C7F-4C1E-B772-A3CA9083A2BD}"/>
              </a:ext>
            </a:extLst>
          </p:cNvPr>
          <p:cNvSpPr txBox="1"/>
          <p:nvPr/>
        </p:nvSpPr>
        <p:spPr>
          <a:xfrm>
            <a:off x="4696112" y="1234951"/>
            <a:ext cx="2620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Warm-up </a:t>
            </a:r>
            <a:r>
              <a:rPr lang="en-GB" sz="4000" b="1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n-GB" sz="40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58B70-5D69-4250-8A1E-564168E37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668" y="3512006"/>
            <a:ext cx="4852664" cy="302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060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470D74-46F1-48C0-87D7-152C8F3F5C79}"/>
              </a:ext>
            </a:extLst>
          </p:cNvPr>
          <p:cNvSpPr/>
          <p:nvPr/>
        </p:nvSpPr>
        <p:spPr>
          <a:xfrm>
            <a:off x="3532109" y="5158059"/>
            <a:ext cx="507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Stand up, please!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FD2AD1-6EB9-4B86-8EC5-95462B3BD63C}"/>
              </a:ext>
            </a:extLst>
          </p:cNvPr>
          <p:cNvSpPr/>
          <p:nvPr/>
        </p:nvSpPr>
        <p:spPr>
          <a:xfrm>
            <a:off x="3367461" y="187809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0939" y="1260087"/>
            <a:ext cx="2232048" cy="180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5239" y="1260087"/>
            <a:ext cx="2232048" cy="1809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7288" y="1260087"/>
            <a:ext cx="2232048" cy="180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03192" y="3069403"/>
            <a:ext cx="2232048" cy="1809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5240" y="3069403"/>
            <a:ext cx="2232048" cy="1809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7288" y="3069403"/>
            <a:ext cx="2232048" cy="18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19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B490C-98F5-40FD-96BF-698F0D7D720F}"/>
              </a:ext>
            </a:extLst>
          </p:cNvPr>
          <p:cNvSpPr/>
          <p:nvPr/>
        </p:nvSpPr>
        <p:spPr>
          <a:xfrm>
            <a:off x="3428159" y="5317855"/>
            <a:ext cx="5072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Sit down, please!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7EE1C-0500-4389-AD36-17E7408117FF}"/>
              </a:ext>
            </a:extLst>
          </p:cNvPr>
          <p:cNvSpPr/>
          <p:nvPr/>
        </p:nvSpPr>
        <p:spPr>
          <a:xfrm>
            <a:off x="3536137" y="347608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9482" y="3506346"/>
            <a:ext cx="2073716" cy="18115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3985" y="1677261"/>
            <a:ext cx="2073716" cy="1811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5767" y="1694834"/>
            <a:ext cx="2073716" cy="1811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94672" y="1694835"/>
            <a:ext cx="2073716" cy="18115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5918" y="3506346"/>
            <a:ext cx="2073716" cy="1811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20956" y="3506348"/>
            <a:ext cx="2073716" cy="18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5A48E4-5B4A-42A8-B0FB-E0AC94923EC7}"/>
              </a:ext>
            </a:extLst>
          </p:cNvPr>
          <p:cNvSpPr/>
          <p:nvPr/>
        </p:nvSpPr>
        <p:spPr>
          <a:xfrm>
            <a:off x="2403093" y="5777197"/>
            <a:ext cx="725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Open your book, please!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4CB8BE-0298-430F-A742-8EE7F232FE58}"/>
              </a:ext>
            </a:extLst>
          </p:cNvPr>
          <p:cNvSpPr/>
          <p:nvPr/>
        </p:nvSpPr>
        <p:spPr>
          <a:xfrm>
            <a:off x="3789150" y="314946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5687" y="4192491"/>
            <a:ext cx="2014821" cy="1491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60603" y="4182167"/>
            <a:ext cx="2014821" cy="1491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75329" y="4171843"/>
            <a:ext cx="2014821" cy="1491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9628" y="1243909"/>
            <a:ext cx="2014821" cy="1491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4544" y="1238276"/>
            <a:ext cx="2014821" cy="14919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9365" y="1255459"/>
            <a:ext cx="2014821" cy="14919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2705" y="2730221"/>
            <a:ext cx="2014821" cy="14919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7526" y="2724588"/>
            <a:ext cx="2014821" cy="14919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2346" y="2727404"/>
            <a:ext cx="2014821" cy="14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44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3350F-FB6E-4C93-959A-7ECC0CCD5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475" y="1850791"/>
            <a:ext cx="992505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rack 070">
            <a:hlinkClick r:id="" action="ppaction://media"/>
            <a:extLst>
              <a:ext uri="{FF2B5EF4-FFF2-40B4-BE49-F238E27FC236}">
                <a16:creationId xmlns:a16="http://schemas.microsoft.com/office/drawing/2014/main" id="{F0D03CA0-BD6F-4E59-B7C6-C69B904AE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70596" y="1850791"/>
            <a:ext cx="609600" cy="609600"/>
          </a:xfrm>
          <a:prstGeom prst="rect">
            <a:avLst/>
          </a:prstGeom>
        </p:spPr>
      </p:pic>
      <p:pic>
        <p:nvPicPr>
          <p:cNvPr id="5" name="Picture 4" descr="Amazon Icon">
            <a:hlinkClick r:id="rId8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838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907A3-0EC0-4162-A7A3-16D8EC9AA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16" y="1373458"/>
            <a:ext cx="9953625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Track 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67748" y="1478604"/>
            <a:ext cx="609600" cy="609600"/>
          </a:xfrm>
          <a:prstGeom prst="rect">
            <a:avLst/>
          </a:prstGeom>
        </p:spPr>
      </p:pic>
      <p:pic>
        <p:nvPicPr>
          <p:cNvPr id="5" name="Picture 4" descr="Amazon Icon">
            <a:hlinkClick r:id="rId8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77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907A3-0EC0-4162-A7A3-16D8EC9AA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57" y="1655442"/>
            <a:ext cx="9514286" cy="43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73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BAB1C272-9F70-4725-B1C8-FBFBF9EA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30" y="3897739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AAEB27-F394-45B1-9CF7-EAF50FCB5056}"/>
              </a:ext>
            </a:extLst>
          </p:cNvPr>
          <p:cNvGrpSpPr/>
          <p:nvPr/>
        </p:nvGrpSpPr>
        <p:grpSpPr>
          <a:xfrm>
            <a:off x="-19377" y="0"/>
            <a:ext cx="2725111" cy="2372864"/>
            <a:chOff x="-19377" y="0"/>
            <a:chExt cx="2725111" cy="2372864"/>
          </a:xfrm>
        </p:grpSpPr>
        <p:sp>
          <p:nvSpPr>
            <p:cNvPr id="3" name="Freeform: Shap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B5D82FEC-6427-409A-B398-3B92601ABBF3}"/>
                </a:ext>
              </a:extLst>
            </p:cNvPr>
            <p:cNvSpPr/>
            <p:nvPr/>
          </p:nvSpPr>
          <p:spPr>
            <a:xfrm>
              <a:off x="0" y="0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C3AE06-7DDA-4114-905F-B1345D3E8B30}"/>
                </a:ext>
              </a:extLst>
            </p:cNvPr>
            <p:cNvSpPr txBox="1"/>
            <p:nvPr/>
          </p:nvSpPr>
          <p:spPr>
            <a:xfrm>
              <a:off x="-19377" y="469449"/>
              <a:ext cx="272511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Fun corner and </a:t>
              </a:r>
              <a:r>
                <a:rPr kumimoji="0" lang="en-GB" sz="4200" b="1" i="0" u="none" strike="noStrike" kern="1200" cap="none" spc="0" normalizeH="0" baseline="0" noProof="0" dirty="0" smtClean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wrap-up</a:t>
              </a:r>
              <a:endParaRPr kumimoji="0" lang="en-US" sz="4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9159DC4-C48D-49F6-A66F-DA7A3CBC6E69}"/>
              </a:ext>
            </a:extLst>
          </p:cNvPr>
          <p:cNvSpPr/>
          <p:nvPr/>
        </p:nvSpPr>
        <p:spPr>
          <a:xfrm>
            <a:off x="3778131" y="163722"/>
            <a:ext cx="4891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Candy or chilly?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E74564-76BB-4413-B29E-A308CE0D695B}"/>
              </a:ext>
            </a:extLst>
          </p:cNvPr>
          <p:cNvGrpSpPr/>
          <p:nvPr/>
        </p:nvGrpSpPr>
        <p:grpSpPr>
          <a:xfrm>
            <a:off x="3860676" y="1132542"/>
            <a:ext cx="1501996" cy="743960"/>
            <a:chOff x="460731" y="-15208"/>
            <a:chExt cx="1501996" cy="7439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58BE02-6EC5-469F-955F-3D921BBCE186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6-Point Star 2">
              <a:extLst>
                <a:ext uri="{FF2B5EF4-FFF2-40B4-BE49-F238E27FC236}">
                  <a16:creationId xmlns:a16="http://schemas.microsoft.com/office/drawing/2014/main" id="{C5CEBE2E-9747-4D26-B049-FE9CC4B4AE54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165398-A4AC-4C80-BF4B-CEF9BE17C98E}"/>
              </a:ext>
            </a:extLst>
          </p:cNvPr>
          <p:cNvGrpSpPr/>
          <p:nvPr/>
        </p:nvGrpSpPr>
        <p:grpSpPr>
          <a:xfrm>
            <a:off x="5926160" y="1142601"/>
            <a:ext cx="1501996" cy="743960"/>
            <a:chOff x="460731" y="-15208"/>
            <a:chExt cx="1501996" cy="743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05CDA9-33D5-4661-A1A5-9F3A8EF86BBD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11">
              <a:extLst>
                <a:ext uri="{FF2B5EF4-FFF2-40B4-BE49-F238E27FC236}">
                  <a16:creationId xmlns:a16="http://schemas.microsoft.com/office/drawing/2014/main" id="{73B250AD-BC4A-47E6-8556-E642B96B17FC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BF474EB-2907-40AF-A9A4-66DC98B4E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76669"/>
              </p:ext>
            </p:extLst>
          </p:nvPr>
        </p:nvGraphicFramePr>
        <p:xfrm>
          <a:off x="3456336" y="2201661"/>
          <a:ext cx="5137249" cy="342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17">
                  <a:extLst>
                    <a:ext uri="{9D8B030D-6E8A-4147-A177-3AD203B41FA5}">
                      <a16:colId xmlns:a16="http://schemas.microsoft.com/office/drawing/2014/main" val="2061385854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3529316227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1636235504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4047216586"/>
                    </a:ext>
                  </a:extLst>
                </a:gridCol>
              </a:tblGrid>
              <a:tr h="856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A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B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30892342"/>
                  </a:ext>
                </a:extLst>
              </a:tr>
              <a:tr h="8567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53646"/>
                  </a:ext>
                </a:extLst>
              </a:tr>
              <a:tr h="8567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39598"/>
                  </a:ext>
                </a:extLst>
              </a:tr>
              <a:tr h="8567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13524"/>
                  </a:ext>
                </a:extLst>
              </a:tr>
            </a:tbl>
          </a:graphicData>
        </a:graphic>
      </p:graphicFrame>
      <p:pic>
        <p:nvPicPr>
          <p:cNvPr id="1026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FDAC1EE7-1EA3-46BF-B8AC-DC252ABF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72" y="4754190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AB900F57-CC11-4893-8981-A25AA802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86" y="3028658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C6EC30-CE81-4CB8-A6B0-4D42B0DD8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118" y="3091726"/>
            <a:ext cx="943107" cy="748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94420F-40E2-40B7-8536-BBEE34B028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167732">
            <a:off x="6330419" y="3159337"/>
            <a:ext cx="593273" cy="6134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7E3403-DCBA-4DB8-9622-04FF54F337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4024" y="2408481"/>
            <a:ext cx="680509" cy="624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87CE8C-38F3-4980-81A3-B1BB066D64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589" y="4870323"/>
            <a:ext cx="787937" cy="6425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540F59-5F6F-46F9-8872-F0B8F1D585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6715" y="3979280"/>
            <a:ext cx="719811" cy="6838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E1DA1C2-5663-4195-A59F-6EC70D6321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5701" y="3979280"/>
            <a:ext cx="718239" cy="6962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B677B3-F4BA-43FB-9706-F79ECDAA45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6762" y="4870323"/>
            <a:ext cx="751801" cy="660674"/>
          </a:xfrm>
          <a:prstGeom prst="rect">
            <a:avLst/>
          </a:prstGeom>
        </p:spPr>
      </p:pic>
      <p:sp>
        <p:nvSpPr>
          <p:cNvPr id="39" name="Rectangle 38">
            <a:hlinkClick r:id="rId16" action="ppaction://hlinksldjump"/>
            <a:extLst>
              <a:ext uri="{FF2B5EF4-FFF2-40B4-BE49-F238E27FC236}">
                <a16:creationId xmlns:a16="http://schemas.microsoft.com/office/drawing/2014/main" id="{EBF533BF-5F36-46E1-9D85-F3336D364FED}"/>
              </a:ext>
            </a:extLst>
          </p:cNvPr>
          <p:cNvSpPr/>
          <p:nvPr/>
        </p:nvSpPr>
        <p:spPr>
          <a:xfrm>
            <a:off x="4748130" y="3061698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A0ABF0-17F1-438F-80CA-DA6484F8083C}"/>
              </a:ext>
            </a:extLst>
          </p:cNvPr>
          <p:cNvGrpSpPr/>
          <p:nvPr/>
        </p:nvGrpSpPr>
        <p:grpSpPr>
          <a:xfrm>
            <a:off x="7947474" y="1142601"/>
            <a:ext cx="1501996" cy="743960"/>
            <a:chOff x="460731" y="-15208"/>
            <a:chExt cx="1501996" cy="7439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1A607A4-1513-487F-AB6C-636DB5FF672E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6-Point Star 111">
              <a:extLst>
                <a:ext uri="{FF2B5EF4-FFF2-40B4-BE49-F238E27FC236}">
                  <a16:creationId xmlns:a16="http://schemas.microsoft.com/office/drawing/2014/main" id="{A6FD76F0-3EE5-45E4-8451-F4B23C0AC242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0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3F12FAE3-E3B8-480B-AC4C-7CB9DB57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37" y="3131926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D827480-6A2C-46BB-A2CE-3A1A9A22BA1C}"/>
              </a:ext>
            </a:extLst>
          </p:cNvPr>
          <p:cNvSpPr/>
          <p:nvPr/>
        </p:nvSpPr>
        <p:spPr>
          <a:xfrm>
            <a:off x="10174564" y="2442370"/>
            <a:ext cx="920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50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C7896C-4607-4DC1-B946-795D10369D91}"/>
              </a:ext>
            </a:extLst>
          </p:cNvPr>
          <p:cNvSpPr/>
          <p:nvPr/>
        </p:nvSpPr>
        <p:spPr>
          <a:xfrm>
            <a:off x="10233876" y="3317226"/>
            <a:ext cx="801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3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DC0AF1DE-EC02-4C56-8292-C144CDA0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43" y="3941322"/>
            <a:ext cx="751112" cy="72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hlinkClick r:id="rId18" action="ppaction://hlinksldjump"/>
            <a:extLst>
              <a:ext uri="{FF2B5EF4-FFF2-40B4-BE49-F238E27FC236}">
                <a16:creationId xmlns:a16="http://schemas.microsoft.com/office/drawing/2014/main" id="{CB83CF4D-F0B9-42A8-B3E3-0955D1444DFE}"/>
              </a:ext>
            </a:extLst>
          </p:cNvPr>
          <p:cNvSpPr/>
          <p:nvPr/>
        </p:nvSpPr>
        <p:spPr>
          <a:xfrm>
            <a:off x="6024960" y="3068765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hlinkClick r:id="rId19" action="ppaction://hlinksldjump"/>
            <a:extLst>
              <a:ext uri="{FF2B5EF4-FFF2-40B4-BE49-F238E27FC236}">
                <a16:creationId xmlns:a16="http://schemas.microsoft.com/office/drawing/2014/main" id="{C64F71DD-6121-499D-BE68-2B9A4E026C29}"/>
              </a:ext>
            </a:extLst>
          </p:cNvPr>
          <p:cNvSpPr/>
          <p:nvPr/>
        </p:nvSpPr>
        <p:spPr>
          <a:xfrm>
            <a:off x="7312798" y="3068765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hlinkClick r:id="rId20" action="ppaction://hlinksldjump"/>
            <a:extLst>
              <a:ext uri="{FF2B5EF4-FFF2-40B4-BE49-F238E27FC236}">
                <a16:creationId xmlns:a16="http://schemas.microsoft.com/office/drawing/2014/main" id="{FC7EA28D-75FE-4957-A1FD-408CC0DAEF1E}"/>
              </a:ext>
            </a:extLst>
          </p:cNvPr>
          <p:cNvSpPr/>
          <p:nvPr/>
        </p:nvSpPr>
        <p:spPr>
          <a:xfrm>
            <a:off x="4748130" y="3913951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hlinkClick r:id="rId21" action="ppaction://hlinksldjump"/>
            <a:extLst>
              <a:ext uri="{FF2B5EF4-FFF2-40B4-BE49-F238E27FC236}">
                <a16:creationId xmlns:a16="http://schemas.microsoft.com/office/drawing/2014/main" id="{3A05E8FF-0F03-4111-9246-1E8A8ACF2989}"/>
              </a:ext>
            </a:extLst>
          </p:cNvPr>
          <p:cNvSpPr/>
          <p:nvPr/>
        </p:nvSpPr>
        <p:spPr>
          <a:xfrm>
            <a:off x="6024960" y="3921018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hlinkClick r:id="rId22" action="ppaction://hlinksldjump"/>
            <a:extLst>
              <a:ext uri="{FF2B5EF4-FFF2-40B4-BE49-F238E27FC236}">
                <a16:creationId xmlns:a16="http://schemas.microsoft.com/office/drawing/2014/main" id="{1B9C2D7B-2550-4DD0-A9BE-01FC08C094E1}"/>
              </a:ext>
            </a:extLst>
          </p:cNvPr>
          <p:cNvSpPr/>
          <p:nvPr/>
        </p:nvSpPr>
        <p:spPr>
          <a:xfrm>
            <a:off x="7312798" y="3921018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E13879B-AA81-4177-B8B0-03AEB8CEC782}"/>
              </a:ext>
            </a:extLst>
          </p:cNvPr>
          <p:cNvSpPr/>
          <p:nvPr/>
        </p:nvSpPr>
        <p:spPr>
          <a:xfrm>
            <a:off x="4729668" y="4784559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A61EEA-9601-4345-BF44-DFFC7E523CDD}"/>
              </a:ext>
            </a:extLst>
          </p:cNvPr>
          <p:cNvSpPr/>
          <p:nvPr/>
        </p:nvSpPr>
        <p:spPr>
          <a:xfrm>
            <a:off x="6006498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7F1E71F-F0DE-4BB4-A41A-8885DB30D8AD}"/>
              </a:ext>
            </a:extLst>
          </p:cNvPr>
          <p:cNvSpPr/>
          <p:nvPr/>
        </p:nvSpPr>
        <p:spPr>
          <a:xfrm>
            <a:off x="7294336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hlinkClick r:id="rId23" action="ppaction://hlinksldjump"/>
            <a:extLst>
              <a:ext uri="{FF2B5EF4-FFF2-40B4-BE49-F238E27FC236}">
                <a16:creationId xmlns:a16="http://schemas.microsoft.com/office/drawing/2014/main" id="{C958B0A0-F699-4699-91CA-288CC8393E01}"/>
              </a:ext>
            </a:extLst>
          </p:cNvPr>
          <p:cNvSpPr/>
          <p:nvPr/>
        </p:nvSpPr>
        <p:spPr>
          <a:xfrm>
            <a:off x="4748130" y="4784559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hlinkClick r:id="" action="ppaction://noaction"/>
            <a:extLst>
              <a:ext uri="{FF2B5EF4-FFF2-40B4-BE49-F238E27FC236}">
                <a16:creationId xmlns:a16="http://schemas.microsoft.com/office/drawing/2014/main" id="{056419F4-E5AD-4FE1-854D-9F15227E330A}"/>
              </a:ext>
            </a:extLst>
          </p:cNvPr>
          <p:cNvSpPr/>
          <p:nvPr/>
        </p:nvSpPr>
        <p:spPr>
          <a:xfrm>
            <a:off x="6024960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hlinkClick r:id="" action="ppaction://noaction"/>
            <a:extLst>
              <a:ext uri="{FF2B5EF4-FFF2-40B4-BE49-F238E27FC236}">
                <a16:creationId xmlns:a16="http://schemas.microsoft.com/office/drawing/2014/main" id="{C269EA32-1F67-481E-BC58-E5C8B6347C89}"/>
              </a:ext>
            </a:extLst>
          </p:cNvPr>
          <p:cNvSpPr/>
          <p:nvPr/>
        </p:nvSpPr>
        <p:spPr>
          <a:xfrm>
            <a:off x="7312798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Graphic 64" descr="Power">
            <a:hlinkClick r:id="rId24" action="ppaction://hlinksldjump"/>
            <a:extLst>
              <a:ext uri="{FF2B5EF4-FFF2-40B4-BE49-F238E27FC236}">
                <a16:creationId xmlns:a16="http://schemas.microsoft.com/office/drawing/2014/main" id="{07C62A4F-BAC1-41A6-88B5-8A9834B6E7F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4" descr="Amazon Icon">
            <a:hlinkClick r:id="rId24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113" name="TextBox2" r:id="rId2" imgW="733320" imgH="485640"/>
        </mc:Choice>
        <mc:Fallback>
          <p:control name="TextBox2" r:id="rId2" imgW="733320" imgH="485640">
            <p:pic>
              <p:nvPicPr>
                <p:cNvPr id="43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4652968" y="1369981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4" name="TextBox1" r:id="rId3" imgW="733320" imgH="485640"/>
        </mc:Choice>
        <mc:Fallback>
          <p:control name="TextBox1" r:id="rId3" imgW="733320" imgH="485640">
            <p:pic>
              <p:nvPicPr>
                <p:cNvPr id="44" name="TextBox1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6674980" y="1399813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5" name="TextBox3" r:id="rId4" imgW="733320" imgH="485640"/>
        </mc:Choice>
        <mc:Fallback>
          <p:control name="TextBox3" r:id="rId4" imgW="733320" imgH="485640">
            <p:pic>
              <p:nvPicPr>
                <p:cNvPr id="45" name="TextBox3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8716169" y="1399813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1557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523</Words>
  <Application>Microsoft Office PowerPoint</Application>
  <PresentationFormat>Widescreen</PresentationFormat>
  <Paragraphs>94</Paragraphs>
  <Slides>16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Forte</vt:lpstr>
      <vt:lpstr>Sport Day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STD_NGOC</cp:lastModifiedBy>
  <cp:revision>120</cp:revision>
  <dcterms:created xsi:type="dcterms:W3CDTF">2021-12-19T13:46:14Z</dcterms:created>
  <dcterms:modified xsi:type="dcterms:W3CDTF">2024-12-26T09:08:20Z</dcterms:modified>
</cp:coreProperties>
</file>