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7" r:id="rId2"/>
    <p:sldId id="307" r:id="rId3"/>
    <p:sldId id="302" r:id="rId4"/>
    <p:sldId id="288" r:id="rId5"/>
    <p:sldId id="289" r:id="rId6"/>
    <p:sldId id="290" r:id="rId7"/>
    <p:sldId id="305" r:id="rId8"/>
    <p:sldId id="291" r:id="rId9"/>
    <p:sldId id="293" r:id="rId10"/>
    <p:sldId id="295" r:id="rId11"/>
    <p:sldId id="262" r:id="rId12"/>
    <p:sldId id="296" r:id="rId13"/>
    <p:sldId id="303" r:id="rId14"/>
    <p:sldId id="297" r:id="rId15"/>
    <p:sldId id="298" r:id="rId16"/>
    <p:sldId id="299" r:id="rId17"/>
    <p:sldId id="300" r:id="rId18"/>
    <p:sldId id="301" r:id="rId19"/>
    <p:sldId id="261" r:id="rId20"/>
    <p:sldId id="27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B9CB"/>
    <a:srgbClr val="42A4E6"/>
    <a:srgbClr val="9A8674"/>
    <a:srgbClr val="42A6E6"/>
    <a:srgbClr val="FFC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9F06F-5A43-4B16-9173-9333511FAEEC}" v="256" dt="2022-12-06T22:52:13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56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ức Đinh Tiến" userId="e47266a7-b70e-4fb8-9a27-c873d3105ea5" providerId="ADAL" clId="{7549F06F-5A43-4B16-9173-9333511FAEEC}"/>
    <pc:docChg chg="undo custSel addSld delSld modSld sldOrd">
      <pc:chgData name="Đức Đinh Tiến" userId="e47266a7-b70e-4fb8-9a27-c873d3105ea5" providerId="ADAL" clId="{7549F06F-5A43-4B16-9173-9333511FAEEC}" dt="2022-12-06T22:52:13.376" v="875"/>
      <pc:docMkLst>
        <pc:docMk/>
      </pc:docMkLst>
      <pc:sldChg chg="modSp ord">
        <pc:chgData name="Đức Đinh Tiến" userId="e47266a7-b70e-4fb8-9a27-c873d3105ea5" providerId="ADAL" clId="{7549F06F-5A43-4B16-9173-9333511FAEEC}" dt="2022-12-06T22:49:32.026" v="836"/>
        <pc:sldMkLst>
          <pc:docMk/>
          <pc:sldMk cId="867969234" sldId="259"/>
        </pc:sldMkLst>
        <pc:spChg chg="mod">
          <ac:chgData name="Đức Đinh Tiến" userId="e47266a7-b70e-4fb8-9a27-c873d3105ea5" providerId="ADAL" clId="{7549F06F-5A43-4B16-9173-9333511FAEEC}" dt="2022-12-06T21:57:57.928" v="0" actId="20577"/>
          <ac:spMkLst>
            <pc:docMk/>
            <pc:sldMk cId="867969234" sldId="259"/>
            <ac:spMk id="35" creationId="{AB4FC7EB-4CEB-4B62-80C6-74E745EDDC19}"/>
          </ac:spMkLst>
        </pc:spChg>
      </pc:sldChg>
      <pc:sldChg chg="ord">
        <pc:chgData name="Đức Đinh Tiến" userId="e47266a7-b70e-4fb8-9a27-c873d3105ea5" providerId="ADAL" clId="{7549F06F-5A43-4B16-9173-9333511FAEEC}" dt="2022-12-06T22:12:46.784" v="118"/>
        <pc:sldMkLst>
          <pc:docMk/>
          <pc:sldMk cId="2668645911" sldId="260"/>
        </pc:sldMkLst>
      </pc:sldChg>
      <pc:sldChg chg="modSp add del mod">
        <pc:chgData name="Đức Đinh Tiến" userId="e47266a7-b70e-4fb8-9a27-c873d3105ea5" providerId="ADAL" clId="{7549F06F-5A43-4B16-9173-9333511FAEEC}" dt="2022-12-06T22:30:26.216" v="605" actId="207"/>
        <pc:sldMkLst>
          <pc:docMk/>
          <pc:sldMk cId="334829932" sldId="261"/>
        </pc:sldMkLst>
        <pc:spChg chg="mod">
          <ac:chgData name="Đức Đinh Tiến" userId="e47266a7-b70e-4fb8-9a27-c873d3105ea5" providerId="ADAL" clId="{7549F06F-5A43-4B16-9173-9333511FAEEC}" dt="2022-12-06T22:30:26.216" v="605" actId="207"/>
          <ac:spMkLst>
            <pc:docMk/>
            <pc:sldMk cId="334829932" sldId="261"/>
            <ac:spMk id="12" creationId="{F30E9E52-D092-4A01-80C9-C09C1D1C1BF0}"/>
          </ac:spMkLst>
        </pc:spChg>
      </pc:sldChg>
      <pc:sldChg chg="ord">
        <pc:chgData name="Đức Đinh Tiến" userId="e47266a7-b70e-4fb8-9a27-c873d3105ea5" providerId="ADAL" clId="{7549F06F-5A43-4B16-9173-9333511FAEEC}" dt="2022-12-06T22:17:34.399" v="254"/>
        <pc:sldMkLst>
          <pc:docMk/>
          <pc:sldMk cId="1892698106" sldId="262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2748705386" sldId="263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1103547160" sldId="265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2580279597" sldId="272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2650457854" sldId="274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2551879714" sldId="276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2219377397" sldId="277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1833885245" sldId="278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695787079" sldId="279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2258898381" sldId="280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1962032272" sldId="281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2147584631" sldId="282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3986807246" sldId="283"/>
        </pc:sldMkLst>
      </pc:sldChg>
      <pc:sldChg chg="add del">
        <pc:chgData name="Đức Đinh Tiến" userId="e47266a7-b70e-4fb8-9a27-c873d3105ea5" providerId="ADAL" clId="{7549F06F-5A43-4B16-9173-9333511FAEEC}" dt="2022-12-06T22:30:13.765" v="590" actId="47"/>
        <pc:sldMkLst>
          <pc:docMk/>
          <pc:sldMk cId="1845740507" sldId="284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125292196" sldId="285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1817961336" sldId="286"/>
        </pc:sldMkLst>
      </pc:sldChg>
      <pc:sldChg chg="addSp delSp modSp new mod modTransition modAnim">
        <pc:chgData name="Đức Đinh Tiến" userId="e47266a7-b70e-4fb8-9a27-c873d3105ea5" providerId="ADAL" clId="{7549F06F-5A43-4B16-9173-9333511FAEEC}" dt="2022-12-06T22:51:02.522" v="846"/>
        <pc:sldMkLst>
          <pc:docMk/>
          <pc:sldMk cId="3081095402" sldId="288"/>
        </pc:sldMkLst>
        <pc:picChg chg="add mod">
          <ac:chgData name="Đức Đinh Tiến" userId="e47266a7-b70e-4fb8-9a27-c873d3105ea5" providerId="ADAL" clId="{7549F06F-5A43-4B16-9173-9333511FAEEC}" dt="2022-12-06T22:33:14.056" v="650" actId="14100"/>
          <ac:picMkLst>
            <pc:docMk/>
            <pc:sldMk cId="3081095402" sldId="288"/>
            <ac:picMk id="3" creationId="{5E093329-39BC-B4E2-31AC-390BF564C4F3}"/>
          </ac:picMkLst>
        </pc:picChg>
        <pc:picChg chg="add mod">
          <ac:chgData name="Đức Đinh Tiến" userId="e47266a7-b70e-4fb8-9a27-c873d3105ea5" providerId="ADAL" clId="{7549F06F-5A43-4B16-9173-9333511FAEEC}" dt="2022-12-06T22:33:35.664" v="656" actId="14100"/>
          <ac:picMkLst>
            <pc:docMk/>
            <pc:sldMk cId="3081095402" sldId="288"/>
            <ac:picMk id="5" creationId="{84EABF38-82BD-6D11-4294-698A1607B366}"/>
          </ac:picMkLst>
        </pc:picChg>
        <pc:picChg chg="add mod">
          <ac:chgData name="Đức Đinh Tiến" userId="e47266a7-b70e-4fb8-9a27-c873d3105ea5" providerId="ADAL" clId="{7549F06F-5A43-4B16-9173-9333511FAEEC}" dt="2022-12-06T22:33:31.490" v="655" actId="14100"/>
          <ac:picMkLst>
            <pc:docMk/>
            <pc:sldMk cId="3081095402" sldId="288"/>
            <ac:picMk id="7" creationId="{6B20B072-2A26-3BAF-2669-07C89B7AF890}"/>
          </ac:picMkLst>
        </pc:picChg>
        <pc:picChg chg="add del mod">
          <ac:chgData name="Đức Đinh Tiến" userId="e47266a7-b70e-4fb8-9a27-c873d3105ea5" providerId="ADAL" clId="{7549F06F-5A43-4B16-9173-9333511FAEEC}" dt="2022-12-06T22:08:37.966" v="44" actId="478"/>
          <ac:picMkLst>
            <pc:docMk/>
            <pc:sldMk cId="3081095402" sldId="288"/>
            <ac:picMk id="9" creationId="{52C3E178-2BF5-248E-880E-205A1C50F3F2}"/>
          </ac:picMkLst>
        </pc:picChg>
        <pc:picChg chg="add mod">
          <ac:chgData name="Đức Đinh Tiến" userId="e47266a7-b70e-4fb8-9a27-c873d3105ea5" providerId="ADAL" clId="{7549F06F-5A43-4B16-9173-9333511FAEEC}" dt="2022-12-06T22:08:48.654" v="48" actId="14100"/>
          <ac:picMkLst>
            <pc:docMk/>
            <pc:sldMk cId="3081095402" sldId="288"/>
            <ac:picMk id="11" creationId="{B27EC1A1-2CEF-CA0C-1700-5126E26DFE75}"/>
          </ac:picMkLst>
        </pc:picChg>
        <pc:picChg chg="add mod">
          <ac:chgData name="Đức Đinh Tiến" userId="e47266a7-b70e-4fb8-9a27-c873d3105ea5" providerId="ADAL" clId="{7549F06F-5A43-4B16-9173-9333511FAEEC}" dt="2022-12-06T22:32:49.401" v="639" actId="14100"/>
          <ac:picMkLst>
            <pc:docMk/>
            <pc:sldMk cId="3081095402" sldId="288"/>
            <ac:picMk id="13" creationId="{0A96F014-5129-043D-5F36-6D79B646E3EA}"/>
          </ac:picMkLst>
        </pc:picChg>
        <pc:picChg chg="add mod">
          <ac:chgData name="Đức Đinh Tiến" userId="e47266a7-b70e-4fb8-9a27-c873d3105ea5" providerId="ADAL" clId="{7549F06F-5A43-4B16-9173-9333511FAEEC}" dt="2022-12-06T22:37:06.416" v="673" actId="1076"/>
          <ac:picMkLst>
            <pc:docMk/>
            <pc:sldMk cId="3081095402" sldId="288"/>
            <ac:picMk id="15" creationId="{8AD847B2-B4B0-25D7-7838-8C615D179F03}"/>
          </ac:picMkLst>
        </pc:picChg>
        <pc:picChg chg="add mod">
          <ac:chgData name="Đức Đinh Tiến" userId="e47266a7-b70e-4fb8-9a27-c873d3105ea5" providerId="ADAL" clId="{7549F06F-5A43-4B16-9173-9333511FAEEC}" dt="2022-12-06T22:08:58.846" v="53" actId="14100"/>
          <ac:picMkLst>
            <pc:docMk/>
            <pc:sldMk cId="3081095402" sldId="288"/>
            <ac:picMk id="17" creationId="{F745C2BF-851F-D6C3-EB34-FBC34DE557A6}"/>
          </ac:picMkLst>
        </pc:picChg>
        <pc:picChg chg="add mod">
          <ac:chgData name="Đức Đinh Tiến" userId="e47266a7-b70e-4fb8-9a27-c873d3105ea5" providerId="ADAL" clId="{7549F06F-5A43-4B16-9173-9333511FAEEC}" dt="2022-12-06T22:32:52.401" v="640" actId="1076"/>
          <ac:picMkLst>
            <pc:docMk/>
            <pc:sldMk cId="3081095402" sldId="288"/>
            <ac:picMk id="19" creationId="{DD8D3E96-2684-E49C-4ECA-E3C1C1259ED0}"/>
          </ac:picMkLst>
        </pc:picChg>
        <pc:picChg chg="add mod">
          <ac:chgData name="Đức Đinh Tiến" userId="e47266a7-b70e-4fb8-9a27-c873d3105ea5" providerId="ADAL" clId="{7549F06F-5A43-4B16-9173-9333511FAEEC}" dt="2022-12-06T22:32:58.881" v="643" actId="14100"/>
          <ac:picMkLst>
            <pc:docMk/>
            <pc:sldMk cId="3081095402" sldId="288"/>
            <ac:picMk id="21" creationId="{7F95C26A-2DA4-A852-FA87-083AF43B8C0D}"/>
          </ac:picMkLst>
        </pc:picChg>
        <pc:picChg chg="add mod">
          <ac:chgData name="Đức Đinh Tiến" userId="e47266a7-b70e-4fb8-9a27-c873d3105ea5" providerId="ADAL" clId="{7549F06F-5A43-4B16-9173-9333511FAEEC}" dt="2022-12-06T22:37:23.648" v="680" actId="14100"/>
          <ac:picMkLst>
            <pc:docMk/>
            <pc:sldMk cId="3081095402" sldId="288"/>
            <ac:picMk id="23" creationId="{7B8160B3-25BF-1CA6-B069-B7A80A05F12F}"/>
          </ac:picMkLst>
        </pc:picChg>
        <pc:picChg chg="add mod">
          <ac:chgData name="Đức Đinh Tiến" userId="e47266a7-b70e-4fb8-9a27-c873d3105ea5" providerId="ADAL" clId="{7549F06F-5A43-4B16-9173-9333511FAEEC}" dt="2022-12-06T22:33:01.512" v="644" actId="1076"/>
          <ac:picMkLst>
            <pc:docMk/>
            <pc:sldMk cId="3081095402" sldId="288"/>
            <ac:picMk id="25" creationId="{2E413ECB-B6E8-F15D-4409-5EF5E3F39892}"/>
          </ac:picMkLst>
        </pc:picChg>
        <pc:picChg chg="add mod">
          <ac:chgData name="Đức Đinh Tiến" userId="e47266a7-b70e-4fb8-9a27-c873d3105ea5" providerId="ADAL" clId="{7549F06F-5A43-4B16-9173-9333511FAEEC}" dt="2022-12-06T22:37:11.848" v="674" actId="1076"/>
          <ac:picMkLst>
            <pc:docMk/>
            <pc:sldMk cId="3081095402" sldId="288"/>
            <ac:picMk id="27" creationId="{8402F0C0-591B-D4DD-A196-E9C17C6802F6}"/>
          </ac:picMkLst>
        </pc:picChg>
        <pc:picChg chg="add mod">
          <ac:chgData name="Đức Đinh Tiến" userId="e47266a7-b70e-4fb8-9a27-c873d3105ea5" providerId="ADAL" clId="{7549F06F-5A43-4B16-9173-9333511FAEEC}" dt="2022-12-06T22:36:50.143" v="672" actId="1076"/>
          <ac:picMkLst>
            <pc:docMk/>
            <pc:sldMk cId="3081095402" sldId="288"/>
            <ac:picMk id="29" creationId="{1C10CCC5-2F8C-C1B5-510B-883FB2DAD4C7}"/>
          </ac:picMkLst>
        </pc:picChg>
        <pc:picChg chg="add mod">
          <ac:chgData name="Đức Đinh Tiến" userId="e47266a7-b70e-4fb8-9a27-c873d3105ea5" providerId="ADAL" clId="{7549F06F-5A43-4B16-9173-9333511FAEEC}" dt="2022-12-06T22:33:10.353" v="649" actId="14100"/>
          <ac:picMkLst>
            <pc:docMk/>
            <pc:sldMk cId="3081095402" sldId="288"/>
            <ac:picMk id="31" creationId="{3F2F1D02-C8B5-00EC-CF23-5D2D31ABE541}"/>
          </ac:picMkLst>
        </pc:picChg>
        <pc:picChg chg="add mod">
          <ac:chgData name="Đức Đinh Tiến" userId="e47266a7-b70e-4fb8-9a27-c873d3105ea5" providerId="ADAL" clId="{7549F06F-5A43-4B16-9173-9333511FAEEC}" dt="2022-12-06T22:09:53.878" v="93" actId="14100"/>
          <ac:picMkLst>
            <pc:docMk/>
            <pc:sldMk cId="3081095402" sldId="288"/>
            <ac:picMk id="33" creationId="{F56D68C3-DF92-6BF9-3237-B49218B60CFA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05.803" v="848"/>
        <pc:sldMkLst>
          <pc:docMk/>
          <pc:sldMk cId="2178634064" sldId="289"/>
        </pc:sldMkLst>
        <pc:picChg chg="add mod">
          <ac:chgData name="Đức Đinh Tiến" userId="e47266a7-b70e-4fb8-9a27-c873d3105ea5" providerId="ADAL" clId="{7549F06F-5A43-4B16-9173-9333511FAEEC}" dt="2022-12-06T22:31:47.864" v="621" actId="14100"/>
          <ac:picMkLst>
            <pc:docMk/>
            <pc:sldMk cId="2178634064" sldId="289"/>
            <ac:picMk id="3" creationId="{01DBED88-1082-7F71-496F-F59E0B028BDC}"/>
          </ac:picMkLst>
        </pc:picChg>
        <pc:picChg chg="add mod">
          <ac:chgData name="Đức Đinh Tiến" userId="e47266a7-b70e-4fb8-9a27-c873d3105ea5" providerId="ADAL" clId="{7549F06F-5A43-4B16-9173-9333511FAEEC}" dt="2022-12-06T22:31:40.857" v="618" actId="14100"/>
          <ac:picMkLst>
            <pc:docMk/>
            <pc:sldMk cId="2178634064" sldId="289"/>
            <ac:picMk id="5" creationId="{AB2C3FFF-F08C-E720-C5DC-FC5A34765617}"/>
          </ac:picMkLst>
        </pc:picChg>
        <pc:picChg chg="add mod">
          <ac:chgData name="Đức Đinh Tiến" userId="e47266a7-b70e-4fb8-9a27-c873d3105ea5" providerId="ADAL" clId="{7549F06F-5A43-4B16-9173-9333511FAEEC}" dt="2022-12-06T22:31:38.097" v="617" actId="14100"/>
          <ac:picMkLst>
            <pc:docMk/>
            <pc:sldMk cId="2178634064" sldId="289"/>
            <ac:picMk id="7" creationId="{BE8433FA-C85A-E67B-7B25-C01320077A05}"/>
          </ac:picMkLst>
        </pc:picChg>
        <pc:picChg chg="add mod">
          <ac:chgData name="Đức Đinh Tiến" userId="e47266a7-b70e-4fb8-9a27-c873d3105ea5" providerId="ADAL" clId="{7549F06F-5A43-4B16-9173-9333511FAEEC}" dt="2022-12-06T22:31:53.888" v="624" actId="14100"/>
          <ac:picMkLst>
            <pc:docMk/>
            <pc:sldMk cId="2178634064" sldId="289"/>
            <ac:picMk id="9" creationId="{4689B59C-2869-D113-2F85-83F6803B1B0D}"/>
          </ac:picMkLst>
        </pc:picChg>
        <pc:picChg chg="add mod">
          <ac:chgData name="Đức Đinh Tiến" userId="e47266a7-b70e-4fb8-9a27-c873d3105ea5" providerId="ADAL" clId="{7549F06F-5A43-4B16-9173-9333511FAEEC}" dt="2022-12-06T22:32:13.712" v="631" actId="14100"/>
          <ac:picMkLst>
            <pc:docMk/>
            <pc:sldMk cId="2178634064" sldId="289"/>
            <ac:picMk id="11" creationId="{142584C1-86D0-0483-A7FA-AE04BB5A838F}"/>
          </ac:picMkLst>
        </pc:picChg>
        <pc:picChg chg="add mod">
          <ac:chgData name="Đức Đinh Tiến" userId="e47266a7-b70e-4fb8-9a27-c873d3105ea5" providerId="ADAL" clId="{7549F06F-5A43-4B16-9173-9333511FAEEC}" dt="2022-12-06T22:32:05.569" v="630" actId="14100"/>
          <ac:picMkLst>
            <pc:docMk/>
            <pc:sldMk cId="2178634064" sldId="289"/>
            <ac:picMk id="13" creationId="{22A7EB66-8338-6D7A-486E-F611BB1AB18A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10.146" v="850"/>
        <pc:sldMkLst>
          <pc:docMk/>
          <pc:sldMk cId="2334196926" sldId="290"/>
        </pc:sldMkLst>
        <pc:picChg chg="add mod">
          <ac:chgData name="Đức Đinh Tiến" userId="e47266a7-b70e-4fb8-9a27-c873d3105ea5" providerId="ADAL" clId="{7549F06F-5A43-4B16-9173-9333511FAEEC}" dt="2022-12-06T22:12:38.373" v="115" actId="14100"/>
          <ac:picMkLst>
            <pc:docMk/>
            <pc:sldMk cId="2334196926" sldId="290"/>
            <ac:picMk id="3" creationId="{A0F43739-9396-44F6-FFE6-3342F39E083D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21.973" v="854"/>
        <pc:sldMkLst>
          <pc:docMk/>
          <pc:sldMk cId="2685449230" sldId="291"/>
        </pc:sldMkLst>
        <pc:spChg chg="add mod">
          <ac:chgData name="Đức Đinh Tiến" userId="e47266a7-b70e-4fb8-9a27-c873d3105ea5" providerId="ADAL" clId="{7549F06F-5A43-4B16-9173-9333511FAEEC}" dt="2022-12-06T22:44:26.060" v="744" actId="20577"/>
          <ac:spMkLst>
            <pc:docMk/>
            <pc:sldMk cId="2685449230" sldId="291"/>
            <ac:spMk id="4" creationId="{F9587EC0-93AC-34A0-B0DD-4566DCCA5BBC}"/>
          </ac:spMkLst>
        </pc:spChg>
        <pc:picChg chg="add mod">
          <ac:chgData name="Đức Đinh Tiến" userId="e47266a7-b70e-4fb8-9a27-c873d3105ea5" providerId="ADAL" clId="{7549F06F-5A43-4B16-9173-9333511FAEEC}" dt="2022-12-06T22:13:54.094" v="125" actId="14100"/>
          <ac:picMkLst>
            <pc:docMk/>
            <pc:sldMk cId="2685449230" sldId="291"/>
            <ac:picMk id="3" creationId="{A4D8B98A-B091-0469-4A0C-4D0BEFF1166F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33.113" v="858"/>
        <pc:sldMkLst>
          <pc:docMk/>
          <pc:sldMk cId="4267161891" sldId="292"/>
        </pc:sldMkLst>
        <pc:spChg chg="add mod">
          <ac:chgData name="Đức Đinh Tiến" userId="e47266a7-b70e-4fb8-9a27-c873d3105ea5" providerId="ADAL" clId="{7549F06F-5A43-4B16-9173-9333511FAEEC}" dt="2022-12-06T22:15:55.008" v="248" actId="20577"/>
          <ac:spMkLst>
            <pc:docMk/>
            <pc:sldMk cId="4267161891" sldId="292"/>
            <ac:spMk id="2" creationId="{C3779A1F-BF2B-C210-82EC-C476089C8A7D}"/>
          </ac:spMkLst>
        </pc:spChg>
        <pc:spChg chg="add mod">
          <ac:chgData name="Đức Đinh Tiến" userId="e47266a7-b70e-4fb8-9a27-c873d3105ea5" providerId="ADAL" clId="{7549F06F-5A43-4B16-9173-9333511FAEEC}" dt="2022-12-06T22:50:28.299" v="842" actId="13926"/>
          <ac:spMkLst>
            <pc:docMk/>
            <pc:sldMk cId="4267161891" sldId="292"/>
            <ac:spMk id="3" creationId="{FE8DD882-691F-1AC2-1B47-60645530F04C}"/>
          </ac:spMkLst>
        </pc:spChg>
      </pc:sldChg>
      <pc:sldChg chg="addSp modSp new mod modTransition modAnim">
        <pc:chgData name="Đức Đinh Tiến" userId="e47266a7-b70e-4fb8-9a27-c873d3105ea5" providerId="ADAL" clId="{7549F06F-5A43-4B16-9173-9333511FAEEC}" dt="2022-12-06T22:51:38.410" v="860"/>
        <pc:sldMkLst>
          <pc:docMk/>
          <pc:sldMk cId="1050125622" sldId="293"/>
        </pc:sldMkLst>
        <pc:picChg chg="add mod">
          <ac:chgData name="Đức Đinh Tiến" userId="e47266a7-b70e-4fb8-9a27-c873d3105ea5" providerId="ADAL" clId="{7549F06F-5A43-4B16-9173-9333511FAEEC}" dt="2022-12-06T22:31:06.465" v="612" actId="14100"/>
          <ac:picMkLst>
            <pc:docMk/>
            <pc:sldMk cId="1050125622" sldId="293"/>
            <ac:picMk id="3" creationId="{BF0556FE-C2FD-8622-3B13-5CC49E41695D}"/>
          </ac:picMkLst>
        </pc:picChg>
      </pc:sldChg>
      <pc:sldChg chg="new del">
        <pc:chgData name="Đức Đinh Tiến" userId="e47266a7-b70e-4fb8-9a27-c873d3105ea5" providerId="ADAL" clId="{7549F06F-5A43-4B16-9173-9333511FAEEC}" dt="2022-12-06T22:17:55.057" v="259" actId="47"/>
        <pc:sldMkLst>
          <pc:docMk/>
          <pc:sldMk cId="561000688" sldId="294"/>
        </pc:sldMkLst>
      </pc:sldChg>
      <pc:sldChg chg="modSp add ord modTransition">
        <pc:chgData name="Đức Đinh Tiến" userId="e47266a7-b70e-4fb8-9a27-c873d3105ea5" providerId="ADAL" clId="{7549F06F-5A43-4B16-9173-9333511FAEEC}" dt="2022-12-06T22:51:43.347" v="862"/>
        <pc:sldMkLst>
          <pc:docMk/>
          <pc:sldMk cId="3667577332" sldId="295"/>
        </pc:sldMkLst>
        <pc:spChg chg="mod">
          <ac:chgData name="Đức Đinh Tiến" userId="e47266a7-b70e-4fb8-9a27-c873d3105ea5" providerId="ADAL" clId="{7549F06F-5A43-4B16-9173-9333511FAEEC}" dt="2022-12-06T22:18:07.640" v="277" actId="20577"/>
          <ac:spMkLst>
            <pc:docMk/>
            <pc:sldMk cId="3667577332" sldId="295"/>
            <ac:spMk id="2" creationId="{C3779A1F-BF2B-C210-82EC-C476089C8A7D}"/>
          </ac:spMkLst>
        </pc:spChg>
      </pc:sldChg>
      <pc:sldChg chg="addSp modSp new mod modTransition modAnim">
        <pc:chgData name="Đức Đinh Tiến" userId="e47266a7-b70e-4fb8-9a27-c873d3105ea5" providerId="ADAL" clId="{7549F06F-5A43-4B16-9173-9333511FAEEC}" dt="2022-12-06T22:51:49.456" v="864"/>
        <pc:sldMkLst>
          <pc:docMk/>
          <pc:sldMk cId="1024903669" sldId="296"/>
        </pc:sldMkLst>
        <pc:picChg chg="add mod">
          <ac:chgData name="Đức Đinh Tiến" userId="e47266a7-b70e-4fb8-9a27-c873d3105ea5" providerId="ADAL" clId="{7549F06F-5A43-4B16-9173-9333511FAEEC}" dt="2022-12-06T22:18:47.219" v="283" actId="14100"/>
          <ac:picMkLst>
            <pc:docMk/>
            <pc:sldMk cId="1024903669" sldId="296"/>
            <ac:picMk id="3" creationId="{A7612B2C-6B47-E437-5249-C8D32CB60FBE}"/>
          </ac:picMkLst>
        </pc:picChg>
        <pc:picChg chg="add mod">
          <ac:chgData name="Đức Đinh Tiến" userId="e47266a7-b70e-4fb8-9a27-c873d3105ea5" providerId="ADAL" clId="{7549F06F-5A43-4B16-9173-9333511FAEEC}" dt="2022-12-06T22:42:31.423" v="735" actId="1076"/>
          <ac:picMkLst>
            <pc:docMk/>
            <pc:sldMk cId="1024903669" sldId="296"/>
            <ac:picMk id="5" creationId="{628BEBC5-CDA5-B4D3-9B78-D9E83A7ECD66}"/>
          </ac:picMkLst>
        </pc:picChg>
        <pc:picChg chg="add mod">
          <ac:chgData name="Đức Đinh Tiến" userId="e47266a7-b70e-4fb8-9a27-c873d3105ea5" providerId="ADAL" clId="{7549F06F-5A43-4B16-9173-9333511FAEEC}" dt="2022-12-06T22:42:29.222" v="734" actId="1076"/>
          <ac:picMkLst>
            <pc:docMk/>
            <pc:sldMk cId="1024903669" sldId="296"/>
            <ac:picMk id="7" creationId="{B0F2F3B8-F011-899F-7187-A9A63E855BAF}"/>
          </ac:picMkLst>
        </pc:picChg>
        <pc:picChg chg="add mod">
          <ac:chgData name="Đức Đinh Tiến" userId="e47266a7-b70e-4fb8-9a27-c873d3105ea5" providerId="ADAL" clId="{7549F06F-5A43-4B16-9173-9333511FAEEC}" dt="2022-12-06T22:42:37.054" v="738" actId="14100"/>
          <ac:picMkLst>
            <pc:docMk/>
            <pc:sldMk cId="1024903669" sldId="296"/>
            <ac:picMk id="9" creationId="{B9C44BDF-C201-8EF6-3D3A-DB1FDBB8373D}"/>
          </ac:picMkLst>
        </pc:picChg>
        <pc:picChg chg="add mod">
          <ac:chgData name="Đức Đinh Tiến" userId="e47266a7-b70e-4fb8-9a27-c873d3105ea5" providerId="ADAL" clId="{7549F06F-5A43-4B16-9173-9333511FAEEC}" dt="2022-12-06T22:42:34.023" v="737" actId="1076"/>
          <ac:picMkLst>
            <pc:docMk/>
            <pc:sldMk cId="1024903669" sldId="296"/>
            <ac:picMk id="11" creationId="{79117BC3-81F2-E51A-14A3-5491F8B2B3B5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58.283" v="867"/>
        <pc:sldMkLst>
          <pc:docMk/>
          <pc:sldMk cId="2479378113" sldId="297"/>
        </pc:sldMkLst>
        <pc:picChg chg="add mod">
          <ac:chgData name="Đức Đinh Tiến" userId="e47266a7-b70e-4fb8-9a27-c873d3105ea5" providerId="ADAL" clId="{7549F06F-5A43-4B16-9173-9333511FAEEC}" dt="2022-12-06T22:21:11.160" v="305" actId="14100"/>
          <ac:picMkLst>
            <pc:docMk/>
            <pc:sldMk cId="2479378113" sldId="297"/>
            <ac:picMk id="3" creationId="{692F055B-8AF6-6AEB-1BBA-D9227D12E70C}"/>
          </ac:picMkLst>
        </pc:picChg>
        <pc:picChg chg="add mod">
          <ac:chgData name="Đức Đinh Tiến" userId="e47266a7-b70e-4fb8-9a27-c873d3105ea5" providerId="ADAL" clId="{7549F06F-5A43-4B16-9173-9333511FAEEC}" dt="2022-12-06T22:21:20.156" v="307" actId="14100"/>
          <ac:picMkLst>
            <pc:docMk/>
            <pc:sldMk cId="2479378113" sldId="297"/>
            <ac:picMk id="4" creationId="{0E1C78B5-B4A9-E5F5-20F4-170BB538C587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2:01.955" v="869"/>
        <pc:sldMkLst>
          <pc:docMk/>
          <pc:sldMk cId="181846784" sldId="298"/>
        </pc:sldMkLst>
        <pc:picChg chg="add mod">
          <ac:chgData name="Đức Đinh Tiến" userId="e47266a7-b70e-4fb8-9a27-c873d3105ea5" providerId="ADAL" clId="{7549F06F-5A43-4B16-9173-9333511FAEEC}" dt="2022-12-06T22:23:16.139" v="331" actId="14100"/>
          <ac:picMkLst>
            <pc:docMk/>
            <pc:sldMk cId="181846784" sldId="298"/>
            <ac:picMk id="2" creationId="{4725C308-B1ED-F277-2E1E-AB91BFBE5E37}"/>
          </ac:picMkLst>
        </pc:picChg>
        <pc:picChg chg="add mod">
          <ac:chgData name="Đức Đinh Tiến" userId="e47266a7-b70e-4fb8-9a27-c873d3105ea5" providerId="ADAL" clId="{7549F06F-5A43-4B16-9173-9333511FAEEC}" dt="2022-12-06T22:23:09.299" v="328" actId="14100"/>
          <ac:picMkLst>
            <pc:docMk/>
            <pc:sldMk cId="181846784" sldId="298"/>
            <ac:picMk id="4" creationId="{CA62EA6A-6A0F-6201-DD90-7D33F2A3B18E}"/>
          </ac:picMkLst>
        </pc:picChg>
        <pc:picChg chg="add mod">
          <ac:chgData name="Đức Đinh Tiến" userId="e47266a7-b70e-4fb8-9a27-c873d3105ea5" providerId="ADAL" clId="{7549F06F-5A43-4B16-9173-9333511FAEEC}" dt="2022-12-06T22:23:01.860" v="325" actId="14100"/>
          <ac:picMkLst>
            <pc:docMk/>
            <pc:sldMk cId="181846784" sldId="298"/>
            <ac:picMk id="6" creationId="{470EA7C6-C676-6A60-6701-3C36CDD2155F}"/>
          </ac:picMkLst>
        </pc:picChg>
      </pc:sldChg>
      <pc:sldChg chg="addSp delSp modSp add mod modTransition delAnim modAnim">
        <pc:chgData name="Đức Đinh Tiến" userId="e47266a7-b70e-4fb8-9a27-c873d3105ea5" providerId="ADAL" clId="{7549F06F-5A43-4B16-9173-9333511FAEEC}" dt="2022-12-06T22:52:05.423" v="871"/>
        <pc:sldMkLst>
          <pc:docMk/>
          <pc:sldMk cId="4212619631" sldId="299"/>
        </pc:sldMkLst>
        <pc:picChg chg="add mod">
          <ac:chgData name="Đức Đinh Tiến" userId="e47266a7-b70e-4fb8-9a27-c873d3105ea5" providerId="ADAL" clId="{7549F06F-5A43-4B16-9173-9333511FAEEC}" dt="2022-12-06T22:25:19.131" v="355" actId="14100"/>
          <ac:picMkLst>
            <pc:docMk/>
            <pc:sldMk cId="4212619631" sldId="299"/>
            <ac:picMk id="4" creationId="{04E6D715-2AFD-30D0-5D42-6647F6B0BE68}"/>
          </ac:picMkLst>
        </pc:picChg>
        <pc:picChg chg="del">
          <ac:chgData name="Đức Đinh Tiến" userId="e47266a7-b70e-4fb8-9a27-c873d3105ea5" providerId="ADAL" clId="{7549F06F-5A43-4B16-9173-9333511FAEEC}" dt="2022-12-06T22:23:47.871" v="336" actId="478"/>
          <ac:picMkLst>
            <pc:docMk/>
            <pc:sldMk cId="4212619631" sldId="299"/>
            <ac:picMk id="5" creationId="{628BEBC5-CDA5-B4D3-9B78-D9E83A7ECD66}"/>
          </ac:picMkLst>
        </pc:picChg>
        <pc:picChg chg="add mod">
          <ac:chgData name="Đức Đinh Tiến" userId="e47266a7-b70e-4fb8-9a27-c873d3105ea5" providerId="ADAL" clId="{7549F06F-5A43-4B16-9173-9333511FAEEC}" dt="2022-12-06T22:25:25.288" v="356"/>
          <ac:picMkLst>
            <pc:docMk/>
            <pc:sldMk cId="4212619631" sldId="299"/>
            <ac:picMk id="6" creationId="{7F260D38-E6B4-2A75-1943-BCF543988E15}"/>
          </ac:picMkLst>
        </pc:picChg>
        <pc:picChg chg="del">
          <ac:chgData name="Đức Đinh Tiến" userId="e47266a7-b70e-4fb8-9a27-c873d3105ea5" providerId="ADAL" clId="{7549F06F-5A43-4B16-9173-9333511FAEEC}" dt="2022-12-06T22:23:48.686" v="337" actId="478"/>
          <ac:picMkLst>
            <pc:docMk/>
            <pc:sldMk cId="4212619631" sldId="299"/>
            <ac:picMk id="7" creationId="{B0F2F3B8-F011-899F-7187-A9A63E855BAF}"/>
          </ac:picMkLst>
        </pc:picChg>
        <pc:picChg chg="mod">
          <ac:chgData name="Đức Đinh Tiến" userId="e47266a7-b70e-4fb8-9a27-c873d3105ea5" providerId="ADAL" clId="{7549F06F-5A43-4B16-9173-9333511FAEEC}" dt="2022-12-06T22:25:14.587" v="353" actId="1076"/>
          <ac:picMkLst>
            <pc:docMk/>
            <pc:sldMk cId="4212619631" sldId="299"/>
            <ac:picMk id="9" creationId="{B9C44BDF-C201-8EF6-3D3A-DB1FDBB8373D}"/>
          </ac:picMkLst>
        </pc:picChg>
        <pc:picChg chg="del">
          <ac:chgData name="Đức Đinh Tiến" userId="e47266a7-b70e-4fb8-9a27-c873d3105ea5" providerId="ADAL" clId="{7549F06F-5A43-4B16-9173-9333511FAEEC}" dt="2022-12-06T22:23:53.382" v="339" actId="478"/>
          <ac:picMkLst>
            <pc:docMk/>
            <pc:sldMk cId="4212619631" sldId="299"/>
            <ac:picMk id="11" creationId="{79117BC3-81F2-E51A-14A3-5491F8B2B3B5}"/>
          </ac:picMkLst>
        </pc:picChg>
      </pc:sldChg>
      <pc:sldChg chg="addSp delSp modSp add mod modTransition delAnim modAnim">
        <pc:chgData name="Đức Đinh Tiến" userId="e47266a7-b70e-4fb8-9a27-c873d3105ea5" providerId="ADAL" clId="{7549F06F-5A43-4B16-9173-9333511FAEEC}" dt="2022-12-06T22:52:13.376" v="875"/>
        <pc:sldMkLst>
          <pc:docMk/>
          <pc:sldMk cId="3346647983" sldId="300"/>
        </pc:sldMkLst>
        <pc:picChg chg="add mod">
          <ac:chgData name="Đức Đinh Tiến" userId="e47266a7-b70e-4fb8-9a27-c873d3105ea5" providerId="ADAL" clId="{7549F06F-5A43-4B16-9173-9333511FAEEC}" dt="2022-12-06T22:26:18.385" v="368" actId="1076"/>
          <ac:picMkLst>
            <pc:docMk/>
            <pc:sldMk cId="3346647983" sldId="300"/>
            <ac:picMk id="4" creationId="{EB0F24D7-C6F1-8787-4E7F-FA7AC62AEBC0}"/>
          </ac:picMkLst>
        </pc:picChg>
        <pc:picChg chg="del">
          <ac:chgData name="Đức Đinh Tiến" userId="e47266a7-b70e-4fb8-9a27-c873d3105ea5" providerId="ADAL" clId="{7549F06F-5A43-4B16-9173-9333511FAEEC}" dt="2022-12-06T22:24:05.001" v="344" actId="478"/>
          <ac:picMkLst>
            <pc:docMk/>
            <pc:sldMk cId="3346647983" sldId="300"/>
            <ac:picMk id="5" creationId="{628BEBC5-CDA5-B4D3-9B78-D9E83A7ECD66}"/>
          </ac:picMkLst>
        </pc:picChg>
        <pc:picChg chg="add mod">
          <ac:chgData name="Đức Đinh Tiến" userId="e47266a7-b70e-4fb8-9a27-c873d3105ea5" providerId="ADAL" clId="{7549F06F-5A43-4B16-9173-9333511FAEEC}" dt="2022-12-06T22:25:30.499" v="358" actId="1076"/>
          <ac:picMkLst>
            <pc:docMk/>
            <pc:sldMk cId="3346647983" sldId="300"/>
            <ac:picMk id="6" creationId="{7F8E1A9F-ED25-2C01-D340-18C33631B1B5}"/>
          </ac:picMkLst>
        </pc:picChg>
        <pc:picChg chg="del">
          <ac:chgData name="Đức Đinh Tiến" userId="e47266a7-b70e-4fb8-9a27-c873d3105ea5" providerId="ADAL" clId="{7549F06F-5A43-4B16-9173-9333511FAEEC}" dt="2022-12-06T22:24:05.001" v="344" actId="478"/>
          <ac:picMkLst>
            <pc:docMk/>
            <pc:sldMk cId="3346647983" sldId="300"/>
            <ac:picMk id="7" creationId="{B0F2F3B8-F011-899F-7187-A9A63E855BAF}"/>
          </ac:picMkLst>
        </pc:picChg>
        <pc:picChg chg="del">
          <ac:chgData name="Đức Đinh Tiến" userId="e47266a7-b70e-4fb8-9a27-c873d3105ea5" providerId="ADAL" clId="{7549F06F-5A43-4B16-9173-9333511FAEEC}" dt="2022-12-06T22:24:05.001" v="344" actId="478"/>
          <ac:picMkLst>
            <pc:docMk/>
            <pc:sldMk cId="3346647983" sldId="300"/>
            <ac:picMk id="9" creationId="{B9C44BDF-C201-8EF6-3D3A-DB1FDBB8373D}"/>
          </ac:picMkLst>
        </pc:picChg>
        <pc:picChg chg="mod">
          <ac:chgData name="Đức Đinh Tiến" userId="e47266a7-b70e-4fb8-9a27-c873d3105ea5" providerId="ADAL" clId="{7549F06F-5A43-4B16-9173-9333511FAEEC}" dt="2022-12-06T22:26:21.546" v="370" actId="14100"/>
          <ac:picMkLst>
            <pc:docMk/>
            <pc:sldMk cId="3346647983" sldId="300"/>
            <ac:picMk id="11" creationId="{79117BC3-81F2-E51A-14A3-5491F8B2B3B5}"/>
          </ac:picMkLst>
        </pc:picChg>
      </pc:sldChg>
      <pc:sldChg chg="addSp modSp new add del mod modTransition">
        <pc:chgData name="Đức Đinh Tiến" userId="e47266a7-b70e-4fb8-9a27-c873d3105ea5" providerId="ADAL" clId="{7549F06F-5A43-4B16-9173-9333511FAEEC}" dt="2022-12-06T22:52:10.095" v="873"/>
        <pc:sldMkLst>
          <pc:docMk/>
          <pc:sldMk cId="1271463551" sldId="301"/>
        </pc:sldMkLst>
        <pc:picChg chg="add mod">
          <ac:chgData name="Đức Đinh Tiến" userId="e47266a7-b70e-4fb8-9a27-c873d3105ea5" providerId="ADAL" clId="{7549F06F-5A43-4B16-9173-9333511FAEEC}" dt="2022-12-06T22:27:11.114" v="379" actId="14100"/>
          <ac:picMkLst>
            <pc:docMk/>
            <pc:sldMk cId="1271463551" sldId="301"/>
            <ac:picMk id="3" creationId="{6F953966-D4D2-B9E1-995E-1C7C3DE1885C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25.395" v="856"/>
        <pc:sldMkLst>
          <pc:docMk/>
          <pc:sldMk cId="4134796830" sldId="302"/>
        </pc:sldMkLst>
        <pc:spChg chg="add mod">
          <ac:chgData name="Đức Đinh Tiến" userId="e47266a7-b70e-4fb8-9a27-c873d3105ea5" providerId="ADAL" clId="{7549F06F-5A43-4B16-9173-9333511FAEEC}" dt="2022-12-06T22:40:32.404" v="724" actId="403"/>
          <ac:spMkLst>
            <pc:docMk/>
            <pc:sldMk cId="4134796830" sldId="302"/>
            <ac:spMk id="4" creationId="{AEFEABC4-C7D4-82F1-43B9-32D3648B9DD6}"/>
          </ac:spMkLst>
        </pc:spChg>
        <pc:picChg chg="add mod">
          <ac:chgData name="Đức Đinh Tiến" userId="e47266a7-b70e-4fb8-9a27-c873d3105ea5" providerId="ADAL" clId="{7549F06F-5A43-4B16-9173-9333511FAEEC}" dt="2022-12-06T22:39:57.495" v="692" actId="14100"/>
          <ac:picMkLst>
            <pc:docMk/>
            <pc:sldMk cId="4134796830" sldId="302"/>
            <ac:picMk id="3" creationId="{7C20E869-40AA-660B-1753-E12FADB98486}"/>
          </ac:picMkLst>
        </pc:picChg>
      </pc:sldChg>
      <pc:sldChg chg="add modTransition">
        <pc:chgData name="Đức Đinh Tiến" userId="e47266a7-b70e-4fb8-9a27-c873d3105ea5" providerId="ADAL" clId="{7549F06F-5A43-4B16-9173-9333511FAEEC}" dt="2022-12-06T22:51:52.409" v="865"/>
        <pc:sldMkLst>
          <pc:docMk/>
          <pc:sldMk cId="3665237524" sldId="303"/>
        </pc:sldMkLst>
      </pc:sldChg>
      <pc:sldChg chg="addSp modSp new mod ord modTransition">
        <pc:chgData name="Đức Đinh Tiến" userId="e47266a7-b70e-4fb8-9a27-c873d3105ea5" providerId="ADAL" clId="{7549F06F-5A43-4B16-9173-9333511FAEEC}" dt="2022-12-06T22:50:57.335" v="844"/>
        <pc:sldMkLst>
          <pc:docMk/>
          <pc:sldMk cId="2656226047" sldId="304"/>
        </pc:sldMkLst>
        <pc:spChg chg="add mod">
          <ac:chgData name="Đức Đinh Tiến" userId="e47266a7-b70e-4fb8-9a27-c873d3105ea5" providerId="ADAL" clId="{7549F06F-5A43-4B16-9173-9333511FAEEC}" dt="2022-12-06T22:48:59.997" v="830" actId="1076"/>
          <ac:spMkLst>
            <pc:docMk/>
            <pc:sldMk cId="2656226047" sldId="304"/>
            <ac:spMk id="3" creationId="{14363A17-C515-7573-0BA3-4D4114E4ECCD}"/>
          </ac:spMkLst>
        </pc:spChg>
        <pc:spChg chg="add mod">
          <ac:chgData name="Đức Đinh Tiến" userId="e47266a7-b70e-4fb8-9a27-c873d3105ea5" providerId="ADAL" clId="{7549F06F-5A43-4B16-9173-9333511FAEEC}" dt="2022-12-06T22:48:56.716" v="829" actId="1076"/>
          <ac:spMkLst>
            <pc:docMk/>
            <pc:sldMk cId="2656226047" sldId="304"/>
            <ac:spMk id="4" creationId="{14BA94E9-8B1F-630D-273D-019C3BCB5E3D}"/>
          </ac:spMkLst>
        </pc:spChg>
      </pc:sldChg>
      <pc:sldChg chg="add ord modTransition">
        <pc:chgData name="Đức Đinh Tiến" userId="e47266a7-b70e-4fb8-9a27-c873d3105ea5" providerId="ADAL" clId="{7549F06F-5A43-4B16-9173-9333511FAEEC}" dt="2022-12-06T22:51:16.505" v="852"/>
        <pc:sldMkLst>
          <pc:docMk/>
          <pc:sldMk cId="1714394841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53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12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6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chia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mỗi nhóm nhận 1 tranh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nhiệm vụ: quan sát tranh, xác định nội dung tranh, đánh giá việc làm của các bạn trong tranh, trình bày kết quả thảo luận.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Nhóm 1 – tranh 1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Nhóm 2 – tranh 2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Nhóm 3 – tranh 3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Nhóm 4 – tranh 4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753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265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338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839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706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782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585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1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2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1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16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69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07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78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56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162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162">
                <a:defRPr/>
              </a:pPr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16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162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16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51.png"/><Relationship Id="rId5" Type="http://schemas.openxmlformats.org/officeDocument/2006/relationships/image" Target="../media/image33.emf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6349" y="48479"/>
            <a:ext cx="12185651" cy="68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0236" y="75872"/>
            <a:ext cx="11293943" cy="863253"/>
          </a:xfrm>
          <a:prstGeom prst="rect">
            <a:avLst/>
          </a:prstGeom>
          <a:noFill/>
        </p:spPr>
        <p:txBody>
          <a:bodyPr wrap="square" lIns="123384" tIns="61692" rIns="123384" bIns="61692">
            <a:spAutoFit/>
          </a:bodyPr>
          <a:lstStyle/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59" y="4444480"/>
            <a:ext cx="5612684" cy="1783058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7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1121"/>
            <a:ext cx="1584633" cy="15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183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0235" y="1605385"/>
            <a:ext cx="11293943" cy="862933"/>
          </a:xfrm>
          <a:prstGeom prst="rect">
            <a:avLst/>
          </a:prstGeom>
          <a:noFill/>
        </p:spPr>
        <p:txBody>
          <a:bodyPr wrap="square" lIns="123384" tIns="61692" rIns="123384" bIns="61692">
            <a:spAutoFit/>
          </a:bodyPr>
          <a:lstStyle/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98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5383" y="939125"/>
            <a:ext cx="815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5383" y="2434476"/>
            <a:ext cx="850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7048" y="4176191"/>
            <a:ext cx="41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50372" y="885021"/>
            <a:ext cx="30269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06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9">
            <a:extLst>
              <a:ext uri="{FF2B5EF4-FFF2-40B4-BE49-F238E27FC236}">
                <a16:creationId xmlns:a16="http://schemas.microsoft.com/office/drawing/2014/main" id="{C3779A1F-BF2B-C210-82EC-C476089C8A7D}"/>
              </a:ext>
            </a:extLst>
          </p:cNvPr>
          <p:cNvSpPr txBox="1"/>
          <p:nvPr/>
        </p:nvSpPr>
        <p:spPr>
          <a:xfrm>
            <a:off x="478971" y="662747"/>
            <a:ext cx="1123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3: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lựa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hóa</a:t>
            </a:r>
            <a:endParaRPr lang="zh-CN" altLang="en-US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5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497288" y="1756761"/>
            <a:ext cx="4720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Quan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12B2C-6B47-E437-5249-C8D32CB60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16" y="213996"/>
            <a:ext cx="11201400" cy="910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BEBC5-CDA5-B4D3-9B78-D9E83A7EC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86" y="1547132"/>
            <a:ext cx="3057525" cy="1834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2F3B8-F011-899F-7187-A9A63E855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541" y="1547132"/>
            <a:ext cx="3000375" cy="2101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44BDF-C201-8EF6-3D3A-DB1FDBB83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165" y="3844021"/>
            <a:ext cx="2981325" cy="2426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17BC3-81F2-E51A-14A3-5491F8B2B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324" y="3844021"/>
            <a:ext cx="3000375" cy="2426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9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92000" cy="6874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1" y="204717"/>
            <a:ext cx="11490787" cy="7158761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4834468" y="2447702"/>
            <a:ext cx="302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 LUẬN NHÓM</a:t>
            </a:r>
            <a:endParaRPr lang="zh-CN" altLang="en-US" sz="3600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2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F055B-8AF6-6AEB-1BBA-D9227D12E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1" y="4565875"/>
            <a:ext cx="8556170" cy="1475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C78B5-B4A9-E5F5-20F4-170BB538C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604157"/>
            <a:ext cx="8425543" cy="3739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3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5C308-B1ED-F277-2E1E-AB91BFBE5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37" y="457201"/>
            <a:ext cx="7390719" cy="3461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62EA6A-6A0F-6201-DD90-7D33F2A3B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837" y="4167187"/>
            <a:ext cx="7390719" cy="136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EA7C6-C676-6A60-6701-3C36CDD21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927271"/>
            <a:ext cx="11985170" cy="930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12B2C-6B47-E437-5249-C8D32CB60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3" y="440872"/>
            <a:ext cx="11201400" cy="910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44BDF-C201-8EF6-3D3A-DB1FDBB83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488" y="1698172"/>
            <a:ext cx="6634163" cy="2808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6D715-2AFD-30D0-5D42-6647F6B0B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488" y="4852989"/>
            <a:ext cx="6634163" cy="63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60D38-E6B4-2A75-1943-BCF543988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927271"/>
            <a:ext cx="11985170" cy="930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6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12B2C-6B47-E437-5249-C8D32CB60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43" y="440872"/>
            <a:ext cx="11201400" cy="910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17BC3-81F2-E51A-14A3-5491F8B2B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187" y="1502228"/>
            <a:ext cx="5829298" cy="2877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F24D7-C6F1-8787-4E7F-FA7AC62AE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14" y="4777467"/>
            <a:ext cx="7674429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E1A9F-ED25-2C01-D340-18C33631B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27271"/>
            <a:ext cx="11985170" cy="930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6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53966-D4D2-B9E1-995E-1C7C3DE18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"/>
            <a:ext cx="12192000" cy="6515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4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D0B6621-B65F-4B26-978D-D30901B2DB8A}"/>
              </a:ext>
            </a:extLst>
          </p:cNvPr>
          <p:cNvGrpSpPr/>
          <p:nvPr/>
        </p:nvGrpSpPr>
        <p:grpSpPr>
          <a:xfrm>
            <a:off x="551706" y="241063"/>
            <a:ext cx="11501568" cy="6800378"/>
            <a:chOff x="417891" y="497541"/>
            <a:chExt cx="11501568" cy="680037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D3927D4-6CD8-442E-A847-F3304261B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/>
          </p:blipFill>
          <p:spPr>
            <a:xfrm>
              <a:off x="417891" y="497541"/>
              <a:ext cx="11501568" cy="680037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A5516E2F-578D-4E5C-AAAD-8310230781C3}"/>
                </a:ext>
              </a:extLst>
            </p:cNvPr>
            <p:cNvSpPr txBox="1"/>
            <p:nvPr/>
          </p:nvSpPr>
          <p:spPr>
            <a:xfrm>
              <a:off x="1336015" y="2631686"/>
              <a:ext cx="9473324" cy="1927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9400" marR="1270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vi-VN" sz="5400" b="0" i="0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bài hát dạy các bạn tham gia giao thông chú ý gì?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64" y="4353463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E06AFA-0AAF-4472-98F3-68F8BB5EB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59" y="5386809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176B9D-A85A-461F-B998-854041194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47" y="5268916"/>
            <a:ext cx="3032616" cy="39353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078" y="4781556"/>
            <a:ext cx="2229768" cy="157930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0A2E3-8010-473B-B402-51885C0D870E}"/>
              </a:ext>
            </a:extLst>
          </p:cNvPr>
          <p:cNvGrpSpPr/>
          <p:nvPr/>
        </p:nvGrpSpPr>
        <p:grpSpPr>
          <a:xfrm>
            <a:off x="513759" y="265634"/>
            <a:ext cx="11501568" cy="6800378"/>
            <a:chOff x="-5373646" y="1381972"/>
            <a:chExt cx="11501568" cy="6800378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EFC70B87-70CF-47BC-90EB-A2C000CF4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/>
          </p:blipFill>
          <p:spPr>
            <a:xfrm>
              <a:off x="-5373646" y="1381972"/>
              <a:ext cx="11501568" cy="68003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0E9E52-D092-4A01-80C9-C09C1D1C1BF0}"/>
                </a:ext>
              </a:extLst>
            </p:cNvPr>
            <p:cNvSpPr txBox="1"/>
            <p:nvPr/>
          </p:nvSpPr>
          <p:spPr>
            <a:xfrm>
              <a:off x="-4811340" y="2968974"/>
              <a:ext cx="1026472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Sưu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tầm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tiện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giao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tiện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ích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tiện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4400" b="1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4400" b="0" i="0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3176" y="-59852"/>
            <a:ext cx="12185651" cy="68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4587" y="1232734"/>
            <a:ext cx="11293943" cy="862933"/>
          </a:xfrm>
          <a:prstGeom prst="rect">
            <a:avLst/>
          </a:prstGeom>
          <a:noFill/>
        </p:spPr>
        <p:txBody>
          <a:bodyPr wrap="square" lIns="123384" tIns="61692" rIns="123384" bIns="61692">
            <a:spAutoFit/>
          </a:bodyPr>
          <a:lstStyle/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9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59" y="4444480"/>
            <a:ext cx="5612684" cy="1783058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7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4" y="-59852"/>
            <a:ext cx="1544637" cy="15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183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34">
            <a:extLst>
              <a:ext uri="{FF2B5EF4-FFF2-40B4-BE49-F238E27FC236}">
                <a16:creationId xmlns:a16="http://schemas.microsoft.com/office/drawing/2014/main" id="{B3091738-9960-269E-46A5-500C9FBB4BF0}"/>
              </a:ext>
            </a:extLst>
          </p:cNvPr>
          <p:cNvSpPr txBox="1"/>
          <p:nvPr/>
        </p:nvSpPr>
        <p:spPr>
          <a:xfrm>
            <a:off x="267630" y="2148283"/>
            <a:ext cx="11563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đề</a:t>
            </a:r>
            <a:endParaRPr lang="en-US" altLang="zh-CN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Cộng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đồng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địa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baseline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6000" b="1" baseline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2)</a:t>
            </a:r>
            <a:endParaRPr kumimoji="0" lang="zh-CN" altLang="en-US" sz="60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09" y="588972"/>
            <a:ext cx="7605569" cy="61869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5123918" y="2979438"/>
            <a:ext cx="57983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BIỆT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15" y="2085531"/>
            <a:ext cx="2698244" cy="451274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68853A1-1D50-41C7-8E6A-42DD98C12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122" y="4180459"/>
            <a:ext cx="918124" cy="57614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5709424"/>
            <a:ext cx="763392" cy="479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0E869-40AA-660B-1753-E12FADB98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文本框 49">
            <a:extLst>
              <a:ext uri="{FF2B5EF4-FFF2-40B4-BE49-F238E27FC236}">
                <a16:creationId xmlns:a16="http://schemas.microsoft.com/office/drawing/2014/main" id="{AEFEABC4-C7D4-82F1-43B9-32D3648B9DD6}"/>
              </a:ext>
            </a:extLst>
          </p:cNvPr>
          <p:cNvSpPr txBox="1"/>
          <p:nvPr/>
        </p:nvSpPr>
        <p:spPr>
          <a:xfrm>
            <a:off x="2383970" y="2573190"/>
            <a:ext cx="7712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8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8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endParaRPr lang="zh-CN" altLang="en-US" sz="88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7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93329-39BC-B4E2-31AC-390BF564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8" y="601853"/>
            <a:ext cx="9846129" cy="722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ABF38-82BD-6D11-4294-698A1607B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34" y="4354795"/>
            <a:ext cx="5729966" cy="2293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0B072-2A26-3BAF-2669-07C89B7AF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799" y="4206652"/>
            <a:ext cx="4457701" cy="2651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EC1A1-2CEF-CA0C-1700-5126E26DF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314" y="1665514"/>
            <a:ext cx="967469" cy="892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96F014-5129-043D-5F36-6D79B646E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3023" y="1665514"/>
            <a:ext cx="1159326" cy="1063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D847B2-B4B0-25D7-7838-8C615D179F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3108" y="2982514"/>
            <a:ext cx="1372961" cy="892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45C2BF-851F-D6C3-EB34-FBC34DE55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8315" y="3069261"/>
            <a:ext cx="1394052" cy="892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8D3E96-2684-E49C-4ECA-E3C1C1259E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9025" y="1539817"/>
            <a:ext cx="1386567" cy="1168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95C26A-2DA4-A852-FA87-083AF43B8C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9589" y="1539817"/>
            <a:ext cx="1159326" cy="101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8160B3-25BF-1CA6-B069-B7A80A05F1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2649" y="2884201"/>
            <a:ext cx="1115104" cy="9912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13ECB-B6E8-F15D-4409-5EF5E3F398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2450" y="1504270"/>
            <a:ext cx="1336904" cy="12399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02F0C0-591B-D4DD-A196-E9C17C6802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8059" y="2992378"/>
            <a:ext cx="1115105" cy="8831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10CCC5-2F8C-C1B5-510B-883FB2DAD4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9743" y="3112462"/>
            <a:ext cx="1336903" cy="9613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2F1D02-C8B5-00EC-CF23-5D2D31ABE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19127" y="1539817"/>
            <a:ext cx="1793761" cy="111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6D68C3-DF92-6BF9-3237-B49218B60C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22252" y="3066030"/>
            <a:ext cx="834119" cy="1054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874" y="-133702"/>
            <a:ext cx="4540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0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43281 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07435 0.25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6601 0.3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09505 0.21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1 0.00139 L -0.06393 0.19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98 -0.01227 L -0.49961 0.489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49961 0.519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7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9141 0.3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BED88-1082-7F71-496F-F59E0B02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87" y="287791"/>
            <a:ext cx="5268004" cy="804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2C3FFF-F08C-E720-C5DC-FC5A34765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44" y="1427389"/>
            <a:ext cx="2276475" cy="2001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433FA-C85A-E67B-7B25-C01320077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515" y="1427389"/>
            <a:ext cx="2511198" cy="2001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9B59C-2869-D113-2F85-83F6803B1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380" y="1427389"/>
            <a:ext cx="2922134" cy="2001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2584C1-86D0-0483-A7FA-AE04BB5A8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44" y="3903210"/>
            <a:ext cx="3294970" cy="2001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A7EB66-8338-6D7A-486E-F611BB1AB1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1471" y="3763736"/>
            <a:ext cx="4229099" cy="2001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6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43739-9396-44F6-FFE6-3342F39E0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10359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1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9">
            <a:extLst>
              <a:ext uri="{FF2B5EF4-FFF2-40B4-BE49-F238E27FC236}">
                <a16:creationId xmlns:a16="http://schemas.microsoft.com/office/drawing/2014/main" id="{C3779A1F-BF2B-C210-82EC-C476089C8A7D}"/>
              </a:ext>
            </a:extLst>
          </p:cNvPr>
          <p:cNvSpPr txBox="1"/>
          <p:nvPr/>
        </p:nvSpPr>
        <p:spPr>
          <a:xfrm>
            <a:off x="478971" y="662747"/>
            <a:ext cx="1123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2: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mua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bán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hóa</a:t>
            </a:r>
            <a:endParaRPr lang="zh-CN" altLang="en-US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3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8B98A-B091-0469-4A0C-4D0BEFF11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F9587EC0-93AC-34A0-B0DD-4566DCCA5BBC}"/>
              </a:ext>
            </a:extLst>
          </p:cNvPr>
          <p:cNvSpPr txBox="1"/>
          <p:nvPr/>
        </p:nvSpPr>
        <p:spPr>
          <a:xfrm>
            <a:off x="3717263" y="0"/>
            <a:ext cx="510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 LUẬN NHÓM 2</a:t>
            </a:r>
            <a:endParaRPr lang="zh-CN" altLang="en-US" sz="3600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4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556FE-C2FD-8622-3B13-5CC49E416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7087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1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LMS_API_VERSION" val="SCORM 2004 (4th edition)"/>
  <p:tag name="ISPRING_ULTRA_SCORM_COURSE_ID" val="C05F4326-4AA7-4A59-A81B-17E64C3A6F6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\\Bài đt tuần 1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B2A17D-5012-4F2C-B702-11EB42611AC3}:2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1AA34C-A944-4A70-AF78-6E6BD8999360}: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BB7A1B-ACC1-4824-A9AE-0F0A7EB36E63}: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5A9B6B-DACA-46BC-8823-48410D04ADB7}:2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8F1CFD-9B57-491A-9752-C3D4160F9D2A}:3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F30813-30AA-4EA3-9F31-63C4DBC014EB}:2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2CF33D-DCB6-43AB-9A88-B2F296866A6F}:2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029A01-7FED-46B1-8738-8B48B51EC8D3}:2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9962C7-DDAD-4ED6-8397-A7506612E1BE}:3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CA2F5D-58C8-4E0D-BDD9-9790143DEF9C}:3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4D6B27-60E7-457F-9723-BC26D16DA57F}:2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A82A07-2AC1-4157-BE9A-80829667413C}:2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85D9E0-A1F9-4363-90CB-C22876F1BA6F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5B57FD-8F2C-4EE8-80CA-F054B26A631C}: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80EE2B-A5C1-42BE-ABD5-55879BB928F9}:3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39B70-EC91-413A-B4A7-61258C49BF71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91874B-D05F-466D-AE77-24E4E2AF19D3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A5B034-18E8-4E83-8A4A-776BB942BA34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0B85B6-C80F-4138-A810-76D27347D109}:3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33593D-0554-4E67-806A-456DD0B14965}:29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240</Words>
  <Application>Microsoft Office PowerPoint</Application>
  <PresentationFormat>Widescreen</PresentationFormat>
  <Paragraphs>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Administrator</cp:lastModifiedBy>
  <cp:revision>56</cp:revision>
  <dcterms:created xsi:type="dcterms:W3CDTF">2017-08-18T03:02:00Z</dcterms:created>
  <dcterms:modified xsi:type="dcterms:W3CDTF">2024-12-27T01:01:40Z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2022-11-19T09:08:06Z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2affa8b7-6a21-4a94-b024-48cf1b11f7e7</vt:lpwstr>
  </property>
  <property fmtid="{D5CDD505-2E9C-101B-9397-08002B2CF9AE}" pid="8" name="MSIP_Label_defa4170-0d19-0005-0004-bc88714345d2_ActionId">
    <vt:lpwstr>e3692c95-2560-4984-8a4e-8d1e38d62aae</vt:lpwstr>
  </property>
  <property fmtid="{D5CDD505-2E9C-101B-9397-08002B2CF9AE}" pid="9" name="MSIP_Label_defa4170-0d19-0005-0004-bc88714345d2_ContentBits">
    <vt:lpwstr>0</vt:lpwstr>
  </property>
</Properties>
</file>