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4" r:id="rId2"/>
    <p:sldId id="285" r:id="rId3"/>
    <p:sldId id="256" r:id="rId4"/>
    <p:sldId id="258" r:id="rId5"/>
    <p:sldId id="286" r:id="rId6"/>
    <p:sldId id="287" r:id="rId7"/>
    <p:sldId id="259" r:id="rId8"/>
    <p:sldId id="289" r:id="rId9"/>
    <p:sldId id="288" r:id="rId10"/>
    <p:sldId id="260" r:id="rId11"/>
    <p:sldId id="265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5692-FCBD-4893-B0F8-030A837C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6FCC-9F10-4A8A-B461-CCD36D845B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C1F7-4375-481B-B2FA-B983C46E56E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221575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579586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492" y="76200"/>
            <a:ext cx="636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53691" y="764608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3004" y="158889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2488" y="2774399"/>
            <a:ext cx="613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228600"/>
            <a:ext cx="5943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7432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566" y="1905000"/>
            <a:ext cx="4457434" cy="46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1479550" y="1447800"/>
            <a:ext cx="7010400" cy="1219200"/>
          </a:xfrm>
          <a:prstGeom prst="wedgeRoundRectCallout">
            <a:avLst>
              <a:gd name="adj1" fmla="val 6019"/>
              <a:gd name="adj2" fmla="val 1175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429000"/>
            <a:ext cx="4800600" cy="335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971800"/>
            <a:ext cx="7611662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QUÝ THẦY CÔ</a:t>
            </a:r>
          </a:p>
          <a:p>
            <a:pPr algn="ctr"/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THẦY CÔ MẠNH KHOẺ </a:t>
            </a:r>
            <a:r>
              <a:rPr lang="en-US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57CD7-71AC-4911-A0AA-1B5E50F00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8413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5840EF-2473-47E6-A53B-2E61D2CE5DBB}"/>
              </a:ext>
            </a:extLst>
          </p:cNvPr>
          <p:cNvSpPr txBox="1"/>
          <p:nvPr/>
        </p:nvSpPr>
        <p:spPr>
          <a:xfrm>
            <a:off x="2590800" y="18866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21333-A5A8-4ADE-83D2-99FB53D353F3}"/>
              </a:ext>
            </a:extLst>
          </p:cNvPr>
          <p:cNvSpPr txBox="1"/>
          <p:nvPr/>
        </p:nvSpPr>
        <p:spPr>
          <a:xfrm>
            <a:off x="609600" y="2674947"/>
            <a:ext cx="64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2" name="Không xả rác, ca sĩ- Bé Thanh Hằng Viettel 174831">
            <a:hlinkClick r:id="" action="ppaction://media"/>
            <a:extLst>
              <a:ext uri="{FF2B5EF4-FFF2-40B4-BE49-F238E27FC236}">
                <a16:creationId xmlns:a16="http://schemas.microsoft.com/office/drawing/2014/main" id="{01902117-AC3C-4C6F-9979-4E061ACCE8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410200"/>
            <a:ext cx="609600" cy="567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6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709"/>
            <a:ext cx="9144000" cy="307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527DCA-7E1C-483B-B7E3-63A89DDCFCEE}"/>
              </a:ext>
            </a:extLst>
          </p:cNvPr>
          <p:cNvSpPr txBox="1"/>
          <p:nvPr/>
        </p:nvSpPr>
        <p:spPr>
          <a:xfrm>
            <a:off x="4800600" y="3048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46" y="1828800"/>
            <a:ext cx="896815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78DC1-DC8C-4398-BC59-9B95C318663D}"/>
              </a:ext>
            </a:extLst>
          </p:cNvPr>
          <p:cNvSpPr txBox="1"/>
          <p:nvPr/>
        </p:nvSpPr>
        <p:spPr>
          <a:xfrm>
            <a:off x="23446" y="838200"/>
            <a:ext cx="896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982D7D0-79E2-43F9-81F8-1ECCDC43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FF34DE-502D-450F-9561-9B2E4BF5A5FD}"/>
              </a:ext>
            </a:extLst>
          </p:cNvPr>
          <p:cNvSpPr/>
          <p:nvPr/>
        </p:nvSpPr>
        <p:spPr>
          <a:xfrm>
            <a:off x="5302827" y="119181"/>
            <a:ext cx="37338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D749C-5940-4C59-B66B-078C6E3D606F}"/>
              </a:ext>
            </a:extLst>
          </p:cNvPr>
          <p:cNvSpPr txBox="1"/>
          <p:nvPr/>
        </p:nvSpPr>
        <p:spPr>
          <a:xfrm>
            <a:off x="5181600" y="228172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56348-03EA-44C1-A92A-F960C33059DD}"/>
              </a:ext>
            </a:extLst>
          </p:cNvPr>
          <p:cNvSpPr txBox="1"/>
          <p:nvPr/>
        </p:nvSpPr>
        <p:spPr>
          <a:xfrm>
            <a:off x="5179841" y="285517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9A6D5-A55C-4C78-B741-C66987D627D9}"/>
              </a:ext>
            </a:extLst>
          </p:cNvPr>
          <p:cNvSpPr txBox="1"/>
          <p:nvPr/>
        </p:nvSpPr>
        <p:spPr>
          <a:xfrm>
            <a:off x="5257800" y="340770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303E1-ADD4-49A3-B5F6-6CE67D798BF5}"/>
              </a:ext>
            </a:extLst>
          </p:cNvPr>
          <p:cNvSpPr txBox="1"/>
          <p:nvPr/>
        </p:nvSpPr>
        <p:spPr>
          <a:xfrm>
            <a:off x="5288972" y="3960236"/>
            <a:ext cx="385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 descr="E:\0000000我图PPT\00001PNG素材\儿童卡通\tr.png">
            <a:extLst>
              <a:ext uri="{FF2B5EF4-FFF2-40B4-BE49-F238E27FC236}">
                <a16:creationId xmlns:a16="http://schemas.microsoft.com/office/drawing/2014/main" id="{ECD228AA-848B-4B82-AFE4-AE0C0C25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5982" y="5287109"/>
            <a:ext cx="1524000" cy="14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2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51D16-51BE-45DE-890C-DFA2B264E387}"/>
              </a:ext>
            </a:extLst>
          </p:cNvPr>
          <p:cNvSpPr txBox="1"/>
          <p:nvPr/>
        </p:nvSpPr>
        <p:spPr>
          <a:xfrm>
            <a:off x="304800" y="152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300" dirty="0">
              <a:solidFill>
                <a:srgbClr val="7030A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890313-8875-4797-A359-8E2A12C8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070482"/>
            <a:ext cx="4800600" cy="55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C4D2DB3-FA0D-4AE5-A3B1-0B8DB3151EF9}"/>
              </a:ext>
            </a:extLst>
          </p:cNvPr>
          <p:cNvSpPr/>
          <p:nvPr/>
        </p:nvSpPr>
        <p:spPr>
          <a:xfrm flipH="1">
            <a:off x="0" y="1416478"/>
            <a:ext cx="44958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C000"/>
              </a:solidFill>
              <a:highlight>
                <a:srgbClr val="00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07B8A-D1CC-414F-9C68-19ED566E4D15}"/>
              </a:ext>
            </a:extLst>
          </p:cNvPr>
          <p:cNvSpPr txBox="1"/>
          <p:nvPr/>
        </p:nvSpPr>
        <p:spPr>
          <a:xfrm>
            <a:off x="381000" y="1658148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ADF35-8412-44DC-9C84-511F78A0479D}"/>
              </a:ext>
            </a:extLst>
          </p:cNvPr>
          <p:cNvSpPr txBox="1"/>
          <p:nvPr/>
        </p:nvSpPr>
        <p:spPr>
          <a:xfrm>
            <a:off x="0" y="3657600"/>
            <a:ext cx="4343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2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352800" y="228600"/>
            <a:ext cx="54864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9" y="2460828"/>
            <a:ext cx="8458200" cy="4182606"/>
          </a:xfrm>
          <a:prstGeom prst="rect">
            <a:avLst/>
          </a:prstGeom>
        </p:spPr>
      </p:pic>
      <p:pic>
        <p:nvPicPr>
          <p:cNvPr id="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35240" y="2428744"/>
            <a:ext cx="914400" cy="8572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828" y="4817940"/>
            <a:ext cx="914400" cy="8572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672" y="5246565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7917"/>
            <a:ext cx="762635" cy="695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28" y="1905000"/>
            <a:ext cx="762635" cy="695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65C4A8-BB90-4DCE-8EBC-117045FB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BD24C00-6175-4961-AAF4-9A0198AAFA11}"/>
              </a:ext>
            </a:extLst>
          </p:cNvPr>
          <p:cNvSpPr/>
          <p:nvPr/>
        </p:nvSpPr>
        <p:spPr>
          <a:xfrm>
            <a:off x="1066800" y="1066800"/>
            <a:ext cx="7467600" cy="2590800"/>
          </a:xfrm>
          <a:prstGeom prst="wedgeEllipseCallout">
            <a:avLst>
              <a:gd name="adj1" fmla="val -18978"/>
              <a:gd name="adj2" fmla="val 6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29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7A097-7DAB-496B-A967-44B27490B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7DA47-652A-47EF-ADB3-F85988CFC271}"/>
              </a:ext>
            </a:extLst>
          </p:cNvPr>
          <p:cNvSpPr txBox="1"/>
          <p:nvPr/>
        </p:nvSpPr>
        <p:spPr>
          <a:xfrm>
            <a:off x="838200" y="1182231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79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3D253C-6A8A-40FD-A581-CE2F5679E03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ẠO ĐỨC 1 - Bai 14 Giu ve sinh truong lo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B6D3AE-30D6-4655-AF31-AC383C11776E}:2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5D1604-9156-44E1-A90E-FAC1FCE5D61B}: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C8FBFE-DCB7-473A-A26E-83F4F3A80968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3DB425-559D-4D2C-AB1C-07D7CCAB4AFF}: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E04AA1-7F19-4DA1-8196-5526E16C42D6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9A176B-C60B-43CC-8CF2-2F216045F103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0728FE-A06B-4E6E-A28A-2D8928D2FF6D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FE2D2E-C188-48C8-8219-9883307AFF9F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A25C8D-B7A9-4548-9AD2-F9756746DB76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62A707-4D0A-45B0-B81C-73276C003E0C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BE448B-59E4-4F50-8297-B71A443D4B3D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4E2D4D-9B35-474B-8FC7-22C8FD66CA72}:2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337</Words>
  <Application>Microsoft Office PowerPoint</Application>
  <PresentationFormat>On-screen Show (4:3)</PresentationFormat>
  <Paragraphs>31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1 - Bai 14 Giu ve sinh truong lop</dc:title>
  <dc:creator>AutoBVT</dc:creator>
  <cp:lastModifiedBy>THANH HƯƠNG</cp:lastModifiedBy>
  <cp:revision>31</cp:revision>
  <dcterms:created xsi:type="dcterms:W3CDTF">2020-08-27T15:40:00Z</dcterms:created>
  <dcterms:modified xsi:type="dcterms:W3CDTF">2024-12-22T14:03:02Z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