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540" r:id="rId2"/>
    <p:sldId id="275" r:id="rId3"/>
    <p:sldId id="581" r:id="rId4"/>
    <p:sldId id="582" r:id="rId5"/>
    <p:sldId id="544" r:id="rId6"/>
    <p:sldId id="559" r:id="rId7"/>
    <p:sldId id="560" r:id="rId8"/>
    <p:sldId id="5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3B9E-9A4D-4E6C-AE63-D49DFF675A6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C3B1-A47F-411F-8E43-53E7218A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5BF2-AAE8-47FF-BE04-57604FC66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E24A5-33A2-41E7-9ACC-E2934AB2F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4FFD7-5C70-4AF1-83B5-D6C8B469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AEC17-969F-45B5-B994-96A4293BF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D09BE-43AF-4CC6-A046-DF0E008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C351-C6AD-41E9-A6AD-2E9E19ED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AF9F2-4789-453B-AB5C-0C1F4CAB0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5776-AF45-4E40-8B0D-7364F470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2581E-D0A6-4B97-8BA3-A3A40DFC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3B723-0119-4319-BFA7-1F33FDE2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52657C-93A8-40E0-8E63-A38B9C569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D8C1E-2205-4CAC-96EC-0FD5A1D46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4B59E-D34F-41E1-A054-347E685D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56B9-A70A-4F7D-9B2C-FBE69FCA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D27E-849F-4A5A-A95D-9B663ADD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08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69767" y="318813"/>
            <a:ext cx="11852465" cy="62203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E8AD30-ECD2-600F-F7EB-F12C0E4BA1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925" y="209551"/>
            <a:ext cx="1247774" cy="12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3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5A6B-FB10-40C5-989C-B8CFD5A5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4393B-A8E7-486E-AF07-74A70460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9FAA-8B73-4CA8-94EC-86D5A46E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29D66-02B2-4AAE-99FE-6EC2B9E6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8FE96-34C5-4B3C-8F2B-A9ADF5BE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7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D64A0-0835-402F-A3AD-42A01B65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37B4B-2A6E-466A-88B5-8A074C424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EF2EC-3F96-45D7-B459-491025ED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E268D-17D5-406C-AB35-18D94EAD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C6D0C-9C74-4501-B279-0C440077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B871-54B4-4347-8FEF-15D2837CF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E622-71E3-4980-8F96-38A6A30A1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1974-A7F5-47AA-9462-27427DF2F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F9CE9-8ECA-4069-A1A8-13BF0241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5FF10-A76D-4AEC-B506-58F9CFA1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C055D-1A75-497B-9E3A-644CDF22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CF5DA-117C-4EDC-BCA4-D534F710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1A1A-1E77-4B71-BF79-1857B00A2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13216-1531-4BE0-9FE7-03E48745C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5E412-4125-4ACC-8EAF-CDB9250E5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FD1DE-9A15-4636-A524-738E98186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5D921-22CB-4734-BD8B-940E4223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EEE58-F1F5-4C97-B8A2-926FEAE2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9B65A-3D33-4AF6-BD17-30F5AE19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8FAD-2992-416C-B350-8142D545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66C53-E53E-4DCA-BB6F-42499E30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BF533-F1D3-4DB7-805D-95EE63A0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4D662-EA49-4DD6-B9CC-8E8B9F62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6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39188-8E77-411E-BEA0-CC81ECD6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724FB-7A00-4918-B7B2-A3539F6A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3A8C0-6853-4933-B4CC-05E64523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4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9CFF-722D-458E-8737-8C7B0C35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F3A6-472C-4DF9-95AC-3DCA72B0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8B7CA-4DAE-4C5A-8666-550B015E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E9CA-554F-48D6-A611-3AA43EA1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59B0D-3E9B-4308-AEF7-E66D3DC18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4E4A2-864C-46A6-A779-30DDEF5A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7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826B-0D02-45C5-90DC-C913C342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B1A3CB-3471-4B45-9D05-90D4BE067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5E922-DCD1-4B97-819A-AE65D1F8C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8F35-8195-434E-8CD4-3FBF2289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5D0D4-25DE-4755-B366-BF75D927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7AFD2-FB00-47D3-880B-BF310A0D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1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55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42482-06FB-48EF-A34B-391AB5B19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CA73FC-458F-42AD-8C2E-312DC8E66A69}"/>
              </a:ext>
            </a:extLst>
          </p:cNvPr>
          <p:cNvSpPr/>
          <p:nvPr/>
        </p:nvSpPr>
        <p:spPr>
          <a:xfrm>
            <a:off x="1085319" y="2413337"/>
            <a:ext cx="93364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Nếu có một phép lạ, em muốn dùng phép lạ đó để làm gì? Vì sao?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BB6091-F747-3513-5BC4-FE93337D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98" y="75772"/>
            <a:ext cx="6748857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3E6A57-C019-4654-A537-DF11E5BA8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Tieng-may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C1376501-A75F-4EA9-91A6-3D812B8EB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9917" y="6581742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89870-501A-36AD-EC55-75E6BEB0F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576" y="1770168"/>
            <a:ext cx="9833700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36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sp>
        <p:nvSpPr>
          <p:cNvPr id="12" name="Google Shape;11265;p64">
            <a:extLst>
              <a:ext uri="{FF2B5EF4-FFF2-40B4-BE49-F238E27FC236}">
                <a16:creationId xmlns:a16="http://schemas.microsoft.com/office/drawing/2014/main" id="{665B5BAF-1E2F-2EB1-E664-FBFEB165349F}"/>
              </a:ext>
            </a:extLst>
          </p:cNvPr>
          <p:cNvSpPr/>
          <p:nvPr/>
        </p:nvSpPr>
        <p:spPr>
          <a:xfrm>
            <a:off x="4085149" y="1796074"/>
            <a:ext cx="4021702" cy="5061926"/>
          </a:xfrm>
          <a:custGeom>
            <a:avLst/>
            <a:gdLst/>
            <a:ahLst/>
            <a:cxnLst/>
            <a:rect l="l" t="t" r="r" b="b"/>
            <a:pathLst>
              <a:path w="9191" h="11527" extrusionOk="0">
                <a:moveTo>
                  <a:pt x="1706" y="735"/>
                </a:moveTo>
                <a:cubicBezTo>
                  <a:pt x="1732" y="735"/>
                  <a:pt x="1758" y="736"/>
                  <a:pt x="1785" y="739"/>
                </a:cubicBezTo>
                <a:cubicBezTo>
                  <a:pt x="2261" y="762"/>
                  <a:pt x="2666" y="1191"/>
                  <a:pt x="2666" y="1691"/>
                </a:cubicBezTo>
                <a:lnTo>
                  <a:pt x="2666" y="2644"/>
                </a:lnTo>
                <a:lnTo>
                  <a:pt x="1713" y="2644"/>
                </a:lnTo>
                <a:cubicBezTo>
                  <a:pt x="1237" y="2644"/>
                  <a:pt x="808" y="2239"/>
                  <a:pt x="761" y="1739"/>
                </a:cubicBezTo>
                <a:cubicBezTo>
                  <a:pt x="738" y="1194"/>
                  <a:pt x="1170" y="735"/>
                  <a:pt x="1706" y="735"/>
                </a:cubicBezTo>
                <a:close/>
                <a:moveTo>
                  <a:pt x="7552" y="2667"/>
                </a:moveTo>
                <a:cubicBezTo>
                  <a:pt x="7567" y="2667"/>
                  <a:pt x="7581" y="2667"/>
                  <a:pt x="7596" y="2668"/>
                </a:cubicBezTo>
                <a:cubicBezTo>
                  <a:pt x="8072" y="2691"/>
                  <a:pt x="8429" y="3072"/>
                  <a:pt x="8453" y="3525"/>
                </a:cubicBezTo>
                <a:cubicBezTo>
                  <a:pt x="8477" y="4096"/>
                  <a:pt x="8048" y="4549"/>
                  <a:pt x="7500" y="4549"/>
                </a:cubicBezTo>
                <a:lnTo>
                  <a:pt x="6548" y="4549"/>
                </a:lnTo>
                <a:lnTo>
                  <a:pt x="6548" y="3620"/>
                </a:lnTo>
                <a:lnTo>
                  <a:pt x="6572" y="3620"/>
                </a:lnTo>
                <a:cubicBezTo>
                  <a:pt x="6572" y="3087"/>
                  <a:pt x="7023" y="2667"/>
                  <a:pt x="7552" y="2667"/>
                </a:cubicBezTo>
                <a:close/>
                <a:moveTo>
                  <a:pt x="1744" y="4834"/>
                </a:moveTo>
                <a:cubicBezTo>
                  <a:pt x="1757" y="4834"/>
                  <a:pt x="1771" y="4834"/>
                  <a:pt x="1785" y="4835"/>
                </a:cubicBezTo>
                <a:cubicBezTo>
                  <a:pt x="2261" y="4859"/>
                  <a:pt x="2666" y="5311"/>
                  <a:pt x="2666" y="5787"/>
                </a:cubicBezTo>
                <a:lnTo>
                  <a:pt x="2666" y="6740"/>
                </a:lnTo>
                <a:lnTo>
                  <a:pt x="1713" y="6740"/>
                </a:lnTo>
                <a:cubicBezTo>
                  <a:pt x="1237" y="6740"/>
                  <a:pt x="808" y="6359"/>
                  <a:pt x="761" y="5859"/>
                </a:cubicBezTo>
                <a:cubicBezTo>
                  <a:pt x="738" y="5301"/>
                  <a:pt x="1191" y="4834"/>
                  <a:pt x="1744" y="4834"/>
                </a:cubicBezTo>
                <a:close/>
                <a:moveTo>
                  <a:pt x="7541" y="6834"/>
                </a:moveTo>
                <a:cubicBezTo>
                  <a:pt x="8094" y="6834"/>
                  <a:pt x="8547" y="7301"/>
                  <a:pt x="8501" y="7835"/>
                </a:cubicBezTo>
                <a:cubicBezTo>
                  <a:pt x="8453" y="8288"/>
                  <a:pt x="8000" y="8716"/>
                  <a:pt x="7524" y="8716"/>
                </a:cubicBezTo>
                <a:lnTo>
                  <a:pt x="6595" y="8716"/>
                </a:lnTo>
                <a:lnTo>
                  <a:pt x="6595" y="7788"/>
                </a:lnTo>
                <a:cubicBezTo>
                  <a:pt x="6595" y="7311"/>
                  <a:pt x="7000" y="6859"/>
                  <a:pt x="7500" y="6835"/>
                </a:cubicBezTo>
                <a:cubicBezTo>
                  <a:pt x="7514" y="6835"/>
                  <a:pt x="7528" y="6834"/>
                  <a:pt x="7541" y="6834"/>
                </a:cubicBezTo>
                <a:close/>
                <a:moveTo>
                  <a:pt x="1706" y="8975"/>
                </a:moveTo>
                <a:cubicBezTo>
                  <a:pt x="1732" y="8975"/>
                  <a:pt x="1758" y="8976"/>
                  <a:pt x="1785" y="8978"/>
                </a:cubicBezTo>
                <a:cubicBezTo>
                  <a:pt x="2261" y="9002"/>
                  <a:pt x="2666" y="9455"/>
                  <a:pt x="2666" y="9931"/>
                </a:cubicBezTo>
                <a:lnTo>
                  <a:pt x="2666" y="10884"/>
                </a:lnTo>
                <a:lnTo>
                  <a:pt x="1713" y="10884"/>
                </a:lnTo>
                <a:cubicBezTo>
                  <a:pt x="1237" y="10884"/>
                  <a:pt x="808" y="10503"/>
                  <a:pt x="761" y="9979"/>
                </a:cubicBezTo>
                <a:cubicBezTo>
                  <a:pt x="738" y="9434"/>
                  <a:pt x="1170" y="8975"/>
                  <a:pt x="1706" y="8975"/>
                </a:cubicBezTo>
                <a:close/>
                <a:moveTo>
                  <a:pt x="4262" y="0"/>
                </a:moveTo>
                <a:lnTo>
                  <a:pt x="4262" y="2596"/>
                </a:lnTo>
                <a:lnTo>
                  <a:pt x="3309" y="2596"/>
                </a:lnTo>
                <a:lnTo>
                  <a:pt x="3309" y="1691"/>
                </a:lnTo>
                <a:cubicBezTo>
                  <a:pt x="3309" y="858"/>
                  <a:pt x="2714" y="167"/>
                  <a:pt x="1880" y="48"/>
                </a:cubicBezTo>
                <a:cubicBezTo>
                  <a:pt x="1813" y="40"/>
                  <a:pt x="1746" y="36"/>
                  <a:pt x="1680" y="36"/>
                </a:cubicBezTo>
                <a:cubicBezTo>
                  <a:pt x="747" y="36"/>
                  <a:pt x="0" y="803"/>
                  <a:pt x="23" y="1715"/>
                </a:cubicBezTo>
                <a:cubicBezTo>
                  <a:pt x="46" y="2572"/>
                  <a:pt x="808" y="3287"/>
                  <a:pt x="1666" y="3287"/>
                </a:cubicBezTo>
                <a:lnTo>
                  <a:pt x="4262" y="3287"/>
                </a:lnTo>
                <a:lnTo>
                  <a:pt x="4262" y="6716"/>
                </a:lnTo>
                <a:lnTo>
                  <a:pt x="3309" y="6716"/>
                </a:lnTo>
                <a:lnTo>
                  <a:pt x="3309" y="5787"/>
                </a:lnTo>
                <a:cubicBezTo>
                  <a:pt x="3309" y="4954"/>
                  <a:pt x="2714" y="4263"/>
                  <a:pt x="1880" y="4144"/>
                </a:cubicBezTo>
                <a:cubicBezTo>
                  <a:pt x="1813" y="4136"/>
                  <a:pt x="1746" y="4132"/>
                  <a:pt x="1680" y="4132"/>
                </a:cubicBezTo>
                <a:cubicBezTo>
                  <a:pt x="747" y="4132"/>
                  <a:pt x="0" y="4899"/>
                  <a:pt x="23" y="5811"/>
                </a:cubicBezTo>
                <a:cubicBezTo>
                  <a:pt x="46" y="6692"/>
                  <a:pt x="808" y="7383"/>
                  <a:pt x="1666" y="7383"/>
                </a:cubicBezTo>
                <a:lnTo>
                  <a:pt x="4262" y="7383"/>
                </a:lnTo>
                <a:lnTo>
                  <a:pt x="4262" y="10836"/>
                </a:lnTo>
                <a:lnTo>
                  <a:pt x="3309" y="10836"/>
                </a:lnTo>
                <a:lnTo>
                  <a:pt x="3309" y="9931"/>
                </a:lnTo>
                <a:cubicBezTo>
                  <a:pt x="3309" y="9098"/>
                  <a:pt x="2714" y="8407"/>
                  <a:pt x="1880" y="8288"/>
                </a:cubicBezTo>
                <a:cubicBezTo>
                  <a:pt x="1813" y="8280"/>
                  <a:pt x="1746" y="8276"/>
                  <a:pt x="1680" y="8276"/>
                </a:cubicBezTo>
                <a:cubicBezTo>
                  <a:pt x="747" y="8276"/>
                  <a:pt x="0" y="9043"/>
                  <a:pt x="23" y="9955"/>
                </a:cubicBezTo>
                <a:cubicBezTo>
                  <a:pt x="46" y="10812"/>
                  <a:pt x="808" y="11527"/>
                  <a:pt x="1666" y="11527"/>
                </a:cubicBezTo>
                <a:lnTo>
                  <a:pt x="4928" y="11527"/>
                </a:lnTo>
                <a:lnTo>
                  <a:pt x="4928" y="9359"/>
                </a:lnTo>
                <a:lnTo>
                  <a:pt x="7500" y="9359"/>
                </a:lnTo>
                <a:cubicBezTo>
                  <a:pt x="8381" y="9359"/>
                  <a:pt x="9144" y="8645"/>
                  <a:pt x="9144" y="7740"/>
                </a:cubicBezTo>
                <a:cubicBezTo>
                  <a:pt x="9166" y="6885"/>
                  <a:pt x="8445" y="6137"/>
                  <a:pt x="7582" y="6137"/>
                </a:cubicBezTo>
                <a:cubicBezTo>
                  <a:pt x="7531" y="6137"/>
                  <a:pt x="7480" y="6139"/>
                  <a:pt x="7429" y="6145"/>
                </a:cubicBezTo>
                <a:cubicBezTo>
                  <a:pt x="6572" y="6216"/>
                  <a:pt x="5929" y="6930"/>
                  <a:pt x="5929" y="7788"/>
                </a:cubicBezTo>
                <a:lnTo>
                  <a:pt x="5929" y="8716"/>
                </a:lnTo>
                <a:lnTo>
                  <a:pt x="4976" y="8716"/>
                </a:lnTo>
                <a:lnTo>
                  <a:pt x="4976" y="5263"/>
                </a:lnTo>
                <a:lnTo>
                  <a:pt x="7524" y="5263"/>
                </a:lnTo>
                <a:cubicBezTo>
                  <a:pt x="8381" y="5263"/>
                  <a:pt x="9144" y="4573"/>
                  <a:pt x="9167" y="3668"/>
                </a:cubicBezTo>
                <a:cubicBezTo>
                  <a:pt x="9191" y="2730"/>
                  <a:pt x="8452" y="1976"/>
                  <a:pt x="7520" y="1976"/>
                </a:cubicBezTo>
                <a:cubicBezTo>
                  <a:pt x="7505" y="1976"/>
                  <a:pt x="7491" y="1977"/>
                  <a:pt x="7477" y="1977"/>
                </a:cubicBezTo>
                <a:cubicBezTo>
                  <a:pt x="6595" y="2001"/>
                  <a:pt x="5881" y="2763"/>
                  <a:pt x="5881" y="3620"/>
                </a:cubicBezTo>
                <a:lnTo>
                  <a:pt x="5881" y="4549"/>
                </a:lnTo>
                <a:lnTo>
                  <a:pt x="4928" y="4549"/>
                </a:lnTo>
                <a:lnTo>
                  <a:pt x="4928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2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3F6F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975327-8530-254E-1264-169851184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677" y="178945"/>
            <a:ext cx="8205927" cy="129856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A25E152-2EDA-D17F-8E31-2D31DACEBE5D}"/>
              </a:ext>
            </a:extLst>
          </p:cNvPr>
          <p:cNvGrpSpPr/>
          <p:nvPr/>
        </p:nvGrpSpPr>
        <p:grpSpPr>
          <a:xfrm>
            <a:off x="2767357" y="5148155"/>
            <a:ext cx="2773680" cy="1574800"/>
            <a:chOff x="2767357" y="5148155"/>
            <a:chExt cx="2773680" cy="1574800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F84CE339-DA0E-FEAB-2296-80CDA8CC93D8}"/>
                </a:ext>
              </a:extLst>
            </p:cNvPr>
            <p:cNvSpPr/>
            <p:nvPr/>
          </p:nvSpPr>
          <p:spPr>
            <a:xfrm flipV="1">
              <a:off x="2767357" y="5148155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F4A4D7-A49A-106A-F0CB-CB0D62DAD944}"/>
                </a:ext>
              </a:extLst>
            </p:cNvPr>
            <p:cNvSpPr txBox="1"/>
            <p:nvPr/>
          </p:nvSpPr>
          <p:spPr>
            <a:xfrm>
              <a:off x="2767357" y="5543958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8EAC7C-92C2-2A98-7A0B-A6A44A3855FA}"/>
              </a:ext>
            </a:extLst>
          </p:cNvPr>
          <p:cNvGrpSpPr/>
          <p:nvPr/>
        </p:nvGrpSpPr>
        <p:grpSpPr>
          <a:xfrm>
            <a:off x="6756400" y="4158274"/>
            <a:ext cx="2773680" cy="1574800"/>
            <a:chOff x="6756400" y="4158274"/>
            <a:chExt cx="2773680" cy="1574800"/>
          </a:xfrm>
        </p:grpSpPr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1BF356CF-CFD0-7AEE-BEB6-B378C06F06C4}"/>
                </a:ext>
              </a:extLst>
            </p:cNvPr>
            <p:cNvSpPr/>
            <p:nvPr/>
          </p:nvSpPr>
          <p:spPr>
            <a:xfrm flipH="1" flipV="1">
              <a:off x="6812280" y="4158274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0DB8A8-8323-F4DD-B392-BA78DB274BAC}"/>
                </a:ext>
              </a:extLst>
            </p:cNvPr>
            <p:cNvSpPr txBox="1"/>
            <p:nvPr/>
          </p:nvSpPr>
          <p:spPr>
            <a:xfrm>
              <a:off x="6756400" y="4554077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thuốc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C3E62A-0C09-FB0D-3BCD-E141EF9C4FB4}"/>
              </a:ext>
            </a:extLst>
          </p:cNvPr>
          <p:cNvGrpSpPr/>
          <p:nvPr/>
        </p:nvGrpSpPr>
        <p:grpSpPr>
          <a:xfrm>
            <a:off x="2767357" y="3336821"/>
            <a:ext cx="2773680" cy="1574800"/>
            <a:chOff x="2767357" y="3336821"/>
            <a:chExt cx="2773680" cy="157480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64ADD6AD-2E07-E171-B18A-FA2D3056752E}"/>
                </a:ext>
              </a:extLst>
            </p:cNvPr>
            <p:cNvSpPr/>
            <p:nvPr/>
          </p:nvSpPr>
          <p:spPr>
            <a:xfrm flipV="1">
              <a:off x="2767357" y="3336821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FC143A-BD37-4196-B2C7-4ADCBD6E7A69}"/>
                </a:ext>
              </a:extLst>
            </p:cNvPr>
            <p:cNvSpPr txBox="1"/>
            <p:nvPr/>
          </p:nvSpPr>
          <p:spPr>
            <a:xfrm>
              <a:off x="2767357" y="3732624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nảy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mầm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2851C8-CB4C-9B57-D1A9-8AFC2C957B76}"/>
              </a:ext>
            </a:extLst>
          </p:cNvPr>
          <p:cNvGrpSpPr/>
          <p:nvPr/>
        </p:nvGrpSpPr>
        <p:grpSpPr>
          <a:xfrm>
            <a:off x="6720011" y="2346940"/>
            <a:ext cx="2773680" cy="1574800"/>
            <a:chOff x="6720011" y="2346940"/>
            <a:chExt cx="2773680" cy="1574800"/>
          </a:xfrm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DBE93CB6-4F13-73C6-7977-ACA5F24125E5}"/>
                </a:ext>
              </a:extLst>
            </p:cNvPr>
            <p:cNvSpPr/>
            <p:nvPr/>
          </p:nvSpPr>
          <p:spPr>
            <a:xfrm flipH="1" flipV="1">
              <a:off x="6775891" y="2346940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706689-1891-CF6D-E923-7B7596CE925A}"/>
                </a:ext>
              </a:extLst>
            </p:cNvPr>
            <p:cNvSpPr txBox="1"/>
            <p:nvPr/>
          </p:nvSpPr>
          <p:spPr>
            <a:xfrm>
              <a:off x="6720011" y="2776795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lái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172BDA-8EEF-16C7-A19F-3D07734D9413}"/>
              </a:ext>
            </a:extLst>
          </p:cNvPr>
          <p:cNvGrpSpPr/>
          <p:nvPr/>
        </p:nvGrpSpPr>
        <p:grpSpPr>
          <a:xfrm>
            <a:off x="2774977" y="1525487"/>
            <a:ext cx="2773680" cy="1574800"/>
            <a:chOff x="2774977" y="1525487"/>
            <a:chExt cx="2773680" cy="1574800"/>
          </a:xfrm>
        </p:grpSpPr>
        <p:sp>
          <p:nvSpPr>
            <p:cNvPr id="31" name="Teardrop 30">
              <a:extLst>
                <a:ext uri="{FF2B5EF4-FFF2-40B4-BE49-F238E27FC236}">
                  <a16:creationId xmlns:a16="http://schemas.microsoft.com/office/drawing/2014/main" id="{DB842DAA-ECFB-59C0-A22A-665C9A4E263D}"/>
                </a:ext>
              </a:extLst>
            </p:cNvPr>
            <p:cNvSpPr/>
            <p:nvPr/>
          </p:nvSpPr>
          <p:spPr>
            <a:xfrm flipV="1">
              <a:off x="2774977" y="1525487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20168F-6A4F-6C52-CCB5-A8A81BC1F11E}"/>
                </a:ext>
              </a:extLst>
            </p:cNvPr>
            <p:cNvSpPr txBox="1"/>
            <p:nvPr/>
          </p:nvSpPr>
          <p:spPr>
            <a:xfrm>
              <a:off x="2774977" y="1921290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5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61FB3-CC7C-E5E4-7A8C-0616D6A74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7542" y="349896"/>
            <a:ext cx="10077561" cy="121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877D6-384B-FBD6-7B4D-390279413971}"/>
              </a:ext>
            </a:extLst>
          </p:cNvPr>
          <p:cNvSpPr txBox="1"/>
          <p:nvPr/>
        </p:nvSpPr>
        <p:spPr>
          <a:xfrm>
            <a:off x="2948683" y="2239766"/>
            <a:ext cx="7058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8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BB7692-6389-4F78-A4D7-99756B3B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/>
          <a:stretch/>
        </p:blipFill>
        <p:spPr>
          <a:xfrm>
            <a:off x="0" y="0"/>
            <a:ext cx="12192000" cy="71578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12AEC9B-AD89-459E-9ECB-6E32B12F8BCC}"/>
              </a:ext>
            </a:extLst>
          </p:cNvPr>
          <p:cNvSpPr/>
          <p:nvPr/>
        </p:nvSpPr>
        <p:spPr>
          <a:xfrm>
            <a:off x="6560288" y="1015144"/>
            <a:ext cx="41679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14338" name="Picture 2" descr="Vector happy cute teacher and students banner">
            <a:extLst>
              <a:ext uri="{FF2B5EF4-FFF2-40B4-BE49-F238E27FC236}">
                <a16:creationId xmlns:a16="http://schemas.microsoft.com/office/drawing/2014/main" id="{9603A2EF-FCAD-4583-9768-85571853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69" l="7508" r="89936">
                        <a14:foregroundMark x1="7508" y1="28431" x2="9585" y2="54902"/>
                        <a14:foregroundMark x1="30032" y1="73529" x2="31949" y2="76471"/>
                        <a14:foregroundMark x1="44249" y1="51307" x2="40895" y2="65686"/>
                        <a14:foregroundMark x1="43131" y1="63725" x2="44888" y2="59477"/>
                        <a14:foregroundMark x1="45208" y1="59150" x2="44728" y2="65359"/>
                        <a14:foregroundMark x1="29553" y1="74183" x2="30511" y2="80719"/>
                        <a14:foregroundMark x1="32428" y1="74183" x2="37061" y2="66667"/>
                        <a14:foregroundMark x1="29553" y1="81699" x2="29233" y2="86928"/>
                        <a14:foregroundMark x1="32588" y1="83333" x2="33866" y2="86928"/>
                        <a14:foregroundMark x1="71725" y1="60784" x2="70767" y2="79085"/>
                        <a14:foregroundMark x1="67252" y1="76144" x2="71725" y2="76797"/>
                        <a14:foregroundMark x1="59105" y1="76144" x2="58626" y2="79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4" y="2881287"/>
            <a:ext cx="5962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6;p24">
            <a:extLst>
              <a:ext uri="{FF2B5EF4-FFF2-40B4-BE49-F238E27FC236}">
                <a16:creationId xmlns:a16="http://schemas.microsoft.com/office/drawing/2014/main" id="{0D266858-FAE2-ECFC-0D77-2CB4F5E15A3B}"/>
              </a:ext>
            </a:extLst>
          </p:cNvPr>
          <p:cNvSpPr/>
          <p:nvPr/>
        </p:nvSpPr>
        <p:spPr>
          <a:xfrm>
            <a:off x="0" y="3810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791" b="-79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655322"/>
            <a:ext cx="11304270" cy="6027420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D7F7CA1-7F8B-B1F2-9965-A682C9680FD4}"/>
              </a:ext>
            </a:extLst>
          </p:cNvPr>
          <p:cNvGrpSpPr/>
          <p:nvPr/>
        </p:nvGrpSpPr>
        <p:grpSpPr>
          <a:xfrm>
            <a:off x="3511296" y="1139868"/>
            <a:ext cx="7985722" cy="4115340"/>
            <a:chOff x="4726051" y="1087906"/>
            <a:chExt cx="7037853" cy="4568764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62593C89-A7D4-72EF-C885-8526F8EA13E3}"/>
                </a:ext>
              </a:extLst>
            </p:cNvPr>
            <p:cNvGrpSpPr/>
            <p:nvPr/>
          </p:nvGrpSpPr>
          <p:grpSpPr>
            <a:xfrm>
              <a:off x="4905829" y="1567543"/>
              <a:ext cx="6858075" cy="3650343"/>
              <a:chOff x="4905829" y="1567543"/>
              <a:chExt cx="6858075" cy="3650343"/>
            </a:xfrm>
          </p:grpSpPr>
          <p:grpSp>
            <p:nvGrpSpPr>
              <p:cNvPr id="8" name="Nhóm 7">
                <a:extLst>
                  <a:ext uri="{FF2B5EF4-FFF2-40B4-BE49-F238E27FC236}">
                    <a16:creationId xmlns:a16="http://schemas.microsoft.com/office/drawing/2014/main" id="{926C645C-1807-4C19-8225-4C03A6FF2F6C}"/>
                  </a:ext>
                </a:extLst>
              </p:cNvPr>
              <p:cNvGrpSpPr/>
              <p:nvPr/>
            </p:nvGrpSpPr>
            <p:grpSpPr>
              <a:xfrm>
                <a:off x="4905829" y="1567543"/>
                <a:ext cx="6858075" cy="3650343"/>
                <a:chOff x="4905829" y="1567543"/>
                <a:chExt cx="6858075" cy="3650343"/>
              </a:xfrm>
            </p:grpSpPr>
            <p:sp>
              <p:nvSpPr>
                <p:cNvPr id="7" name="Hình chữ nhật: Góc Tròn 6">
                  <a:extLst>
                    <a:ext uri="{FF2B5EF4-FFF2-40B4-BE49-F238E27FC236}">
                      <a16:creationId xmlns:a16="http://schemas.microsoft.com/office/drawing/2014/main" id="{3B4C449B-B8D9-E692-A8AF-7FEFE41674C3}"/>
                    </a:ext>
                  </a:extLst>
                </p:cNvPr>
                <p:cNvSpPr/>
                <p:nvPr/>
              </p:nvSpPr>
              <p:spPr>
                <a:xfrm>
                  <a:off x="4905829" y="1567543"/>
                  <a:ext cx="6858075" cy="3497943"/>
                </a:xfrm>
                <a:custGeom>
                  <a:avLst/>
                  <a:gdLst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0 w 6051731"/>
                    <a:gd name="connsiteY8" fmla="*/ 583002 h 3497943"/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595085 w 6051731"/>
                    <a:gd name="connsiteY8" fmla="*/ 1465943 h 3497943"/>
                    <a:gd name="connsiteX9" fmla="*/ 0 w 6051731"/>
                    <a:gd name="connsiteY9" fmla="*/ 583002 h 3497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51731" h="3497943">
                      <a:moveTo>
                        <a:pt x="0" y="583002"/>
                      </a:moveTo>
                      <a:cubicBezTo>
                        <a:pt x="0" y="261019"/>
                        <a:pt x="261019" y="0"/>
                        <a:pt x="583002" y="0"/>
                      </a:cubicBezTo>
                      <a:lnTo>
                        <a:pt x="5468729" y="0"/>
                      </a:lnTo>
                      <a:cubicBezTo>
                        <a:pt x="5790712" y="0"/>
                        <a:pt x="6051731" y="261019"/>
                        <a:pt x="6051731" y="583002"/>
                      </a:cubicBezTo>
                      <a:lnTo>
                        <a:pt x="6051731" y="2914941"/>
                      </a:lnTo>
                      <a:cubicBezTo>
                        <a:pt x="6051731" y="3236924"/>
                        <a:pt x="5790712" y="3497943"/>
                        <a:pt x="5468729" y="3497943"/>
                      </a:cubicBezTo>
                      <a:lnTo>
                        <a:pt x="583002" y="3497943"/>
                      </a:lnTo>
                      <a:cubicBezTo>
                        <a:pt x="261019" y="3497943"/>
                        <a:pt x="0" y="3236924"/>
                        <a:pt x="0" y="2914941"/>
                      </a:cubicBezTo>
                      <a:cubicBezTo>
                        <a:pt x="0" y="2165846"/>
                        <a:pt x="595085" y="2215038"/>
                        <a:pt x="595085" y="1465943"/>
                      </a:cubicBezTo>
                      <a:cubicBezTo>
                        <a:pt x="595085" y="1437725"/>
                        <a:pt x="0" y="611220"/>
                        <a:pt x="0" y="583002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Hình chữ nhật: Góc Tròn 6">
                  <a:extLst>
                    <a:ext uri="{FF2B5EF4-FFF2-40B4-BE49-F238E27FC236}">
                      <a16:creationId xmlns:a16="http://schemas.microsoft.com/office/drawing/2014/main" id="{B058A5B4-BA18-237A-F324-539FBCDE1E8F}"/>
                    </a:ext>
                  </a:extLst>
                </p:cNvPr>
                <p:cNvSpPr/>
                <p:nvPr/>
              </p:nvSpPr>
              <p:spPr>
                <a:xfrm>
                  <a:off x="5224916" y="1672435"/>
                  <a:ext cx="6283527" cy="3545451"/>
                </a:xfrm>
                <a:custGeom>
                  <a:avLst/>
                  <a:gdLst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0 w 6051731"/>
                    <a:gd name="connsiteY8" fmla="*/ 583002 h 3497943"/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595085 w 6051731"/>
                    <a:gd name="connsiteY8" fmla="*/ 1465943 h 3497943"/>
                    <a:gd name="connsiteX9" fmla="*/ 0 w 6051731"/>
                    <a:gd name="connsiteY9" fmla="*/ 583002 h 3497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51731" h="3497943">
                      <a:moveTo>
                        <a:pt x="0" y="583002"/>
                      </a:moveTo>
                      <a:cubicBezTo>
                        <a:pt x="0" y="261019"/>
                        <a:pt x="261019" y="0"/>
                        <a:pt x="583002" y="0"/>
                      </a:cubicBezTo>
                      <a:lnTo>
                        <a:pt x="5468729" y="0"/>
                      </a:lnTo>
                      <a:cubicBezTo>
                        <a:pt x="5790712" y="0"/>
                        <a:pt x="6051731" y="261019"/>
                        <a:pt x="6051731" y="583002"/>
                      </a:cubicBezTo>
                      <a:lnTo>
                        <a:pt x="6051731" y="2914941"/>
                      </a:lnTo>
                      <a:cubicBezTo>
                        <a:pt x="6051731" y="3236924"/>
                        <a:pt x="5790712" y="3497943"/>
                        <a:pt x="5468729" y="3497943"/>
                      </a:cubicBezTo>
                      <a:lnTo>
                        <a:pt x="583002" y="3497943"/>
                      </a:lnTo>
                      <a:cubicBezTo>
                        <a:pt x="261019" y="3497943"/>
                        <a:pt x="0" y="3236924"/>
                        <a:pt x="0" y="2914941"/>
                      </a:cubicBezTo>
                      <a:cubicBezTo>
                        <a:pt x="0" y="2165846"/>
                        <a:pt x="595085" y="2215038"/>
                        <a:pt x="595085" y="1465943"/>
                      </a:cubicBezTo>
                      <a:cubicBezTo>
                        <a:pt x="595085" y="1437725"/>
                        <a:pt x="0" y="611220"/>
                        <a:pt x="0" y="583002"/>
                      </a:cubicBez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A26A114-673E-0D01-8141-EAFE59D2A778}"/>
                  </a:ext>
                </a:extLst>
              </p:cNvPr>
              <p:cNvSpPr txBox="1"/>
              <p:nvPr/>
            </p:nvSpPr>
            <p:spPr>
              <a:xfrm>
                <a:off x="5782063" y="1815822"/>
                <a:ext cx="5386003" cy="334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bạn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nhỏ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những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ước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thật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đẹp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khi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“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phép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”.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những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ước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góp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phần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xây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dựng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trở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nên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tốt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đẹp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hạnh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phúc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hơn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”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127AE677-4D5C-7501-12D3-308CFD896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4726051" y="1672435"/>
              <a:ext cx="968970" cy="981492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0203E978-366E-6A5D-D360-53248846B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5309417" y="1087906"/>
              <a:ext cx="968970" cy="981492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3864D75E-1C38-13A4-57A6-8BDE2785A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10539473" y="4675178"/>
              <a:ext cx="968970" cy="981492"/>
            </a:xfrm>
            <a:prstGeom prst="rect">
              <a:avLst/>
            </a:prstGeom>
          </p:spPr>
        </p:pic>
      </p:grpSp>
      <p:pic>
        <p:nvPicPr>
          <p:cNvPr id="22530" name="Picture 2" descr="Vector support local farmers cute girl character cartoon art illustration">
            <a:extLst>
              <a:ext uri="{FF2B5EF4-FFF2-40B4-BE49-F238E27FC236}">
                <a16:creationId xmlns:a16="http://schemas.microsoft.com/office/drawing/2014/main" id="{7AF8CF71-7817-4E1E-A70E-C0523521F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84"/>
          <a:stretch/>
        </p:blipFill>
        <p:spPr bwMode="auto">
          <a:xfrm>
            <a:off x="-2061753" y="2099991"/>
            <a:ext cx="6124007" cy="48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6EE6D-EECE-5B0C-0E9D-E12BBD68F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419" y="119187"/>
            <a:ext cx="941304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203A5-4111-4DD2-A7B2-D09D8166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B8B05B-ACBB-BDC8-F437-7FDE290D4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5" y="1782943"/>
            <a:ext cx="10077561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6;p24">
            <a:extLst>
              <a:ext uri="{FF2B5EF4-FFF2-40B4-BE49-F238E27FC236}">
                <a16:creationId xmlns:a16="http://schemas.microsoft.com/office/drawing/2014/main" id="{0D266858-FAE2-ECFC-0D77-2CB4F5E15A3B}"/>
              </a:ext>
            </a:extLst>
          </p:cNvPr>
          <p:cNvSpPr/>
          <p:nvPr/>
        </p:nvSpPr>
        <p:spPr>
          <a:xfrm>
            <a:off x="0" y="3810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791" b="-79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i"/>
              <a:sym typeface="Oi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450659"/>
            <a:ext cx="11304270" cy="6027420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30A28D9-CA4F-D995-A46A-E6A5BD280D09}"/>
              </a:ext>
            </a:extLst>
          </p:cNvPr>
          <p:cNvSpPr txBox="1"/>
          <p:nvPr/>
        </p:nvSpPr>
        <p:spPr>
          <a:xfrm>
            <a:off x="2264097" y="1702218"/>
            <a:ext cx="786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 diễn cảm ngắt, nghỉ theo nhịp thơ, từng khổ thơ theo cảm xúc của bạn nhỏ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6727139-9220-4B74-6A67-EA65E1B8FB3F}"/>
              </a:ext>
            </a:extLst>
          </p:cNvPr>
          <p:cNvSpPr txBox="1"/>
          <p:nvPr/>
        </p:nvSpPr>
        <p:spPr>
          <a:xfrm>
            <a:off x="2121351" y="3320707"/>
            <a:ext cx="6151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giọng vào những từ ngữ chỉ ước mơ, cảm xúc của bạn 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ỏ.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Free vector set of smart farm and agriculture young farmer and farming and animal husbandry in cartoon character vector illustrations">
            <a:extLst>
              <a:ext uri="{FF2B5EF4-FFF2-40B4-BE49-F238E27FC236}">
                <a16:creationId xmlns:a16="http://schemas.microsoft.com/office/drawing/2014/main" id="{70015047-3DF7-4106-ACE5-88EFADB4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29" b="89936" l="9904" r="89936">
                        <a14:foregroundMark x1="28275" y1="10703" x2="27316" y2="34345"/>
                        <a14:foregroundMark x1="15335" y1="26038" x2="15655" y2="29073"/>
                        <a14:foregroundMark x1="30032" y1="7029" x2="30032" y2="7029"/>
                        <a14:foregroundMark x1="25719" y1="7668" x2="30351" y2="7188"/>
                        <a14:foregroundMark x1="42971" y1="19329" x2="44569" y2="19329"/>
                        <a14:foregroundMark x1="25399" y1="40575" x2="25399" y2="41374"/>
                        <a14:foregroundMark x1="24121" y1="42332" x2="25719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76" b="50000"/>
          <a:stretch/>
        </p:blipFill>
        <p:spPr bwMode="auto">
          <a:xfrm>
            <a:off x="7851016" y="2037322"/>
            <a:ext cx="4406516" cy="42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ector carrot set. fresh carrots and slices. in cartoon style stickers. vector illustration for design and decoration.">
            <a:extLst>
              <a:ext uri="{FF2B5EF4-FFF2-40B4-BE49-F238E27FC236}">
                <a16:creationId xmlns:a16="http://schemas.microsoft.com/office/drawing/2014/main" id="{FB560B2D-A1EB-407A-92A7-2FE347405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6" b="91847" l="9744" r="89776">
                        <a14:foregroundMark x1="63419" y1="9832" x2="61342" y2="5036"/>
                        <a14:foregroundMark x1="59265" y1="8153" x2="60543" y2="8153"/>
                        <a14:foregroundMark x1="56070" y1="10072" x2="58147" y2="10072"/>
                        <a14:foregroundMark x1="53035" y1="10552" x2="54153" y2="14868"/>
                        <a14:foregroundMark x1="51438" y1="10791" x2="53834" y2="23501"/>
                        <a14:foregroundMark x1="53834" y1="23501" x2="58946" y2="24700"/>
                        <a14:foregroundMark x1="68850" y1="9113" x2="69489" y2="17986"/>
                        <a14:foregroundMark x1="68211" y1="16307" x2="66134" y2="21103"/>
                        <a14:foregroundMark x1="67891" y1="19185" x2="67891" y2="23981"/>
                        <a14:foregroundMark x1="56230" y1="25899" x2="60543" y2="36451"/>
                        <a14:foregroundMark x1="60543" y1="36451" x2="61502" y2="47482"/>
                        <a14:foregroundMark x1="68530" y1="25659" x2="73163" y2="36451"/>
                        <a14:foregroundMark x1="73163" y1="36451" x2="75399" y2="47962"/>
                        <a14:foregroundMark x1="75399" y1="47962" x2="75399" y2="49880"/>
                        <a14:foregroundMark x1="59425" y1="36211" x2="59904" y2="48681"/>
                        <a14:foregroundMark x1="59904" y1="48681" x2="63738" y2="59233"/>
                        <a14:foregroundMark x1="63738" y1="59233" x2="64217" y2="63309"/>
                        <a14:foregroundMark x1="64537" y1="65468" x2="72364" y2="88010"/>
                        <a14:foregroundMark x1="72364" y1="88010" x2="79233" y2="81775"/>
                        <a14:foregroundMark x1="79233" y1="81775" x2="71565" y2="31415"/>
                        <a14:foregroundMark x1="71565" y1="31415" x2="68051" y2="23261"/>
                        <a14:foregroundMark x1="69169" y1="23741" x2="76997" y2="47482"/>
                        <a14:foregroundMark x1="76997" y1="47482" x2="79233" y2="85612"/>
                        <a14:foregroundMark x1="79233" y1="85612" x2="72045" y2="87530"/>
                        <a14:foregroundMark x1="73482" y1="89209" x2="79233" y2="86331"/>
                        <a14:foregroundMark x1="74121" y1="91847" x2="79233" y2="8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1"/>
          <a:stretch/>
        </p:blipFill>
        <p:spPr bwMode="auto">
          <a:xfrm rot="2971745">
            <a:off x="1139357" y="1239439"/>
            <a:ext cx="1244272" cy="15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Vector carrot set. fresh carrots and slices. in cartoon style stickers. vector illustration for design and decoration.">
            <a:extLst>
              <a:ext uri="{FF2B5EF4-FFF2-40B4-BE49-F238E27FC236}">
                <a16:creationId xmlns:a16="http://schemas.microsoft.com/office/drawing/2014/main" id="{A35C46A1-C881-44A8-984D-23D518F4B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6" b="91847" l="9744" r="89776">
                        <a14:foregroundMark x1="63419" y1="9832" x2="61342" y2="5036"/>
                        <a14:foregroundMark x1="59265" y1="8153" x2="60543" y2="8153"/>
                        <a14:foregroundMark x1="56070" y1="10072" x2="58147" y2="10072"/>
                        <a14:foregroundMark x1="53035" y1="10552" x2="54153" y2="14868"/>
                        <a14:foregroundMark x1="51438" y1="10791" x2="53834" y2="23501"/>
                        <a14:foregroundMark x1="53834" y1="23501" x2="58946" y2="24700"/>
                        <a14:foregroundMark x1="68850" y1="9113" x2="69489" y2="17986"/>
                        <a14:foregroundMark x1="68211" y1="16307" x2="66134" y2="21103"/>
                        <a14:foregroundMark x1="67891" y1="19185" x2="67891" y2="23981"/>
                        <a14:foregroundMark x1="56230" y1="25899" x2="60543" y2="36451"/>
                        <a14:foregroundMark x1="60543" y1="36451" x2="61502" y2="47482"/>
                        <a14:foregroundMark x1="68530" y1="25659" x2="73163" y2="36451"/>
                        <a14:foregroundMark x1="73163" y1="36451" x2="75399" y2="47962"/>
                        <a14:foregroundMark x1="75399" y1="47962" x2="75399" y2="49880"/>
                        <a14:foregroundMark x1="59425" y1="36211" x2="59904" y2="48681"/>
                        <a14:foregroundMark x1="59904" y1="48681" x2="63738" y2="59233"/>
                        <a14:foregroundMark x1="63738" y1="59233" x2="64217" y2="63309"/>
                        <a14:foregroundMark x1="64537" y1="65468" x2="72364" y2="88010"/>
                        <a14:foregroundMark x1="72364" y1="88010" x2="79233" y2="81775"/>
                        <a14:foregroundMark x1="79233" y1="81775" x2="71565" y2="31415"/>
                        <a14:foregroundMark x1="71565" y1="31415" x2="68051" y2="23261"/>
                        <a14:foregroundMark x1="69169" y1="23741" x2="76997" y2="47482"/>
                        <a14:foregroundMark x1="76997" y1="47482" x2="79233" y2="85612"/>
                        <a14:foregroundMark x1="79233" y1="85612" x2="72045" y2="87530"/>
                        <a14:foregroundMark x1="73482" y1="89209" x2="79233" y2="86331"/>
                        <a14:foregroundMark x1="74121" y1="91847" x2="79233" y2="8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1"/>
          <a:stretch/>
        </p:blipFill>
        <p:spPr bwMode="auto">
          <a:xfrm rot="2971745">
            <a:off x="955482" y="3216012"/>
            <a:ext cx="1244272" cy="15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DA844-87A4-E6D5-D8B2-7C58F35F4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848" y="552001"/>
            <a:ext cx="732193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72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147</Words>
  <Application>Microsoft Office PowerPoint</Application>
  <PresentationFormat>Widescreen</PresentationFormat>
  <Paragraphs>16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Cambria</vt:lpstr>
      <vt:lpstr>Oi</vt:lpstr>
      <vt:lpstr>SVN-Hole Hearted</vt:lpstr>
      <vt:lpstr>Times New Roman</vt:lpstr>
      <vt:lpstr>字魂70号-灵悦黑体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39</cp:revision>
  <dcterms:created xsi:type="dcterms:W3CDTF">2023-10-11T10:51:56Z</dcterms:created>
  <dcterms:modified xsi:type="dcterms:W3CDTF">2024-12-28T15:34:00Z</dcterms:modified>
</cp:coreProperties>
</file>