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83" r:id="rId3"/>
    <p:sldId id="284" r:id="rId4"/>
    <p:sldId id="270" r:id="rId5"/>
    <p:sldId id="287" r:id="rId6"/>
    <p:sldId id="34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8A299-AD4E-4C5C-BDB4-FABF9B6D8A3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8626-AADB-4A6F-9D4E-EE2EAE1A0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8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: 0972.115.126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F34C6-B8F2-44E4-A204-AE765D746F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99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8DB0-55DC-4221-A99C-988BCD133BF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548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8DB0-55DC-4221-A99C-988BCD133BF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900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8DB0-55DC-4221-A99C-988BCD133BF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2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8DB0-55DC-4221-A99C-988BCD133BF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103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8DB0-55DC-4221-A99C-988BCD133BF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54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15403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66343"/>
            <a:ext cx="12193057" cy="6990685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812801"/>
            <a:ext cx="12192000" cy="5747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61306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B77B7E-58E6-4A46-A704-2AC7BF488D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825" y="0"/>
            <a:ext cx="1333202" cy="13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9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cover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705"/>
            <a:ext cx="12192000" cy="69884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19" y="4682219"/>
            <a:ext cx="6916356" cy="2267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3" y="1469581"/>
            <a:ext cx="4185573" cy="5388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26D8F6-C61A-460C-A678-313E0274CBA7}"/>
              </a:ext>
            </a:extLst>
          </p:cNvPr>
          <p:cNvSpPr txBox="1"/>
          <p:nvPr/>
        </p:nvSpPr>
        <p:spPr>
          <a:xfrm>
            <a:off x="4691062" y="299521"/>
            <a:ext cx="635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TIỂU HỌC QUANG TRUNG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BB1DB-1F1E-4A1B-9BEA-49DC86188F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495" y="1089480"/>
            <a:ext cx="2798307" cy="591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486673-ED29-41FC-AFF3-783E914D36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8969" y="1596305"/>
            <a:ext cx="8023031" cy="19508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7E7390-FE79-4D9C-B165-54F25D23D0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7499" y="3199586"/>
            <a:ext cx="2103302" cy="1182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C3E074-D07D-47DF-8ACF-D3B31209BBDD}"/>
              </a:ext>
            </a:extLst>
          </p:cNvPr>
          <p:cNvSpPr txBox="1"/>
          <p:nvPr/>
        </p:nvSpPr>
        <p:spPr>
          <a:xfrm>
            <a:off x="3898406" y="4099564"/>
            <a:ext cx="528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973;p10">
            <a:extLst>
              <a:ext uri="{FF2B5EF4-FFF2-40B4-BE49-F238E27FC236}">
                <a16:creationId xmlns:a16="http://schemas.microsoft.com/office/drawing/2014/main" id="{511A9B58-FF66-413E-8E88-E8270C8D45DA}"/>
              </a:ext>
            </a:extLst>
          </p:cNvPr>
          <p:cNvSpPr/>
          <p:nvPr/>
        </p:nvSpPr>
        <p:spPr>
          <a:xfrm>
            <a:off x="289206" y="0"/>
            <a:ext cx="11655143" cy="119177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1. 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9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mô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phát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triển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đu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.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2323D-6D47-46BB-BBFB-B9FD6DF89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1266824"/>
            <a:ext cx="9610725" cy="3861214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6F177CF-7DC8-4F00-BDE2-83507BA3879C}"/>
              </a:ext>
            </a:extLst>
          </p:cNvPr>
          <p:cNvSpPr/>
          <p:nvPr/>
        </p:nvSpPr>
        <p:spPr>
          <a:xfrm>
            <a:off x="1609724" y="5048249"/>
            <a:ext cx="1298155" cy="6762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Hạt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nảy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mầm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E685B4C-5892-4497-92C8-6F92F7DD68AE}"/>
              </a:ext>
            </a:extLst>
          </p:cNvPr>
          <p:cNvSpPr/>
          <p:nvPr/>
        </p:nvSpPr>
        <p:spPr>
          <a:xfrm>
            <a:off x="3019424" y="5029199"/>
            <a:ext cx="1298155" cy="6762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lên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8FDB9C3-E5A7-45ED-AC0B-5F40597E835B}"/>
              </a:ext>
            </a:extLst>
          </p:cNvPr>
          <p:cNvSpPr/>
          <p:nvPr/>
        </p:nvSpPr>
        <p:spPr>
          <a:xfrm>
            <a:off x="4476749" y="5048249"/>
            <a:ext cx="1298155" cy="6762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Nở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0A5D4D2-7CFD-4CD3-923E-77F087F7A1A8}"/>
              </a:ext>
            </a:extLst>
          </p:cNvPr>
          <p:cNvSpPr/>
          <p:nvPr/>
        </p:nvSpPr>
        <p:spPr>
          <a:xfrm>
            <a:off x="6715124" y="5019674"/>
            <a:ext cx="1457326" cy="6762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trái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B1646B-CA4A-4BD0-95DD-71218C24FE28}"/>
              </a:ext>
            </a:extLst>
          </p:cNvPr>
          <p:cNvSpPr/>
          <p:nvPr/>
        </p:nvSpPr>
        <p:spPr>
          <a:xfrm>
            <a:off x="9105899" y="5038724"/>
            <a:ext cx="1457326" cy="6762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Gieo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hạt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mọc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cây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6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A63C8B-CD36-4251-BBDB-6A385C043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1323974"/>
            <a:ext cx="2469876" cy="4238626"/>
          </a:xfrm>
          <a:prstGeom prst="rect">
            <a:avLst/>
          </a:prstGeom>
        </p:spPr>
      </p:pic>
      <p:sp>
        <p:nvSpPr>
          <p:cNvPr id="44" name="Google Shape;973;p10">
            <a:extLst>
              <a:ext uri="{FF2B5EF4-FFF2-40B4-BE49-F238E27FC236}">
                <a16:creationId xmlns:a16="http://schemas.microsoft.com/office/drawing/2014/main" id="{204FE7D0-9FAA-4938-8EC7-1907F48A5BA9}"/>
              </a:ext>
            </a:extLst>
          </p:cNvPr>
          <p:cNvSpPr/>
          <p:nvPr/>
        </p:nvSpPr>
        <p:spPr>
          <a:xfrm>
            <a:off x="289206" y="0"/>
            <a:ext cx="11655143" cy="71504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chức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năng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đối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?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F0B552-1CD0-4D5C-89C5-A34C62614932}"/>
              </a:ext>
            </a:extLst>
          </p:cNvPr>
          <p:cNvSpPr txBox="1"/>
          <p:nvPr/>
        </p:nvSpPr>
        <p:spPr>
          <a:xfrm>
            <a:off x="3737610" y="1046186"/>
            <a:ext cx="6797040" cy="584775"/>
          </a:xfrm>
          <a:custGeom>
            <a:avLst/>
            <a:gdLst>
              <a:gd name="connsiteX0" fmla="*/ 0 w 6797040"/>
              <a:gd name="connsiteY0" fmla="*/ 0 h 584775"/>
              <a:gd name="connsiteX1" fmla="*/ 6797040 w 6797040"/>
              <a:gd name="connsiteY1" fmla="*/ 0 h 584775"/>
              <a:gd name="connsiteX2" fmla="*/ 6797040 w 6797040"/>
              <a:gd name="connsiteY2" fmla="*/ 584775 h 584775"/>
              <a:gd name="connsiteX3" fmla="*/ 0 w 6797040"/>
              <a:gd name="connsiteY3" fmla="*/ 584775 h 584775"/>
              <a:gd name="connsiteX4" fmla="*/ 0 w 679704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7040" h="584775" fill="none" extrusionOk="0">
                <a:moveTo>
                  <a:pt x="0" y="0"/>
                </a:moveTo>
                <a:cubicBezTo>
                  <a:pt x="1091663" y="5222"/>
                  <a:pt x="5586747" y="24918"/>
                  <a:pt x="6797040" y="0"/>
                </a:cubicBezTo>
                <a:cubicBezTo>
                  <a:pt x="6754197" y="115750"/>
                  <a:pt x="6802715" y="445323"/>
                  <a:pt x="6797040" y="584775"/>
                </a:cubicBezTo>
                <a:cubicBezTo>
                  <a:pt x="5391949" y="420014"/>
                  <a:pt x="2498953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6797040" h="584775" stroke="0" extrusionOk="0">
                <a:moveTo>
                  <a:pt x="0" y="0"/>
                </a:moveTo>
                <a:cubicBezTo>
                  <a:pt x="2287509" y="11849"/>
                  <a:pt x="4527290" y="-161459"/>
                  <a:pt x="6797040" y="0"/>
                </a:cubicBezTo>
                <a:cubicBezTo>
                  <a:pt x="6770594" y="254320"/>
                  <a:pt x="6754776" y="509640"/>
                  <a:pt x="6797040" y="584775"/>
                </a:cubicBezTo>
                <a:cubicBezTo>
                  <a:pt x="5610177" y="438915"/>
                  <a:pt x="1660871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Bên trong quả đu đủ chứa gì?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D88C09-5F59-40A4-B661-70E5A1B98DD5}"/>
              </a:ext>
            </a:extLst>
          </p:cNvPr>
          <p:cNvSpPr txBox="1"/>
          <p:nvPr/>
        </p:nvSpPr>
        <p:spPr>
          <a:xfrm>
            <a:off x="5057148" y="1943772"/>
            <a:ext cx="1943727" cy="584775"/>
          </a:xfrm>
          <a:custGeom>
            <a:avLst/>
            <a:gdLst>
              <a:gd name="connsiteX0" fmla="*/ 0 w 1943727"/>
              <a:gd name="connsiteY0" fmla="*/ 0 h 584775"/>
              <a:gd name="connsiteX1" fmla="*/ 1943727 w 1943727"/>
              <a:gd name="connsiteY1" fmla="*/ 0 h 584775"/>
              <a:gd name="connsiteX2" fmla="*/ 1943727 w 1943727"/>
              <a:gd name="connsiteY2" fmla="*/ 584775 h 584775"/>
              <a:gd name="connsiteX3" fmla="*/ 0 w 1943727"/>
              <a:gd name="connsiteY3" fmla="*/ 584775 h 584775"/>
              <a:gd name="connsiteX4" fmla="*/ 0 w 194372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727" h="584775" fill="none" extrusionOk="0">
                <a:moveTo>
                  <a:pt x="0" y="0"/>
                </a:moveTo>
                <a:cubicBezTo>
                  <a:pt x="279499" y="5222"/>
                  <a:pt x="1114934" y="24918"/>
                  <a:pt x="1943727" y="0"/>
                </a:cubicBezTo>
                <a:cubicBezTo>
                  <a:pt x="1900884" y="115750"/>
                  <a:pt x="1949402" y="445323"/>
                  <a:pt x="1943727" y="584775"/>
                </a:cubicBezTo>
                <a:cubicBezTo>
                  <a:pt x="1220816" y="420014"/>
                  <a:pt x="378241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1943727" h="584775" stroke="0" extrusionOk="0">
                <a:moveTo>
                  <a:pt x="0" y="0"/>
                </a:moveTo>
                <a:cubicBezTo>
                  <a:pt x="402723" y="11849"/>
                  <a:pt x="1576800" y="-161459"/>
                  <a:pt x="1943727" y="0"/>
                </a:cubicBezTo>
                <a:cubicBezTo>
                  <a:pt x="1917281" y="254320"/>
                  <a:pt x="1901463" y="509640"/>
                  <a:pt x="1943727" y="584775"/>
                </a:cubicBezTo>
                <a:cubicBezTo>
                  <a:pt x="1237235" y="438915"/>
                  <a:pt x="905954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 hạt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Freeform: Shape 34">
            <a:extLst>
              <a:ext uri="{FF2B5EF4-FFF2-40B4-BE49-F238E27FC236}">
                <a16:creationId xmlns:a16="http://schemas.microsoft.com/office/drawing/2014/main" id="{530E06A1-EA47-4BEE-B078-74598DF7649C}"/>
              </a:ext>
            </a:extLst>
          </p:cNvPr>
          <p:cNvSpPr/>
          <p:nvPr/>
        </p:nvSpPr>
        <p:spPr>
          <a:xfrm>
            <a:off x="3597693" y="1587458"/>
            <a:ext cx="1402932" cy="66996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36C468-4CAD-47F2-9DB1-C5371C0ADAE2}"/>
              </a:ext>
            </a:extLst>
          </p:cNvPr>
          <p:cNvSpPr txBox="1"/>
          <p:nvPr/>
        </p:nvSpPr>
        <p:spPr>
          <a:xfrm>
            <a:off x="3937635" y="2798786"/>
            <a:ext cx="6797040" cy="584775"/>
          </a:xfrm>
          <a:custGeom>
            <a:avLst/>
            <a:gdLst>
              <a:gd name="connsiteX0" fmla="*/ 0 w 6797040"/>
              <a:gd name="connsiteY0" fmla="*/ 0 h 584775"/>
              <a:gd name="connsiteX1" fmla="*/ 6797040 w 6797040"/>
              <a:gd name="connsiteY1" fmla="*/ 0 h 584775"/>
              <a:gd name="connsiteX2" fmla="*/ 6797040 w 6797040"/>
              <a:gd name="connsiteY2" fmla="*/ 584775 h 584775"/>
              <a:gd name="connsiteX3" fmla="*/ 0 w 6797040"/>
              <a:gd name="connsiteY3" fmla="*/ 584775 h 584775"/>
              <a:gd name="connsiteX4" fmla="*/ 0 w 679704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7040" h="584775" fill="none" extrusionOk="0">
                <a:moveTo>
                  <a:pt x="0" y="0"/>
                </a:moveTo>
                <a:cubicBezTo>
                  <a:pt x="1091663" y="5222"/>
                  <a:pt x="5586747" y="24918"/>
                  <a:pt x="6797040" y="0"/>
                </a:cubicBezTo>
                <a:cubicBezTo>
                  <a:pt x="6754197" y="115750"/>
                  <a:pt x="6802715" y="445323"/>
                  <a:pt x="6797040" y="584775"/>
                </a:cubicBezTo>
                <a:cubicBezTo>
                  <a:pt x="5391949" y="420014"/>
                  <a:pt x="2498953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6797040" h="584775" stroke="0" extrusionOk="0">
                <a:moveTo>
                  <a:pt x="0" y="0"/>
                </a:moveTo>
                <a:cubicBezTo>
                  <a:pt x="2287509" y="11849"/>
                  <a:pt x="4527290" y="-161459"/>
                  <a:pt x="6797040" y="0"/>
                </a:cubicBezTo>
                <a:cubicBezTo>
                  <a:pt x="6770594" y="254320"/>
                  <a:pt x="6754776" y="509640"/>
                  <a:pt x="6797040" y="584775"/>
                </a:cubicBezTo>
                <a:cubicBezTo>
                  <a:pt x="5610177" y="438915"/>
                  <a:pt x="1660871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 có chức năng gì?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6366C42-754B-4AC3-937A-644412CF31E3}"/>
              </a:ext>
            </a:extLst>
          </p:cNvPr>
          <p:cNvSpPr txBox="1"/>
          <p:nvPr/>
        </p:nvSpPr>
        <p:spPr>
          <a:xfrm>
            <a:off x="5257173" y="3696372"/>
            <a:ext cx="4124952" cy="584775"/>
          </a:xfrm>
          <a:custGeom>
            <a:avLst/>
            <a:gdLst>
              <a:gd name="connsiteX0" fmla="*/ 0 w 4124952"/>
              <a:gd name="connsiteY0" fmla="*/ 0 h 584775"/>
              <a:gd name="connsiteX1" fmla="*/ 4124952 w 4124952"/>
              <a:gd name="connsiteY1" fmla="*/ 0 h 584775"/>
              <a:gd name="connsiteX2" fmla="*/ 4124952 w 4124952"/>
              <a:gd name="connsiteY2" fmla="*/ 584775 h 584775"/>
              <a:gd name="connsiteX3" fmla="*/ 0 w 4124952"/>
              <a:gd name="connsiteY3" fmla="*/ 584775 h 584775"/>
              <a:gd name="connsiteX4" fmla="*/ 0 w 4124952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4952" h="584775" fill="none" extrusionOk="0">
                <a:moveTo>
                  <a:pt x="0" y="0"/>
                </a:moveTo>
                <a:cubicBezTo>
                  <a:pt x="1278430" y="5222"/>
                  <a:pt x="3427078" y="24918"/>
                  <a:pt x="4124952" y="0"/>
                </a:cubicBezTo>
                <a:cubicBezTo>
                  <a:pt x="4082109" y="115750"/>
                  <a:pt x="4130627" y="445323"/>
                  <a:pt x="4124952" y="584775"/>
                </a:cubicBezTo>
                <a:cubicBezTo>
                  <a:pt x="2210045" y="420014"/>
                  <a:pt x="525346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4124952" h="584775" stroke="0" extrusionOk="0">
                <a:moveTo>
                  <a:pt x="0" y="0"/>
                </a:moveTo>
                <a:cubicBezTo>
                  <a:pt x="1748461" y="11849"/>
                  <a:pt x="2481478" y="-161459"/>
                  <a:pt x="4124952" y="0"/>
                </a:cubicBezTo>
                <a:cubicBezTo>
                  <a:pt x="4098506" y="254320"/>
                  <a:pt x="4082688" y="509640"/>
                  <a:pt x="4124952" y="584775"/>
                </a:cubicBezTo>
                <a:cubicBezTo>
                  <a:pt x="3402200" y="438915"/>
                  <a:pt x="1722941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 giúp cây tạo quả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Freeform: Shape 34">
            <a:extLst>
              <a:ext uri="{FF2B5EF4-FFF2-40B4-BE49-F238E27FC236}">
                <a16:creationId xmlns:a16="http://schemas.microsoft.com/office/drawing/2014/main" id="{BB6CC36B-44D3-479A-B382-3818DB96EA97}"/>
              </a:ext>
            </a:extLst>
          </p:cNvPr>
          <p:cNvSpPr/>
          <p:nvPr/>
        </p:nvSpPr>
        <p:spPr>
          <a:xfrm>
            <a:off x="3797718" y="3340058"/>
            <a:ext cx="1402932" cy="66996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FA27BE-8235-440C-9315-DA4457FA863E}"/>
              </a:ext>
            </a:extLst>
          </p:cNvPr>
          <p:cNvSpPr txBox="1"/>
          <p:nvPr/>
        </p:nvSpPr>
        <p:spPr>
          <a:xfrm>
            <a:off x="4013835" y="4599011"/>
            <a:ext cx="6797040" cy="584775"/>
          </a:xfrm>
          <a:custGeom>
            <a:avLst/>
            <a:gdLst>
              <a:gd name="connsiteX0" fmla="*/ 0 w 6797040"/>
              <a:gd name="connsiteY0" fmla="*/ 0 h 584775"/>
              <a:gd name="connsiteX1" fmla="*/ 6797040 w 6797040"/>
              <a:gd name="connsiteY1" fmla="*/ 0 h 584775"/>
              <a:gd name="connsiteX2" fmla="*/ 6797040 w 6797040"/>
              <a:gd name="connsiteY2" fmla="*/ 584775 h 584775"/>
              <a:gd name="connsiteX3" fmla="*/ 0 w 6797040"/>
              <a:gd name="connsiteY3" fmla="*/ 584775 h 584775"/>
              <a:gd name="connsiteX4" fmla="*/ 0 w 679704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7040" h="584775" fill="none" extrusionOk="0">
                <a:moveTo>
                  <a:pt x="0" y="0"/>
                </a:moveTo>
                <a:cubicBezTo>
                  <a:pt x="1091663" y="5222"/>
                  <a:pt x="5586747" y="24918"/>
                  <a:pt x="6797040" y="0"/>
                </a:cubicBezTo>
                <a:cubicBezTo>
                  <a:pt x="6754197" y="115750"/>
                  <a:pt x="6802715" y="445323"/>
                  <a:pt x="6797040" y="584775"/>
                </a:cubicBezTo>
                <a:cubicBezTo>
                  <a:pt x="5391949" y="420014"/>
                  <a:pt x="2498953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6797040" h="584775" stroke="0" extrusionOk="0">
                <a:moveTo>
                  <a:pt x="0" y="0"/>
                </a:moveTo>
                <a:cubicBezTo>
                  <a:pt x="2287509" y="11849"/>
                  <a:pt x="4527290" y="-161459"/>
                  <a:pt x="6797040" y="0"/>
                </a:cubicBezTo>
                <a:cubicBezTo>
                  <a:pt x="6770594" y="254320"/>
                  <a:pt x="6754776" y="509640"/>
                  <a:pt x="6797040" y="584775"/>
                </a:cubicBezTo>
                <a:cubicBezTo>
                  <a:pt x="5610177" y="438915"/>
                  <a:pt x="1660871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 có chức năng gì?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81DB0E-EB0D-4770-85F9-743220511E73}"/>
              </a:ext>
            </a:extLst>
          </p:cNvPr>
          <p:cNvSpPr txBox="1"/>
          <p:nvPr/>
        </p:nvSpPr>
        <p:spPr>
          <a:xfrm>
            <a:off x="5333373" y="5496597"/>
            <a:ext cx="5048877" cy="1077218"/>
          </a:xfrm>
          <a:custGeom>
            <a:avLst/>
            <a:gdLst>
              <a:gd name="connsiteX0" fmla="*/ 0 w 5048877"/>
              <a:gd name="connsiteY0" fmla="*/ 0 h 1077218"/>
              <a:gd name="connsiteX1" fmla="*/ 5048877 w 5048877"/>
              <a:gd name="connsiteY1" fmla="*/ 0 h 1077218"/>
              <a:gd name="connsiteX2" fmla="*/ 5048877 w 5048877"/>
              <a:gd name="connsiteY2" fmla="*/ 1077218 h 1077218"/>
              <a:gd name="connsiteX3" fmla="*/ 0 w 5048877"/>
              <a:gd name="connsiteY3" fmla="*/ 1077218 h 1077218"/>
              <a:gd name="connsiteX4" fmla="*/ 0 w 5048877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877" h="1077218" fill="none" extrusionOk="0">
                <a:moveTo>
                  <a:pt x="0" y="0"/>
                </a:moveTo>
                <a:cubicBezTo>
                  <a:pt x="956899" y="5222"/>
                  <a:pt x="3692428" y="24918"/>
                  <a:pt x="5048877" y="0"/>
                </a:cubicBezTo>
                <a:cubicBezTo>
                  <a:pt x="5086739" y="476103"/>
                  <a:pt x="4990274" y="631043"/>
                  <a:pt x="5048877" y="1077218"/>
                </a:cubicBezTo>
                <a:cubicBezTo>
                  <a:pt x="3308467" y="912457"/>
                  <a:pt x="1633489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5048877" h="1077218" stroke="0" extrusionOk="0">
                <a:moveTo>
                  <a:pt x="0" y="0"/>
                </a:moveTo>
                <a:cubicBezTo>
                  <a:pt x="1276656" y="11849"/>
                  <a:pt x="4344476" y="-161459"/>
                  <a:pt x="5048877" y="0"/>
                </a:cubicBezTo>
                <a:cubicBezTo>
                  <a:pt x="5100912" y="144312"/>
                  <a:pt x="5141020" y="673209"/>
                  <a:pt x="5048877" y="1077218"/>
                </a:cubicBezTo>
                <a:cubicBezTo>
                  <a:pt x="3556889" y="931358"/>
                  <a:pt x="1323398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 chứa hạt, hạt mọc thành cây mới.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Freeform: Shape 34">
            <a:extLst>
              <a:ext uri="{FF2B5EF4-FFF2-40B4-BE49-F238E27FC236}">
                <a16:creationId xmlns:a16="http://schemas.microsoft.com/office/drawing/2014/main" id="{CBFF31C8-63DA-482F-A3AC-3DED41CBBDA5}"/>
              </a:ext>
            </a:extLst>
          </p:cNvPr>
          <p:cNvSpPr/>
          <p:nvPr/>
        </p:nvSpPr>
        <p:spPr>
          <a:xfrm>
            <a:off x="3873918" y="5140283"/>
            <a:ext cx="1402932" cy="66996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11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0A251-C105-4F5E-A20E-5D38CD03B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081" y="0"/>
            <a:ext cx="8803387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BA79D9-FE8A-4B95-A263-A6CE24AA3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33487"/>
            <a:ext cx="6748373" cy="4666298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7B86E6E0-DA38-4A31-B5BE-0BD4E2D89B0E}"/>
              </a:ext>
            </a:extLst>
          </p:cNvPr>
          <p:cNvGrpSpPr/>
          <p:nvPr/>
        </p:nvGrpSpPr>
        <p:grpSpPr>
          <a:xfrm>
            <a:off x="5879700" y="1557971"/>
            <a:ext cx="7322967" cy="1509078"/>
            <a:chOff x="7278734" y="2284781"/>
            <a:chExt cx="4654790" cy="1257493"/>
          </a:xfrm>
        </p:grpSpPr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252CCC4B-4871-499E-A0E5-5DEFCCF4DC6A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78734" y="2345962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: Shape 18">
              <a:extLst>
                <a:ext uri="{FF2B5EF4-FFF2-40B4-BE49-F238E27FC236}">
                  <a16:creationId xmlns:a16="http://schemas.microsoft.com/office/drawing/2014/main" id="{9A8A75E5-92C7-4271-B097-58937EE9482F}"/>
                </a:ext>
              </a:extLst>
            </p:cNvPr>
            <p:cNvSpPr/>
            <p:nvPr/>
          </p:nvSpPr>
          <p:spPr>
            <a:xfrm>
              <a:off x="7812958" y="2326729"/>
              <a:ext cx="3405489" cy="1215545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ác nhóm đố nhau về chức năng các bộ phận: rễ, thân, lá, hoa, quả của cây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EE2E0A2-A713-4799-97B7-10977AC62CD4}"/>
                </a:ext>
              </a:extLst>
            </p:cNvPr>
            <p:cNvSpPr txBox="1"/>
            <p:nvPr/>
          </p:nvSpPr>
          <p:spPr>
            <a:xfrm>
              <a:off x="7895994" y="2284781"/>
              <a:ext cx="4037530" cy="43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21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73;p10">
            <a:extLst>
              <a:ext uri="{FF2B5EF4-FFF2-40B4-BE49-F238E27FC236}">
                <a16:creationId xmlns:a16="http://schemas.microsoft.com/office/drawing/2014/main" id="{1971276E-5585-4B44-8EB8-4C0C7C04B689}"/>
              </a:ext>
            </a:extLst>
          </p:cNvPr>
          <p:cNvSpPr/>
          <p:nvPr/>
        </p:nvSpPr>
        <p:spPr>
          <a:xfrm>
            <a:off x="289206" y="0"/>
            <a:ext cx="11655143" cy="255384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1. Trong một chuyến về quê thăm ông, Minh muốn đóng một chiếc hộp bằng giấy bìa cứng để đựng một cây nhỏ tặng ông. Hãy giúp Minh: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Trả lời câu hỏi: Chiếc hộp cần có đặc điểm gì để cây không bị hỏng sau một ngày vận chuyển?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Trao đổi với bạn để làm chiếc hộp có chiều cao, chiều rộng phù hợp với kích thước của cây.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D20CE-7469-4249-AD2F-4B0BF6CFA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2971800"/>
            <a:ext cx="2876550" cy="29908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3D7420B-3DB8-44DF-9045-DBE5BA432E5E}"/>
              </a:ext>
            </a:extLst>
          </p:cNvPr>
          <p:cNvGrpSpPr/>
          <p:nvPr/>
        </p:nvGrpSpPr>
        <p:grpSpPr>
          <a:xfrm>
            <a:off x="7820025" y="3429000"/>
            <a:ext cx="4095750" cy="2305050"/>
            <a:chOff x="892354" y="3758439"/>
            <a:chExt cx="4278451" cy="217500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20648D-2DEE-443E-8523-D05D055CD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A370183-83C8-46D3-9FC4-DFF31C4294F3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E4D63F-F341-4308-A43D-0FA94E41F3F9}"/>
              </a:ext>
            </a:extLst>
          </p:cNvPr>
          <p:cNvGrpSpPr/>
          <p:nvPr/>
        </p:nvGrpSpPr>
        <p:grpSpPr>
          <a:xfrm>
            <a:off x="2743199" y="4629136"/>
            <a:ext cx="9276239" cy="970911"/>
            <a:chOff x="7254516" y="2284781"/>
            <a:chExt cx="4720743" cy="809046"/>
          </a:xfrm>
        </p:grpSpPr>
        <p:sp>
          <p:nvSpPr>
            <p:cNvPr id="20" name="Freeform 48">
              <a:extLst>
                <a:ext uri="{FF2B5EF4-FFF2-40B4-BE49-F238E27FC236}">
                  <a16:creationId xmlns:a16="http://schemas.microsoft.com/office/drawing/2014/main" id="{ACC8B193-8E9D-49F9-ABA4-82AFF2FF0E18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: Shape 18">
              <a:extLst>
                <a:ext uri="{FF2B5EF4-FFF2-40B4-BE49-F238E27FC236}">
                  <a16:creationId xmlns:a16="http://schemas.microsoft.com/office/drawing/2014/main" id="{E1494CF2-C277-4B2E-948C-FDD49CAE8758}"/>
                </a:ext>
              </a:extLst>
            </p:cNvPr>
            <p:cNvSpPr/>
            <p:nvPr/>
          </p:nvSpPr>
          <p:spPr>
            <a:xfrm>
              <a:off x="7812958" y="2326729"/>
              <a:ext cx="4162301" cy="767098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E7CEF6-FFD5-4022-847D-1389D1EDBB6F}"/>
                </a:ext>
              </a:extLst>
            </p:cNvPr>
            <p:cNvSpPr txBox="1"/>
            <p:nvPr/>
          </p:nvSpPr>
          <p:spPr>
            <a:xfrm>
              <a:off x="7895994" y="2284781"/>
              <a:ext cx="4037530" cy="781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Chiếc hộp có chiều cao 20, chiều rộng 15 phù hợp với kích thước của cây nhỏ.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5AD86B2-5F7A-4A62-ADBB-ACD3B40FCB97}"/>
              </a:ext>
            </a:extLst>
          </p:cNvPr>
          <p:cNvGrpSpPr/>
          <p:nvPr/>
        </p:nvGrpSpPr>
        <p:grpSpPr>
          <a:xfrm>
            <a:off x="2733674" y="2695575"/>
            <a:ext cx="9229725" cy="1485899"/>
            <a:chOff x="6995355" y="3429000"/>
            <a:chExt cx="7007104" cy="1320355"/>
          </a:xfrm>
        </p:grpSpPr>
        <p:sp>
          <p:nvSpPr>
            <p:cNvPr id="34" name="Freeform: Shape 19">
              <a:extLst>
                <a:ext uri="{FF2B5EF4-FFF2-40B4-BE49-F238E27FC236}">
                  <a16:creationId xmlns:a16="http://schemas.microsoft.com/office/drawing/2014/main" id="{47059DE4-6E0E-4484-898B-1956F8D41E57}"/>
                </a:ext>
              </a:extLst>
            </p:cNvPr>
            <p:cNvSpPr/>
            <p:nvPr/>
          </p:nvSpPr>
          <p:spPr>
            <a:xfrm>
              <a:off x="7812958" y="3452036"/>
              <a:ext cx="6189501" cy="129731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370AB9-B75E-4167-843A-5E09ED3CC975}"/>
                </a:ext>
              </a:extLst>
            </p:cNvPr>
            <p:cNvSpPr txBox="1"/>
            <p:nvPr/>
          </p:nvSpPr>
          <p:spPr>
            <a:xfrm>
              <a:off x="7905240" y="3465596"/>
              <a:ext cx="5812762" cy="122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Chiếc hộp cần có đặc điểm chắn chắn, kín đáo, độ lớn vừa phải, không dễ bị móp méo để cây không bị hỏng sau một ngày vận chuyển.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7E66EC6F-D0B2-463E-9382-F6B1ED34E35D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6995355" y="3429000"/>
              <a:ext cx="701497" cy="583916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6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73;p10">
            <a:extLst>
              <a:ext uri="{FF2B5EF4-FFF2-40B4-BE49-F238E27FC236}">
                <a16:creationId xmlns:a16="http://schemas.microsoft.com/office/drawing/2014/main" id="{1971276E-5585-4B44-8EB8-4C0C7C04B689}"/>
              </a:ext>
            </a:extLst>
          </p:cNvPr>
          <p:cNvSpPr/>
          <p:nvPr/>
        </p:nvSpPr>
        <p:spPr>
          <a:xfrm>
            <a:off x="3743325" y="0"/>
            <a:ext cx="5476874" cy="71504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Thực hiện làm hộp.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BDB8E-930A-426A-B6B4-A3653853E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1447800"/>
            <a:ext cx="6381750" cy="423210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B0BFA8E-821E-49B4-885B-6AA74FC9F64E}"/>
              </a:ext>
            </a:extLst>
          </p:cNvPr>
          <p:cNvGrpSpPr/>
          <p:nvPr/>
        </p:nvGrpSpPr>
        <p:grpSpPr>
          <a:xfrm>
            <a:off x="6219825" y="1409701"/>
            <a:ext cx="5972175" cy="1770548"/>
            <a:chOff x="6995355" y="3429000"/>
            <a:chExt cx="7007104" cy="1573291"/>
          </a:xfrm>
        </p:grpSpPr>
        <p:sp>
          <p:nvSpPr>
            <p:cNvPr id="23" name="Freeform: Shape 19">
              <a:extLst>
                <a:ext uri="{FF2B5EF4-FFF2-40B4-BE49-F238E27FC236}">
                  <a16:creationId xmlns:a16="http://schemas.microsoft.com/office/drawing/2014/main" id="{A48E3E4D-5FFB-4710-B6FB-579324CFC1E0}"/>
                </a:ext>
              </a:extLst>
            </p:cNvPr>
            <p:cNvSpPr/>
            <p:nvPr/>
          </p:nvSpPr>
          <p:spPr>
            <a:xfrm>
              <a:off x="7812958" y="3452036"/>
              <a:ext cx="6189501" cy="129731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D88393-A317-49CE-A7E6-E0295B09E8D1}"/>
                </a:ext>
              </a:extLst>
            </p:cNvPr>
            <p:cNvSpPr txBox="1"/>
            <p:nvPr/>
          </p:nvSpPr>
          <p:spPr>
            <a:xfrm>
              <a:off x="7928794" y="3584089"/>
              <a:ext cx="5932346" cy="1418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Chuẩn bị: Bìa catton, thước, kéo, keo dán, bút.....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3EAB278B-0CC0-4BBC-9941-83B55271BF54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995355" y="3429000"/>
              <a:ext cx="701497" cy="583916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E6EDD1-1AB8-421A-AA4F-B333F31D8B26}"/>
              </a:ext>
            </a:extLst>
          </p:cNvPr>
          <p:cNvGrpSpPr/>
          <p:nvPr/>
        </p:nvGrpSpPr>
        <p:grpSpPr>
          <a:xfrm>
            <a:off x="6219825" y="3324223"/>
            <a:ext cx="5972175" cy="857251"/>
            <a:chOff x="6995355" y="3429000"/>
            <a:chExt cx="7007104" cy="761745"/>
          </a:xfrm>
        </p:grpSpPr>
        <p:sp>
          <p:nvSpPr>
            <p:cNvPr id="27" name="Freeform: Shape 19">
              <a:extLst>
                <a:ext uri="{FF2B5EF4-FFF2-40B4-BE49-F238E27FC236}">
                  <a16:creationId xmlns:a16="http://schemas.microsoft.com/office/drawing/2014/main" id="{22C050B0-1FBA-48E2-BE89-48FE3CB7E109}"/>
                </a:ext>
              </a:extLst>
            </p:cNvPr>
            <p:cNvSpPr/>
            <p:nvPr/>
          </p:nvSpPr>
          <p:spPr>
            <a:xfrm>
              <a:off x="7812958" y="3452037"/>
              <a:ext cx="6189501" cy="738708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AADB27-65E0-49D1-9FA1-3DFC993DBFCA}"/>
                </a:ext>
              </a:extLst>
            </p:cNvPr>
            <p:cNvSpPr txBox="1"/>
            <p:nvPr/>
          </p:nvSpPr>
          <p:spPr>
            <a:xfrm>
              <a:off x="7928794" y="3584089"/>
              <a:ext cx="5932346" cy="49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hành làm hộp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D34E3383-05CF-4624-B702-4970EA994C6D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6995355" y="3429000"/>
              <a:ext cx="701497" cy="583916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46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291</Words>
  <Application>Microsoft Office PowerPoint</Application>
  <PresentationFormat>Widescreen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等线</vt:lpstr>
      <vt:lpstr>微软雅黑</vt:lpstr>
      <vt:lpstr>Arial</vt:lpstr>
      <vt:lpstr>Calibri</vt:lpstr>
      <vt:lpstr>Calibri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</cp:revision>
  <dcterms:created xsi:type="dcterms:W3CDTF">2024-12-24T09:29:21Z</dcterms:created>
  <dcterms:modified xsi:type="dcterms:W3CDTF">2024-12-24T09:49:20Z</dcterms:modified>
</cp:coreProperties>
</file>