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4" r:id="rId3"/>
    <p:sldMasterId id="2147483706" r:id="rId4"/>
  </p:sldMasterIdLst>
  <p:notesMasterIdLst>
    <p:notesMasterId r:id="rId17"/>
  </p:notesMasterIdLst>
  <p:sldIdLst>
    <p:sldId id="2007577233" r:id="rId5"/>
    <p:sldId id="283" r:id="rId6"/>
    <p:sldId id="379" r:id="rId7"/>
    <p:sldId id="380" r:id="rId8"/>
    <p:sldId id="381" r:id="rId9"/>
    <p:sldId id="382" r:id="rId10"/>
    <p:sldId id="2007577235" r:id="rId11"/>
    <p:sldId id="265" r:id="rId12"/>
    <p:sldId id="258" r:id="rId13"/>
    <p:sldId id="259" r:id="rId14"/>
    <p:sldId id="2007577237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FAB48-5899-4091-B672-35A434290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7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2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03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3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0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5A92-2D49-458F-A012-B0E3E38EBD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374374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1.png"/><Relationship Id="rId5" Type="http://schemas.microsoft.com/office/2007/relationships/media" Target="../media/media3.mp4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TIỂU HỌC QUANG TRUNG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3D7FC-92DF-489E-8300-47A4D0A0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496" y="1752193"/>
            <a:ext cx="2798307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1701A-CC43-457B-9C44-58901646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84" y="2723717"/>
            <a:ext cx="7584081" cy="120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009DE-0BC0-4F5F-9431-19988D9FDD46}"/>
              </a:ext>
            </a:extLst>
          </p:cNvPr>
          <p:cNvSpPr txBox="1"/>
          <p:nvPr/>
        </p:nvSpPr>
        <p:spPr>
          <a:xfrm>
            <a:off x="5963920" y="4308198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E9EC7C-EC93-451B-B3E4-8D98C75F1854}"/>
              </a:ext>
            </a:extLst>
          </p:cNvPr>
          <p:cNvSpPr/>
          <p:nvPr/>
        </p:nvSpPr>
        <p:spPr>
          <a:xfrm>
            <a:off x="2800350" y="3895725"/>
            <a:ext cx="7477125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2DA0579-D060-4FCF-8D5B-5020C20F3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ABCEBA-AC87-4838-882E-E78E1C08E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49" y="-1"/>
            <a:ext cx="4543425" cy="35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bạn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rằng việc làm đó gây lãng phí vì hộp sữa còn nguyên, có những bạn không có sữa để uống. Bỏ đi như rác là không biết quý trọng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23F0D-CC9B-4FEB-9F00-409BABD92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96" y="219075"/>
            <a:ext cx="66246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1268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Quan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Chăn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endParaRPr lang="vi-V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nhôm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gang,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thép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gốm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790575" y="66675"/>
            <a:ext cx="4352925" cy="103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bạn vì quên dội nước. Cảm ơn bạn đã nhắc nhở mình. Sau đó đi dội nước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quên làm mất vệ sinh, ảnh hưởng đến người khác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F454B-F258-46E0-9680-391DA1842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7" y="95250"/>
            <a:ext cx="5838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440</Words>
  <Application>Microsoft Office PowerPoint</Application>
  <PresentationFormat>Widescreen</PresentationFormat>
  <Paragraphs>36</Paragraphs>
  <Slides>12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Gluten</vt:lpstr>
      <vt:lpstr>Muli Regular Bold</vt:lpstr>
      <vt:lpstr>Sigmar One</vt:lpstr>
      <vt:lpstr>Times New Roman</vt:lpstr>
      <vt:lpstr>字魂59号-创粗黑</vt:lpstr>
      <vt:lpstr>Office 主题​​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1. Đâu là việc làm thể hiện của người thân trong gia đình?</vt:lpstr>
      <vt:lpstr>2. Đâu là tên một hoạt động sản xuất nông nghiệp?</vt:lpstr>
      <vt:lpstr>3. Đâu là tên một hoạt động sản xuất thủ công nghiệp?</vt:lpstr>
      <vt:lpstr>4. Đâu là việc em không nên làm khi đi tham quan?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Lenovo</cp:lastModifiedBy>
  <cp:revision>24</cp:revision>
  <dcterms:created xsi:type="dcterms:W3CDTF">2022-09-13T02:20:33Z</dcterms:created>
  <dcterms:modified xsi:type="dcterms:W3CDTF">2024-12-28T09:41:48Z</dcterms:modified>
</cp:coreProperties>
</file>