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75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6E2EC"/>
    <a:srgbClr val="FF9966"/>
    <a:srgbClr val="FFCCCC"/>
    <a:srgbClr val="FFCCFF"/>
    <a:srgbClr val="0000FF"/>
    <a:srgbClr val="DD6909"/>
    <a:srgbClr val="FF99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96642" autoAdjust="0"/>
  </p:normalViewPr>
  <p:slideViewPr>
    <p:cSldViewPr>
      <p:cViewPr varScale="1">
        <p:scale>
          <a:sx n="68" d="100"/>
          <a:sy n="68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F7DF-E3F0-4C43-8860-6425F6809E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C8B8-89AB-4CD9-94E6-9401374A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7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C8B8-89AB-4CD9-94E6-9401374A0F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2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C8B8-89AB-4CD9-94E6-9401374A0F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C8B8-89AB-4CD9-94E6-9401374A0F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1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C8B8-89AB-4CD9-94E6-9401374A0F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4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C8B8-89AB-4CD9-94E6-9401374A0F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C8B8-89AB-4CD9-94E6-9401374A0F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1265977"/>
            <a:ext cx="6858000" cy="73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838200" y="2619219"/>
            <a:ext cx="7162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15: </a:t>
            </a:r>
            <a:r>
              <a:rPr lang="en-US" sz="27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</a:t>
            </a:r>
            <a:r>
              <a:rPr lang="vi-VN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</a:t>
            </a: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gian-T1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164035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1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86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61" y="3591354"/>
            <a:ext cx="3746239" cy="89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9624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1162" y="1752600"/>
            <a:ext cx="47244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 ở </a:t>
            </a:r>
            <a:r>
              <a:rPr lang="en-US" sz="3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29354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429000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024" y="4191000"/>
            <a:ext cx="470513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7338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1752600"/>
            <a:ext cx="2891051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200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810000"/>
            <a:ext cx="28956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82879"/>
            <a:ext cx="4337571" cy="27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7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2032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2044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803782" cy="10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42508" y="3323852"/>
            <a:ext cx="5077692" cy="2619748"/>
            <a:chOff x="4142508" y="3019052"/>
            <a:chExt cx="5077692" cy="261974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4142508" y="3182462"/>
              <a:ext cx="5077692" cy="24563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</a:pP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2.</a:t>
              </a:r>
            </a:p>
            <a:p>
              <a:pPr algn="l">
                <a:lnSpc>
                  <a:spcPct val="200000"/>
                </a:lnSpc>
              </a:pP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3.</a:t>
              </a:r>
            </a:p>
            <a:p>
              <a:pPr algn="l">
                <a:lnSpc>
                  <a:spcPct val="200000"/>
                </a:lnSpc>
              </a:pP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giữa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3.</a:t>
              </a:r>
            </a:p>
            <a:p>
              <a:pPr marL="342900" indent="-342900" algn="l">
                <a:lnSpc>
                  <a:spcPct val="200000"/>
                </a:lnSpc>
                <a:buFontTx/>
                <a:buChar char="-"/>
              </a:pPr>
              <a:endParaRPr lang="vi-VN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83792" y="30190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83792" y="3812896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91752" y="46101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91752" y="33238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91752" y="4117696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1752" y="49149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5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057400"/>
            <a:ext cx="507769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2" y="1382095"/>
            <a:ext cx="1909762" cy="37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798" y="2266146"/>
            <a:ext cx="1324402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304" y="2831649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428" y="3409146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21" y="2362200"/>
            <a:ext cx="5467279" cy="374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0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577011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600200"/>
            <a:ext cx="7296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38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tất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504" y="5859440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444" y="5861194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560" y="6262048"/>
            <a:ext cx="151604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60" y="2594909"/>
            <a:ext cx="4665900" cy="31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066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089989"/>
            <a:ext cx="7296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5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ở: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53" y="2667000"/>
            <a:ext cx="3648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giữa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hàng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048" y="278414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34659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048" y="3920938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192" y="4495800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6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2211B9-519B-4489-8FBC-631EFB846D6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Giáo án điện tử toán\\Bài 1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5 (t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CF990-2BDC-426D-9289-40CAF0E02B5B}:4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D8DEF9-7B0C-4214-B6E3-D62A3B9F039A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22E94A-6F76-487F-B490-D1453BC07E6B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872BF8-1E6F-4499-8074-A3237B0DAA23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2D0458-D7E3-4B52-AB7B-2ABEA36E25C8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1075D7-17C6-4719-8B38-2300FB58175F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E9FA07-9096-4F08-8BE5-A0D12DEC7E4F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245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Trước – Sau , ở giữa</vt:lpstr>
      <vt:lpstr>Trên – Dưới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 (t1)</dc:title>
  <dc:creator>Administrator</dc:creator>
  <cp:lastModifiedBy>Administrator</cp:lastModifiedBy>
  <cp:revision>81</cp:revision>
  <dcterms:created xsi:type="dcterms:W3CDTF">2006-08-16T00:00:00Z</dcterms:created>
  <dcterms:modified xsi:type="dcterms:W3CDTF">2024-12-21T22:45:18Z</dcterms:modified>
</cp:coreProperties>
</file>