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media/audio2.wav" ContentType="audio/wav"/>
  <Override PartName="/ppt/media/audio3.wav" ContentType="audio/wav"/>
  <Override PartName="/ppt/media/audio6.wav" ContentType="audio/wav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19"/>
  </p:notesMasterIdLst>
  <p:sldIdLst>
    <p:sldId id="349" r:id="rId2"/>
    <p:sldId id="2953" r:id="rId3"/>
    <p:sldId id="2943" r:id="rId4"/>
    <p:sldId id="2944" r:id="rId5"/>
    <p:sldId id="2954" r:id="rId6"/>
    <p:sldId id="407" r:id="rId7"/>
    <p:sldId id="257" r:id="rId8"/>
    <p:sldId id="414" r:id="rId9"/>
    <p:sldId id="258" r:id="rId10"/>
    <p:sldId id="409" r:id="rId11"/>
    <p:sldId id="259" r:id="rId12"/>
    <p:sldId id="260" r:id="rId13"/>
    <p:sldId id="410" r:id="rId14"/>
    <p:sldId id="413" r:id="rId15"/>
    <p:sldId id="412" r:id="rId16"/>
    <p:sldId id="411" r:id="rId17"/>
    <p:sldId id="26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44BC5"/>
    <a:srgbClr val="BC3FD1"/>
    <a:srgbClr val="FF99FF"/>
    <a:srgbClr val="FFCCFF"/>
    <a:srgbClr val="7030A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62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75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56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15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7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61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84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7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3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8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8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5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61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00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1773-F6B7-4EEA-B6AE-A59ABB33BE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7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4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0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5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9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4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1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1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3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0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2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1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media1.m4a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.wmf"/><Relationship Id="rId11" Type="http://schemas.openxmlformats.org/officeDocument/2006/relationships/image" Target="../media/image6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4.wav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11" Type="http://schemas.openxmlformats.org/officeDocument/2006/relationships/audio" Target="../media/audio6.wav"/><Relationship Id="rId5" Type="http://schemas.openxmlformats.org/officeDocument/2006/relationships/audio" Target="../media/audio2.wav"/><Relationship Id="rId10" Type="http://schemas.openxmlformats.org/officeDocument/2006/relationships/image" Target="../media/image10.jpe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5.wav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10.jpe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notesSlide" Target="../notesSlides/notesSlide5.xml"/><Relationship Id="rId7" Type="http://schemas.openxmlformats.org/officeDocument/2006/relationships/audio" Target="../media/audio4.wav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11" Type="http://schemas.openxmlformats.org/officeDocument/2006/relationships/audio" Target="../media/audio6.wav"/><Relationship Id="rId5" Type="http://schemas.openxmlformats.org/officeDocument/2006/relationships/audio" Target="../media/audio2.wav"/><Relationship Id="rId10" Type="http://schemas.openxmlformats.org/officeDocument/2006/relationships/image" Target="../media/image10.jpe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281100" y="3914699"/>
            <a:ext cx="2848427" cy="28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5" y="4474953"/>
            <a:ext cx="2266812" cy="22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72149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72149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8653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15000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772149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72149"/>
            <a:ext cx="990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063" y="845587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176" y="201021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613" y="906826"/>
            <a:ext cx="781051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713" y="1542755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613" y="1667711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33" y="1285736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33" y="35339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72" y="601243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5" y="986156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229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5257801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524001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9698037" y="39624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5" y="308079"/>
            <a:ext cx="78105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38526" y="4645677"/>
            <a:ext cx="615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2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vi-VN" sz="32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91AA2058-0092-E306-3C63-B14D6749C112}"/>
              </a:ext>
            </a:extLst>
          </p:cNvPr>
          <p:cNvGrpSpPr>
            <a:grpSpLocks/>
          </p:cNvGrpSpPr>
          <p:nvPr/>
        </p:nvGrpSpPr>
        <p:grpSpPr bwMode="auto">
          <a:xfrm>
            <a:off x="41413" y="-6463"/>
            <a:ext cx="12192000" cy="6858000"/>
            <a:chOff x="0" y="0"/>
            <a:chExt cx="5760" cy="4320"/>
          </a:xfrm>
        </p:grpSpPr>
        <p:pic>
          <p:nvPicPr>
            <p:cNvPr id="28" name="Picture 5" descr="snowcones">
              <a:extLst>
                <a:ext uri="{FF2B5EF4-FFF2-40B4-BE49-F238E27FC236}">
                  <a16:creationId xmlns:a16="http://schemas.microsoft.com/office/drawing/2014/main" id="{49948318-AB1D-4BD6-6D3E-2E2A1ED5EC0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 descr="snowcones">
              <a:extLst>
                <a:ext uri="{FF2B5EF4-FFF2-40B4-BE49-F238E27FC236}">
                  <a16:creationId xmlns:a16="http://schemas.microsoft.com/office/drawing/2014/main" id="{0A1BBC74-C6D8-72B0-BC72-F78B67A2D3B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4"/>
              <a:ext cx="57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" descr="snowcones">
              <a:extLst>
                <a:ext uri="{FF2B5EF4-FFF2-40B4-BE49-F238E27FC236}">
                  <a16:creationId xmlns:a16="http://schemas.microsoft.com/office/drawing/2014/main" id="{F3C461AA-0193-0E57-6665-48D3D4FB8C1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12" y="2112"/>
              <a:ext cx="432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8" descr="snowcones">
              <a:extLst>
                <a:ext uri="{FF2B5EF4-FFF2-40B4-BE49-F238E27FC236}">
                  <a16:creationId xmlns:a16="http://schemas.microsoft.com/office/drawing/2014/main" id="{C7448986-2EF7-9B72-6CE4-89D9987CBA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36"/>
              <a:ext cx="43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492244F7-FF01-27E2-8BC0-2CF36FA24FE1}"/>
              </a:ext>
            </a:extLst>
          </p:cNvPr>
          <p:cNvSpPr/>
          <p:nvPr/>
        </p:nvSpPr>
        <p:spPr>
          <a:xfrm>
            <a:off x="3181778" y="256775"/>
            <a:ext cx="57923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</a:t>
            </a:r>
            <a:r>
              <a:rPr lang="vi-VN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HUYỆN AN LÃO</a:t>
            </a:r>
            <a:br>
              <a:rPr lang="vi-VN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</a:t>
            </a:r>
            <a:r>
              <a:rPr lang="vi-VN" sz="20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TIỂU HỌC </a:t>
            </a:r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</a:p>
          <a:p>
            <a:pPr algn="ctr"/>
            <a:br>
              <a:rPr lang="vi-VN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BEDE72-5275-D888-EF83-554158FA0683}"/>
              </a:ext>
            </a:extLst>
          </p:cNvPr>
          <p:cNvSpPr/>
          <p:nvPr/>
        </p:nvSpPr>
        <p:spPr>
          <a:xfrm>
            <a:off x="1376753" y="2482796"/>
            <a:ext cx="958426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endParaRPr 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1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AEB2B14-E9EA-5E16-FF5A-26B235F3F0C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34" name="TextBox 1">
            <a:extLst>
              <a:ext uri="{FF2B5EF4-FFF2-40B4-BE49-F238E27FC236}">
                <a16:creationId xmlns:a16="http://schemas.microsoft.com/office/drawing/2014/main" id="{2FA5DCCD-1C43-0714-E3C6-C0BBC088A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39" y="2859052"/>
            <a:ext cx="11010235" cy="9593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2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Bài</a:t>
            </a:r>
            <a:r>
              <a:rPr lang="en-US" altLang="ko-KR" sz="42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13 : </a:t>
            </a:r>
            <a:r>
              <a:rPr lang="en-US" altLang="ko-KR" sz="42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ko-KR" sz="42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2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ko-KR" sz="42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2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chung</a:t>
            </a:r>
            <a:endParaRPr lang="en-US" altLang="ko-KR" sz="4267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1"/>
    </mc:Choice>
    <mc:Fallback xmlns="">
      <p:transition spd="slow" advTm="327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62336" r="69788" b="5474"/>
          <a:stretch/>
        </p:blipFill>
        <p:spPr>
          <a:xfrm>
            <a:off x="2934270" y="870224"/>
            <a:ext cx="3051082" cy="599678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35360" y="-27383"/>
            <a:ext cx="768085" cy="995209"/>
            <a:chOff x="539552" y="123478"/>
            <a:chExt cx="576064" cy="746407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14805" cy="746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867" dirty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164042" y="62818"/>
            <a:ext cx="1609724" cy="779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3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15B32C-6876-4786-AD09-6089AA278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72" t="62099" r="5977" b="5474"/>
          <a:stretch/>
        </p:blipFill>
        <p:spPr>
          <a:xfrm>
            <a:off x="5969366" y="738149"/>
            <a:ext cx="2860735" cy="6040902"/>
          </a:xfrm>
          <a:prstGeom prst="rect">
            <a:avLst/>
          </a:prstGeom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C9BED506-F910-4273-B505-012FB908F12F}"/>
              </a:ext>
            </a:extLst>
          </p:cNvPr>
          <p:cNvSpPr/>
          <p:nvPr/>
        </p:nvSpPr>
        <p:spPr>
          <a:xfrm>
            <a:off x="4963041" y="4103990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5E8B9E2B-E46F-4151-B84D-B8FD1A77111B}"/>
              </a:ext>
            </a:extLst>
          </p:cNvPr>
          <p:cNvSpPr/>
          <p:nvPr/>
        </p:nvSpPr>
        <p:spPr>
          <a:xfrm>
            <a:off x="4963041" y="4747709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152AFA30-2D0C-4A34-BCA8-8BC9EECDF56F}"/>
              </a:ext>
            </a:extLst>
          </p:cNvPr>
          <p:cNvSpPr/>
          <p:nvPr/>
        </p:nvSpPr>
        <p:spPr>
          <a:xfrm>
            <a:off x="4963041" y="5391428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5279EA42-90D6-4EFF-945F-0B693E754398}"/>
              </a:ext>
            </a:extLst>
          </p:cNvPr>
          <p:cNvSpPr/>
          <p:nvPr/>
        </p:nvSpPr>
        <p:spPr>
          <a:xfrm>
            <a:off x="4926834" y="842518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C1972E7B-AC3F-4121-8339-32A3824A5EBA}"/>
              </a:ext>
            </a:extLst>
          </p:cNvPr>
          <p:cNvSpPr/>
          <p:nvPr/>
        </p:nvSpPr>
        <p:spPr>
          <a:xfrm>
            <a:off x="4967799" y="1583969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4E43FEC5-EC37-478A-8FD8-7374CD06025B}"/>
              </a:ext>
            </a:extLst>
          </p:cNvPr>
          <p:cNvSpPr/>
          <p:nvPr/>
        </p:nvSpPr>
        <p:spPr>
          <a:xfrm>
            <a:off x="5015551" y="2226621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E789BF52-85D2-43D3-BEAC-E020E7C3A12B}"/>
              </a:ext>
            </a:extLst>
          </p:cNvPr>
          <p:cNvSpPr/>
          <p:nvPr/>
        </p:nvSpPr>
        <p:spPr>
          <a:xfrm>
            <a:off x="5024463" y="2795113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298176E4-C014-4F59-B725-6F0768C236C0}"/>
              </a:ext>
            </a:extLst>
          </p:cNvPr>
          <p:cNvSpPr/>
          <p:nvPr/>
        </p:nvSpPr>
        <p:spPr>
          <a:xfrm>
            <a:off x="5015551" y="3429000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37825728-8FA8-43BF-BAB9-5ED156919312}"/>
              </a:ext>
            </a:extLst>
          </p:cNvPr>
          <p:cNvSpPr/>
          <p:nvPr/>
        </p:nvSpPr>
        <p:spPr>
          <a:xfrm>
            <a:off x="4963041" y="6015482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AF0792C6-2DA8-4097-B587-624E06C5A951}"/>
              </a:ext>
            </a:extLst>
          </p:cNvPr>
          <p:cNvSpPr/>
          <p:nvPr/>
        </p:nvSpPr>
        <p:spPr>
          <a:xfrm>
            <a:off x="7722152" y="870224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9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7E5CD762-40D1-4F0E-AA1E-BD65B859DC75}"/>
              </a:ext>
            </a:extLst>
          </p:cNvPr>
          <p:cNvSpPr/>
          <p:nvPr/>
        </p:nvSpPr>
        <p:spPr>
          <a:xfrm>
            <a:off x="7763117" y="1548526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8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96933394-5850-4778-8B57-0881C37F212F}"/>
              </a:ext>
            </a:extLst>
          </p:cNvPr>
          <p:cNvSpPr/>
          <p:nvPr/>
        </p:nvSpPr>
        <p:spPr>
          <a:xfrm>
            <a:off x="7735897" y="2201568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7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4539BE9E-245B-4DE3-8902-C479D4121F02}"/>
              </a:ext>
            </a:extLst>
          </p:cNvPr>
          <p:cNvSpPr/>
          <p:nvPr/>
        </p:nvSpPr>
        <p:spPr>
          <a:xfrm>
            <a:off x="7722152" y="2832980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6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07624367-D527-4262-A009-48CD6F56040B}"/>
              </a:ext>
            </a:extLst>
          </p:cNvPr>
          <p:cNvSpPr/>
          <p:nvPr/>
        </p:nvSpPr>
        <p:spPr>
          <a:xfrm>
            <a:off x="7722152" y="3464392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9DDCE538-EC80-405A-B213-0C14A4760855}"/>
              </a:ext>
            </a:extLst>
          </p:cNvPr>
          <p:cNvSpPr/>
          <p:nvPr/>
        </p:nvSpPr>
        <p:spPr>
          <a:xfrm>
            <a:off x="7722152" y="4089147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4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8AED5AF7-303E-4206-9522-697642991D15}"/>
              </a:ext>
            </a:extLst>
          </p:cNvPr>
          <p:cNvSpPr/>
          <p:nvPr/>
        </p:nvSpPr>
        <p:spPr>
          <a:xfrm>
            <a:off x="7722152" y="4776084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02557970-ACFC-4096-B1B4-9D3246426091}"/>
              </a:ext>
            </a:extLst>
          </p:cNvPr>
          <p:cNvSpPr/>
          <p:nvPr/>
        </p:nvSpPr>
        <p:spPr>
          <a:xfrm>
            <a:off x="7722152" y="5463021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F7C96A26-80BE-415F-BCB6-384423D42C50}"/>
              </a:ext>
            </a:extLst>
          </p:cNvPr>
          <p:cNvSpPr/>
          <p:nvPr/>
        </p:nvSpPr>
        <p:spPr>
          <a:xfrm>
            <a:off x="7735897" y="6010300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1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60E35955-5C35-41A0-A4C0-729230C64EB7}"/>
              </a:ext>
            </a:extLst>
          </p:cNvPr>
          <p:cNvSpPr/>
          <p:nvPr/>
        </p:nvSpPr>
        <p:spPr>
          <a:xfrm>
            <a:off x="6053591" y="903710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809B227C-C1FD-46D1-80FF-93D507837B41}"/>
              </a:ext>
            </a:extLst>
          </p:cNvPr>
          <p:cNvSpPr/>
          <p:nvPr/>
        </p:nvSpPr>
        <p:spPr>
          <a:xfrm>
            <a:off x="6058083" y="1641564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60A8B890-9ADA-41A7-BE8F-505E7EF9662D}"/>
              </a:ext>
            </a:extLst>
          </p:cNvPr>
          <p:cNvSpPr/>
          <p:nvPr/>
        </p:nvSpPr>
        <p:spPr>
          <a:xfrm>
            <a:off x="6097542" y="2275893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E9499EB1-F880-4219-9BC6-B3A31B2E8E6C}"/>
              </a:ext>
            </a:extLst>
          </p:cNvPr>
          <p:cNvSpPr/>
          <p:nvPr/>
        </p:nvSpPr>
        <p:spPr>
          <a:xfrm>
            <a:off x="6090703" y="2897818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0297D1C5-1724-44B7-8832-FD1644FFDBA9}"/>
              </a:ext>
            </a:extLst>
          </p:cNvPr>
          <p:cNvSpPr/>
          <p:nvPr/>
        </p:nvSpPr>
        <p:spPr>
          <a:xfrm>
            <a:off x="6058083" y="3501120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683D1F9B-B7A2-4E95-8307-175EB69D3CF2}"/>
              </a:ext>
            </a:extLst>
          </p:cNvPr>
          <p:cNvSpPr/>
          <p:nvPr/>
        </p:nvSpPr>
        <p:spPr>
          <a:xfrm>
            <a:off x="6053591" y="4152857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FA278A57-0AF2-477E-83D9-C5527F4FA56E}"/>
              </a:ext>
            </a:extLst>
          </p:cNvPr>
          <p:cNvSpPr/>
          <p:nvPr/>
        </p:nvSpPr>
        <p:spPr>
          <a:xfrm>
            <a:off x="6058083" y="4800658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0904B505-A5EA-4162-944D-E001306CA4D2}"/>
              </a:ext>
            </a:extLst>
          </p:cNvPr>
          <p:cNvSpPr/>
          <p:nvPr/>
        </p:nvSpPr>
        <p:spPr>
          <a:xfrm>
            <a:off x="6096000" y="5449074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F154402E-118D-47A9-90E1-D266151C56FE}"/>
              </a:ext>
            </a:extLst>
          </p:cNvPr>
          <p:cNvSpPr/>
          <p:nvPr/>
        </p:nvSpPr>
        <p:spPr>
          <a:xfrm>
            <a:off x="6097542" y="6049183"/>
            <a:ext cx="777952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.VnSouthernH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E0FFB742-F1A4-4732-8FB7-942DC80257E3}"/>
              </a:ext>
            </a:extLst>
          </p:cNvPr>
          <p:cNvSpPr/>
          <p:nvPr/>
        </p:nvSpPr>
        <p:spPr>
          <a:xfrm>
            <a:off x="4186986" y="901688"/>
            <a:ext cx="526162" cy="502771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9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37DBABE6-AAD7-4C7E-8447-D5E29F61892E}"/>
              </a:ext>
            </a:extLst>
          </p:cNvPr>
          <p:cNvSpPr/>
          <p:nvPr/>
        </p:nvSpPr>
        <p:spPr>
          <a:xfrm>
            <a:off x="4173510" y="1573578"/>
            <a:ext cx="558143" cy="480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8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0213D0B6-23EF-4429-8029-460B5C804F6C}"/>
              </a:ext>
            </a:extLst>
          </p:cNvPr>
          <p:cNvSpPr/>
          <p:nvPr/>
        </p:nvSpPr>
        <p:spPr>
          <a:xfrm>
            <a:off x="4149916" y="2214806"/>
            <a:ext cx="505209" cy="54846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7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  <p:sp>
        <p:nvSpPr>
          <p:cNvPr id="47" name="Flowchart: Alternate Process 46">
            <a:extLst>
              <a:ext uri="{FF2B5EF4-FFF2-40B4-BE49-F238E27FC236}">
                <a16:creationId xmlns:a16="http://schemas.microsoft.com/office/drawing/2014/main" id="{14033EE4-06D9-40DC-B0FC-3D91F521A8DE}"/>
              </a:ext>
            </a:extLst>
          </p:cNvPr>
          <p:cNvSpPr/>
          <p:nvPr/>
        </p:nvSpPr>
        <p:spPr>
          <a:xfrm>
            <a:off x="4160604" y="2867848"/>
            <a:ext cx="578926" cy="499367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6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  <p:sp>
        <p:nvSpPr>
          <p:cNvPr id="48" name="Flowchart: Alternate Process 47">
            <a:extLst>
              <a:ext uri="{FF2B5EF4-FFF2-40B4-BE49-F238E27FC236}">
                <a16:creationId xmlns:a16="http://schemas.microsoft.com/office/drawing/2014/main" id="{51E9D45B-E549-46BF-A825-2DC8B1445055}"/>
              </a:ext>
            </a:extLst>
          </p:cNvPr>
          <p:cNvSpPr/>
          <p:nvPr/>
        </p:nvSpPr>
        <p:spPr>
          <a:xfrm>
            <a:off x="4160604" y="3442760"/>
            <a:ext cx="578926" cy="569627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5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  <p:sp>
        <p:nvSpPr>
          <p:cNvPr id="49" name="Flowchart: Alternate Process 48">
            <a:extLst>
              <a:ext uri="{FF2B5EF4-FFF2-40B4-BE49-F238E27FC236}">
                <a16:creationId xmlns:a16="http://schemas.microsoft.com/office/drawing/2014/main" id="{92B44ACB-EF75-4FB2-85CF-C9D401342D7F}"/>
              </a:ext>
            </a:extLst>
          </p:cNvPr>
          <p:cNvSpPr/>
          <p:nvPr/>
        </p:nvSpPr>
        <p:spPr>
          <a:xfrm>
            <a:off x="4132020" y="4094732"/>
            <a:ext cx="511204" cy="560999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4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  <p:sp>
        <p:nvSpPr>
          <p:cNvPr id="50" name="Flowchart: Alternate Process 49">
            <a:extLst>
              <a:ext uri="{FF2B5EF4-FFF2-40B4-BE49-F238E27FC236}">
                <a16:creationId xmlns:a16="http://schemas.microsoft.com/office/drawing/2014/main" id="{F7F77BD8-32C6-4D08-822C-AF1D58B9F2D6}"/>
              </a:ext>
            </a:extLst>
          </p:cNvPr>
          <p:cNvSpPr/>
          <p:nvPr/>
        </p:nvSpPr>
        <p:spPr>
          <a:xfrm>
            <a:off x="4132020" y="4748378"/>
            <a:ext cx="517178" cy="520997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3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  <p:sp>
        <p:nvSpPr>
          <p:cNvPr id="51" name="Flowchart: Alternate Process 50">
            <a:extLst>
              <a:ext uri="{FF2B5EF4-FFF2-40B4-BE49-F238E27FC236}">
                <a16:creationId xmlns:a16="http://schemas.microsoft.com/office/drawing/2014/main" id="{B8A5593E-B3F6-4347-9F2E-9106918AC210}"/>
              </a:ext>
            </a:extLst>
          </p:cNvPr>
          <p:cNvSpPr/>
          <p:nvPr/>
        </p:nvSpPr>
        <p:spPr>
          <a:xfrm>
            <a:off x="4159884" y="5442394"/>
            <a:ext cx="455011" cy="51391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2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  <p:sp>
        <p:nvSpPr>
          <p:cNvPr id="52" name="Flowchart: Alternate Process 51">
            <a:extLst>
              <a:ext uri="{FF2B5EF4-FFF2-40B4-BE49-F238E27FC236}">
                <a16:creationId xmlns:a16="http://schemas.microsoft.com/office/drawing/2014/main" id="{5602A623-BE39-480D-8E3D-D830EBB68D9D}"/>
              </a:ext>
            </a:extLst>
          </p:cNvPr>
          <p:cNvSpPr/>
          <p:nvPr/>
        </p:nvSpPr>
        <p:spPr>
          <a:xfrm>
            <a:off x="4132020" y="6060891"/>
            <a:ext cx="468756" cy="52905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.VnSouthernH" panose="020B7200000000000000" pitchFamily="34" charset="0"/>
                <a:cs typeface="Calibri" pitchFamily="34" charset="0"/>
              </a:rPr>
              <a:t>1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.VnSouthernH" panose="020B7200000000000000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0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360" y="62819"/>
            <a:ext cx="768085" cy="779699"/>
            <a:chOff x="539552" y="191130"/>
            <a:chExt cx="576064" cy="584775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2918" y="241142"/>
              <a:ext cx="369332" cy="484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164042" y="62818"/>
            <a:ext cx="1101486" cy="779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2" t="12285" r="7701" b="75677"/>
          <a:stretch/>
        </p:blipFill>
        <p:spPr>
          <a:xfrm>
            <a:off x="1164042" y="1577135"/>
            <a:ext cx="10748111" cy="2613837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4319802" y="3324581"/>
            <a:ext cx="672075" cy="6720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5591669" y="3324581"/>
            <a:ext cx="672075" cy="6720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6864084" y="3324581"/>
            <a:ext cx="672075" cy="6720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9373059" y="3272925"/>
            <a:ext cx="1056117" cy="6720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0834627" y="3278165"/>
            <a:ext cx="672075" cy="6720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321" y="1647616"/>
            <a:ext cx="76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2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8835" r="9972" b="48618"/>
          <a:stretch/>
        </p:blipFill>
        <p:spPr>
          <a:xfrm>
            <a:off x="2063552" y="932722"/>
            <a:ext cx="9217024" cy="447904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1194" y="258796"/>
            <a:ext cx="817509" cy="646331"/>
            <a:chOff x="539552" y="191130"/>
            <a:chExt cx="617825" cy="618733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2572" y="191130"/>
              <a:ext cx="514805" cy="61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911424" y="192111"/>
            <a:ext cx="1609724" cy="779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3716113" y="2991563"/>
            <a:ext cx="672075" cy="6720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.VnTimeH" panose="020B7200000000000000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2773766" y="3766311"/>
            <a:ext cx="672075" cy="6720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.VnTimeH" panose="020B7200000000000000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3716113" y="4471967"/>
            <a:ext cx="672075" cy="6720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.VnTimeH" panose="020B7200000000000000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818738" y="2877772"/>
            <a:ext cx="768085" cy="6720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.VnTimeH" panose="020B7200000000000000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5904169" y="3663638"/>
            <a:ext cx="672075" cy="6720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.VnTimeH" panose="020B7200000000000000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93" y="1200301"/>
            <a:ext cx="577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libri" pitchFamily="34" charset="0"/>
                <a:cs typeface="Calibri" pitchFamily="34" charset="0"/>
              </a:rPr>
              <a:t>b)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5904169" y="4435016"/>
            <a:ext cx="672075" cy="6720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.VnTimeH" panose="020B7200000000000000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9071393" y="2877771"/>
            <a:ext cx="672075" cy="6720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.VnTimeH" panose="020B7200000000000000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0080823" y="3663637"/>
            <a:ext cx="672075" cy="6720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.VnTimeH" panose="020B7200000000000000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9071394" y="4435016"/>
            <a:ext cx="672075" cy="6720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.VnTimeH" panose="020B7200000000000000" pitchFamily="34" charset="0"/>
                <a:cs typeface="Calibri" pitchFamily="34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A2B75-42D6-4F66-B1E7-6E3632D5E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165" y="1037891"/>
            <a:ext cx="8326012" cy="2391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BF4EE-A415-444E-B12F-14C24781B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740" y="3314589"/>
            <a:ext cx="7983064" cy="31913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B2CB854-DBDA-4E81-86EF-E11C5F05328E}"/>
              </a:ext>
            </a:extLst>
          </p:cNvPr>
          <p:cNvGrpSpPr/>
          <p:nvPr/>
        </p:nvGrpSpPr>
        <p:grpSpPr>
          <a:xfrm>
            <a:off x="341194" y="258796"/>
            <a:ext cx="817509" cy="646331"/>
            <a:chOff x="539552" y="191130"/>
            <a:chExt cx="617825" cy="61873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853A4ED-B94C-4719-8FD8-39B2F6A49CDC}"/>
                </a:ext>
              </a:extLst>
            </p:cNvPr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72653C-3B99-41D4-A929-293BD7A9D4F5}"/>
                </a:ext>
              </a:extLst>
            </p:cNvPr>
            <p:cNvSpPr txBox="1"/>
            <p:nvPr/>
          </p:nvSpPr>
          <p:spPr>
            <a:xfrm>
              <a:off x="642572" y="191130"/>
              <a:ext cx="514805" cy="61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7E2F0277-DC93-4292-B8E0-A960603044E4}"/>
              </a:ext>
            </a:extLst>
          </p:cNvPr>
          <p:cNvSpPr/>
          <p:nvPr/>
        </p:nvSpPr>
        <p:spPr>
          <a:xfrm>
            <a:off x="911424" y="192111"/>
            <a:ext cx="1609724" cy="779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334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360" y="62819"/>
            <a:ext cx="768085" cy="779699"/>
            <a:chOff x="539552" y="191130"/>
            <a:chExt cx="576064" cy="584775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2918" y="241142"/>
              <a:ext cx="369332" cy="484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50144" y="62819"/>
            <a:ext cx="1609724" cy="779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58321" r="5594" b="6124"/>
          <a:stretch/>
        </p:blipFill>
        <p:spPr>
          <a:xfrm>
            <a:off x="2451045" y="313899"/>
            <a:ext cx="9172238" cy="55740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976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360" y="62819"/>
            <a:ext cx="768085" cy="779699"/>
            <a:chOff x="539552" y="191130"/>
            <a:chExt cx="576064" cy="584775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2918" y="241142"/>
              <a:ext cx="369332" cy="484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50144" y="62819"/>
            <a:ext cx="1609724" cy="779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58321" r="5594" b="26210"/>
          <a:stretch/>
        </p:blipFill>
        <p:spPr>
          <a:xfrm>
            <a:off x="2459868" y="386384"/>
            <a:ext cx="9172238" cy="2425055"/>
          </a:xfrm>
          <a:prstGeom prst="rect">
            <a:avLst/>
          </a:prstGeom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3840025B-7C71-4774-8110-0D479F3BB742}"/>
              </a:ext>
            </a:extLst>
          </p:cNvPr>
          <p:cNvSpPr/>
          <p:nvPr/>
        </p:nvSpPr>
        <p:spPr>
          <a:xfrm>
            <a:off x="5440712" y="1360790"/>
            <a:ext cx="655288" cy="59084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.VnTime" panose="020B7200000000000000" pitchFamily="34" charset="0"/>
                <a:cs typeface="Calibri" pitchFamily="34" charset="0"/>
              </a:rPr>
              <a:t>9</a:t>
            </a:r>
            <a:endParaRPr lang="en-US" sz="3200" b="1" dirty="0">
              <a:solidFill>
                <a:srgbClr val="FFC000"/>
              </a:solidFill>
              <a:latin typeface=".VnTime" panose="020B7200000000000000" pitchFamily="34" charset="0"/>
              <a:cs typeface="Calibri" pitchFamily="34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25B22A1-3824-48D7-96E3-813CBEA03AE0}"/>
              </a:ext>
            </a:extLst>
          </p:cNvPr>
          <p:cNvSpPr/>
          <p:nvPr/>
        </p:nvSpPr>
        <p:spPr>
          <a:xfrm>
            <a:off x="7488817" y="1360790"/>
            <a:ext cx="655288" cy="59084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.VnTime" panose="020B7200000000000000" pitchFamily="34" charset="0"/>
                <a:cs typeface="Calibri" pitchFamily="34" charset="0"/>
              </a:rPr>
              <a:t>3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.VnTime" panose="020B7200000000000000" pitchFamily="34" charset="0"/>
              <a:cs typeface="Calibri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B3F51176-2E65-42E8-9B79-5279F9BCCD5B}"/>
              </a:ext>
            </a:extLst>
          </p:cNvPr>
          <p:cNvSpPr/>
          <p:nvPr/>
        </p:nvSpPr>
        <p:spPr>
          <a:xfrm>
            <a:off x="9560461" y="1360790"/>
            <a:ext cx="655288" cy="59084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Time" panose="020B7200000000000000" pitchFamily="34" charset="0"/>
                <a:cs typeface="Calibri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05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6312" y="608176"/>
            <a:ext cx="734954" cy="713016"/>
            <a:chOff x="564400" y="241142"/>
            <a:chExt cx="551216" cy="534763"/>
          </a:xfrm>
        </p:grpSpPr>
        <p:sp>
          <p:nvSpPr>
            <p:cNvPr id="3" name="Oval 2"/>
            <p:cNvSpPr/>
            <p:nvPr/>
          </p:nvSpPr>
          <p:spPr>
            <a:xfrm>
              <a:off x="564400" y="241142"/>
              <a:ext cx="551216" cy="53476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2918" y="241142"/>
              <a:ext cx="369332" cy="484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132813" y="608176"/>
            <a:ext cx="1609724" cy="779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 t="72969" r="5196" b="6188"/>
          <a:stretch/>
        </p:blipFill>
        <p:spPr>
          <a:xfrm>
            <a:off x="2451045" y="2620369"/>
            <a:ext cx="9172238" cy="3267559"/>
          </a:xfrm>
          <a:prstGeom prst="rect">
            <a:avLst/>
          </a:prstGeom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666A4F6C-2467-4601-9107-8E2592B25DCE}"/>
              </a:ext>
            </a:extLst>
          </p:cNvPr>
          <p:cNvSpPr/>
          <p:nvPr/>
        </p:nvSpPr>
        <p:spPr>
          <a:xfrm>
            <a:off x="6548455" y="3173399"/>
            <a:ext cx="655288" cy="59084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Time" panose="020B7200000000000000" pitchFamily="34" charset="0"/>
                <a:cs typeface="Calibri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.VnTime" panose="020B7200000000000000" pitchFamily="34" charset="0"/>
              <a:cs typeface="Calibri" pitchFamily="34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B413BB5D-60F1-480E-B419-1515720095B9}"/>
              </a:ext>
            </a:extLst>
          </p:cNvPr>
          <p:cNvSpPr/>
          <p:nvPr/>
        </p:nvSpPr>
        <p:spPr>
          <a:xfrm>
            <a:off x="6936475" y="3843381"/>
            <a:ext cx="534537" cy="46409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B44BC5"/>
                </a:solidFill>
                <a:latin typeface=".VnTime" panose="020B7200000000000000" pitchFamily="34" charset="0"/>
                <a:cs typeface="Calibri" pitchFamily="34" charset="0"/>
              </a:rPr>
              <a:t>4</a:t>
            </a:r>
            <a:endParaRPr lang="en-US" sz="3200" b="1" dirty="0">
              <a:solidFill>
                <a:srgbClr val="B44BC5"/>
              </a:solidFill>
              <a:latin typeface=".VnTime" panose="020B7200000000000000" pitchFamily="34" charset="0"/>
              <a:cs typeface="Calibri" pitchFamily="34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4DB07C65-6B7E-415D-8B12-23510C6FE4AC}"/>
              </a:ext>
            </a:extLst>
          </p:cNvPr>
          <p:cNvSpPr/>
          <p:nvPr/>
        </p:nvSpPr>
        <p:spPr>
          <a:xfrm>
            <a:off x="7203744" y="4465757"/>
            <a:ext cx="534537" cy="536249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.VnTime" panose="020B7200000000000000" pitchFamily="34" charset="0"/>
                <a:cs typeface="Calibri" pitchFamily="34" charset="0"/>
              </a:rPr>
              <a:t>1</a:t>
            </a:r>
            <a:endParaRPr lang="en-US" sz="3200" b="1" dirty="0">
              <a:solidFill>
                <a:srgbClr val="FFC000"/>
              </a:solidFill>
              <a:latin typeface=".VnTime" panose="020B7200000000000000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2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5360" y="62819"/>
            <a:ext cx="768085" cy="779699"/>
            <a:chOff x="539552" y="191130"/>
            <a:chExt cx="576064" cy="584775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2918" y="241142"/>
              <a:ext cx="369332" cy="484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50144" y="62819"/>
            <a:ext cx="1609724" cy="779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58321" r="5594" b="6124"/>
          <a:stretch/>
        </p:blipFill>
        <p:spPr>
          <a:xfrm>
            <a:off x="2451045" y="313899"/>
            <a:ext cx="9172238" cy="5574030"/>
          </a:xfrm>
          <a:prstGeom prst="rect">
            <a:avLst/>
          </a:prstGeom>
        </p:spPr>
      </p:pic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3840025B-7C71-4774-8110-0D479F3BB742}"/>
              </a:ext>
            </a:extLst>
          </p:cNvPr>
          <p:cNvSpPr/>
          <p:nvPr/>
        </p:nvSpPr>
        <p:spPr>
          <a:xfrm>
            <a:off x="5440712" y="1360790"/>
            <a:ext cx="655288" cy="59084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.VnTime" panose="020B7200000000000000" pitchFamily="34" charset="0"/>
                <a:cs typeface="Calibri" pitchFamily="34" charset="0"/>
              </a:rPr>
              <a:t>9</a:t>
            </a:r>
            <a:endParaRPr lang="en-US" sz="3200" b="1" dirty="0">
              <a:solidFill>
                <a:srgbClr val="FFC000"/>
              </a:solidFill>
              <a:latin typeface=".VnTime" panose="020B7200000000000000" pitchFamily="34" charset="0"/>
              <a:cs typeface="Calibri" pitchFamily="34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25B22A1-3824-48D7-96E3-813CBEA03AE0}"/>
              </a:ext>
            </a:extLst>
          </p:cNvPr>
          <p:cNvSpPr/>
          <p:nvPr/>
        </p:nvSpPr>
        <p:spPr>
          <a:xfrm>
            <a:off x="7488817" y="1360790"/>
            <a:ext cx="655288" cy="59084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.VnTime" panose="020B7200000000000000" pitchFamily="34" charset="0"/>
                <a:cs typeface="Calibri" pitchFamily="34" charset="0"/>
              </a:rPr>
              <a:t>3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.VnTime" panose="020B7200000000000000" pitchFamily="34" charset="0"/>
              <a:cs typeface="Calibri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B3F51176-2E65-42E8-9B79-5279F9BCCD5B}"/>
              </a:ext>
            </a:extLst>
          </p:cNvPr>
          <p:cNvSpPr/>
          <p:nvPr/>
        </p:nvSpPr>
        <p:spPr>
          <a:xfrm>
            <a:off x="9560461" y="1360790"/>
            <a:ext cx="655288" cy="59084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Time" panose="020B7200000000000000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666A4F6C-2467-4601-9107-8E2592B25DCE}"/>
              </a:ext>
            </a:extLst>
          </p:cNvPr>
          <p:cNvSpPr/>
          <p:nvPr/>
        </p:nvSpPr>
        <p:spPr>
          <a:xfrm>
            <a:off x="6548455" y="3173399"/>
            <a:ext cx="655288" cy="59084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.VnTime" panose="020B7200000000000000" pitchFamily="34" charset="0"/>
                <a:cs typeface="Calibri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.VnTime" panose="020B7200000000000000" pitchFamily="34" charset="0"/>
              <a:cs typeface="Calibri" pitchFamily="34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B413BB5D-60F1-480E-B419-1515720095B9}"/>
              </a:ext>
            </a:extLst>
          </p:cNvPr>
          <p:cNvSpPr/>
          <p:nvPr/>
        </p:nvSpPr>
        <p:spPr>
          <a:xfrm>
            <a:off x="6936475" y="3843381"/>
            <a:ext cx="534537" cy="46409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B44BC5"/>
                </a:solidFill>
                <a:latin typeface=".VnTime" panose="020B7200000000000000" pitchFamily="34" charset="0"/>
                <a:cs typeface="Calibri" pitchFamily="34" charset="0"/>
              </a:rPr>
              <a:t>4</a:t>
            </a:r>
            <a:endParaRPr lang="en-US" sz="3200" b="1" dirty="0">
              <a:solidFill>
                <a:srgbClr val="B44BC5"/>
              </a:solidFill>
              <a:latin typeface=".VnTime" panose="020B7200000000000000" pitchFamily="34" charset="0"/>
              <a:cs typeface="Calibri" pitchFamily="34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4DB07C65-6B7E-415D-8B12-23510C6FE4AC}"/>
              </a:ext>
            </a:extLst>
          </p:cNvPr>
          <p:cNvSpPr/>
          <p:nvPr/>
        </p:nvSpPr>
        <p:spPr>
          <a:xfrm>
            <a:off x="7203744" y="4465757"/>
            <a:ext cx="534537" cy="536249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C000"/>
                </a:solidFill>
                <a:latin typeface=".VnTime" panose="020B7200000000000000" pitchFamily="34" charset="0"/>
                <a:cs typeface="Calibri" pitchFamily="34" charset="0"/>
              </a:rPr>
              <a:t>1</a:t>
            </a:r>
            <a:endParaRPr lang="en-US" sz="3200" b="1" dirty="0">
              <a:solidFill>
                <a:srgbClr val="FFC000"/>
              </a:solidFill>
              <a:latin typeface=".VnTime" panose="020B7200000000000000" pitchFamily="34" charset="0"/>
              <a:cs typeface="Calibri" pitchFamily="34" charset="0"/>
            </a:endParaRPr>
          </a:p>
        </p:txBody>
      </p:sp>
      <p:pic>
        <p:nvPicPr>
          <p:cNvPr id="13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FA867858-C9D7-D244-EB04-C92158485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538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8247" y="932737"/>
            <a:ext cx="12828493" cy="2105891"/>
          </a:xfrm>
        </p:spPr>
        <p:txBody>
          <a:bodyPr>
            <a:noAutofit/>
          </a:bodyPr>
          <a:lstStyle/>
          <a:p>
            <a:r>
              <a:rPr lang="vi-VN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           </a:t>
            </a:r>
            <a:r>
              <a:rPr lang="en-US" sz="9600" b="1" dirty="0">
                <a:solidFill>
                  <a:srgbClr val="0070C0"/>
                </a:solidFill>
                <a:latin typeface="UTM Avo" panose="02040603050506020204" pitchFamily="18" charset="0"/>
              </a:rPr>
              <a:t>   </a:t>
            </a:r>
            <a:r>
              <a:rPr lang="vi-VN" sz="9600" b="1" dirty="0">
                <a:solidFill>
                  <a:srgbClr val="FF0000"/>
                </a:solidFill>
              </a:rPr>
              <a:t>Trò chơi</a:t>
            </a:r>
            <a:br>
              <a:rPr lang="vi-VN" sz="9600" b="1" dirty="0">
                <a:solidFill>
                  <a:srgbClr val="0070C0"/>
                </a:solidFill>
              </a:rPr>
            </a:br>
            <a:r>
              <a:rPr lang="vi-VN" sz="9600" b="1" dirty="0">
                <a:solidFill>
                  <a:srgbClr val="0070C0"/>
                </a:solidFill>
              </a:rPr>
              <a:t>  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3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AEF303D-C047-4653-85E5-61CAA4B71E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13" y="-363072"/>
            <a:ext cx="2054687" cy="275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0">
            <a:extLst>
              <a:ext uri="{FF2B5EF4-FFF2-40B4-BE49-F238E27FC236}">
                <a16:creationId xmlns:a16="http://schemas.microsoft.com/office/drawing/2014/main" id="{3B424DA2-CF34-4A9E-9974-2138047B27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1390" y="2592833"/>
            <a:ext cx="10640290" cy="15868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114"/>
            <a:r>
              <a:rPr lang="vi-VN" sz="80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  <a:sym typeface="Arial"/>
              </a:rPr>
              <a:t>Rung chuông vàng</a:t>
            </a:r>
            <a:endParaRPr lang="en-US" sz="7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72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428999" y="533400"/>
            <a:ext cx="8534399" cy="1752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+4=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1267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7817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36914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3200414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801" y="3276614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22117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3" y="4282517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28318" y="4381516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536417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70528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714908" y="3135813"/>
            <a:ext cx="817563" cy="6127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01" y="555626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101851" y="838200"/>
            <a:ext cx="1403349" cy="133191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1282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75397" y="4144184"/>
            <a:ext cx="7555936" cy="708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7</a:t>
            </a:r>
            <a:endParaRPr lang="en-US" altLang="en-US" sz="4000" b="1" dirty="0">
              <a:solidFill>
                <a:prstClr val="white"/>
              </a:solidFill>
            </a:endParaRP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4361362" y="5361072"/>
            <a:ext cx="770871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   8</a:t>
            </a:r>
            <a:endParaRPr lang="en-US" altLang="en-US" sz="4000" b="1" dirty="0">
              <a:solidFill>
                <a:prstClr val="white"/>
              </a:solidFill>
            </a:endParaRP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4514143" y="3026668"/>
            <a:ext cx="755593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6</a:t>
            </a:r>
            <a:endParaRPr lang="en-US" altLang="en-US" sz="4000" b="1" dirty="0">
              <a:solidFill>
                <a:prstClr val="white"/>
              </a:solidFill>
            </a:endParaRPr>
          </a:p>
        </p:txBody>
      </p:sp>
      <p:sp>
        <p:nvSpPr>
          <p:cNvPr id="34" name="WordArt 226">
            <a:extLst>
              <a:ext uri="{FF2B5EF4-FFF2-40B4-BE49-F238E27FC236}">
                <a16:creationId xmlns:a16="http://schemas.microsoft.com/office/drawing/2014/main" id="{8D8055AF-36A5-40FE-BF14-C8D1F0B358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4935" y="4437498"/>
            <a:ext cx="431596" cy="35083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35" name="WordArt 28">
            <a:extLst>
              <a:ext uri="{FF2B5EF4-FFF2-40B4-BE49-F238E27FC236}">
                <a16:creationId xmlns:a16="http://schemas.microsoft.com/office/drawing/2014/main" id="{560F087A-31C7-4D3C-8245-F286AD0208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9696" y="1204542"/>
            <a:ext cx="698355" cy="589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114"/>
            <a:r>
              <a:rPr lang="en-US" sz="3591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59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</a:t>
            </a:r>
          </a:p>
        </p:txBody>
      </p:sp>
      <p:grpSp>
        <p:nvGrpSpPr>
          <p:cNvPr id="2" name="Group 51">
            <a:extLst>
              <a:ext uri="{FF2B5EF4-FFF2-40B4-BE49-F238E27FC236}">
                <a16:creationId xmlns:a16="http://schemas.microsoft.com/office/drawing/2014/main" id="{092EBFB1-D746-89D0-C246-C6277BF91BFD}"/>
              </a:ext>
            </a:extLst>
          </p:cNvPr>
          <p:cNvGrpSpPr>
            <a:grpSpLocks/>
          </p:cNvGrpSpPr>
          <p:nvPr/>
        </p:nvGrpSpPr>
        <p:grpSpPr bwMode="auto">
          <a:xfrm>
            <a:off x="1724819" y="112714"/>
            <a:ext cx="320675" cy="6858000"/>
            <a:chOff x="202295" y="-322943"/>
            <a:chExt cx="319314" cy="71809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107F17-7491-5F33-2F24-51B18823AF13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7B2AFF7F-04C7-4097-2B13-F56A7C1BE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340785-7486-6E83-4336-FE392BBC2846}"/>
                </a:ext>
              </a:extLst>
            </p:cNvPr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grpSp>
        <p:nvGrpSpPr>
          <p:cNvPr id="9" name="Group 51">
            <a:extLst>
              <a:ext uri="{FF2B5EF4-FFF2-40B4-BE49-F238E27FC236}">
                <a16:creationId xmlns:a16="http://schemas.microsoft.com/office/drawing/2014/main" id="{8E4FAD95-E91C-47E2-F741-58834E571C52}"/>
              </a:ext>
            </a:extLst>
          </p:cNvPr>
          <p:cNvGrpSpPr>
            <a:grpSpLocks/>
          </p:cNvGrpSpPr>
          <p:nvPr/>
        </p:nvGrpSpPr>
        <p:grpSpPr bwMode="auto">
          <a:xfrm>
            <a:off x="1877219" y="265114"/>
            <a:ext cx="320675" cy="6858000"/>
            <a:chOff x="202295" y="-322943"/>
            <a:chExt cx="319314" cy="71809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875AC0-B162-B0B8-7E98-FF983CECE6E9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B5661CC9-02A7-7EF4-3E00-E95F5C9EE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71109E-0859-4133-0BA2-1482891A1BD0}"/>
                </a:ext>
              </a:extLst>
            </p:cNvPr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184547" y="1107831"/>
            <a:ext cx="1371600" cy="1371600"/>
            <a:chOff x="4320" y="2928"/>
            <a:chExt cx="1104" cy="1104"/>
          </a:xfrm>
        </p:grpSpPr>
        <p:sp>
          <p:nvSpPr>
            <p:cNvPr id="2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2" name="WordArt 36"/>
          <p:cNvSpPr>
            <a:spLocks noChangeArrowheads="1" noChangeShapeType="1" noTextEdit="1"/>
          </p:cNvSpPr>
          <p:nvPr/>
        </p:nvSpPr>
        <p:spPr bwMode="auto">
          <a:xfrm>
            <a:off x="507690" y="13673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23" name="WordArt 37"/>
          <p:cNvSpPr>
            <a:spLocks noChangeArrowheads="1" noChangeShapeType="1" noTextEdit="1"/>
          </p:cNvSpPr>
          <p:nvPr/>
        </p:nvSpPr>
        <p:spPr bwMode="auto">
          <a:xfrm>
            <a:off x="526740" y="13673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4" name="WordArt 38"/>
          <p:cNvSpPr>
            <a:spLocks noChangeArrowheads="1" noChangeShapeType="1" noTextEdit="1"/>
          </p:cNvSpPr>
          <p:nvPr/>
        </p:nvSpPr>
        <p:spPr bwMode="auto">
          <a:xfrm>
            <a:off x="526740" y="138643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5" name="WordArt 39"/>
          <p:cNvSpPr>
            <a:spLocks noChangeArrowheads="1" noChangeShapeType="1" noTextEdit="1"/>
          </p:cNvSpPr>
          <p:nvPr/>
        </p:nvSpPr>
        <p:spPr bwMode="auto">
          <a:xfrm>
            <a:off x="526740" y="13673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6" name="WordArt 40"/>
          <p:cNvSpPr>
            <a:spLocks noChangeArrowheads="1" noChangeShapeType="1" noTextEdit="1"/>
          </p:cNvSpPr>
          <p:nvPr/>
        </p:nvSpPr>
        <p:spPr bwMode="auto">
          <a:xfrm>
            <a:off x="526740" y="13673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7" name="WordArt 41"/>
          <p:cNvSpPr>
            <a:spLocks noChangeArrowheads="1" noChangeShapeType="1" noTextEdit="1"/>
          </p:cNvSpPr>
          <p:nvPr/>
        </p:nvSpPr>
        <p:spPr bwMode="auto">
          <a:xfrm>
            <a:off x="507690" y="13673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5" grpId="0" animBg="1"/>
      <p:bldP spid="6171" grpId="0" animBg="1"/>
      <p:bldP spid="6171" grpId="1" animBg="1"/>
      <p:bldP spid="23588" grpId="0" animBg="1"/>
      <p:bldP spid="23589" grpId="0" animBg="1"/>
      <p:bldP spid="23590" grpId="0" animBg="1"/>
      <p:bldP spid="23590" grpId="1" animBg="1"/>
      <p:bldP spid="23590" grpId="2" animBg="1"/>
      <p:bldP spid="34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715685" y="736084"/>
            <a:ext cx="8281358" cy="14668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+2 =6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9" name="Group 51"/>
          <p:cNvGrpSpPr>
            <a:grpSpLocks/>
          </p:cNvGrpSpPr>
          <p:nvPr/>
        </p:nvGrpSpPr>
        <p:grpSpPr bwMode="auto">
          <a:xfrm>
            <a:off x="1881188" y="112714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413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144962" y="5119199"/>
            <a:ext cx="8030369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84168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11513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42628" y="2811526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161630" y="3792275"/>
            <a:ext cx="8030369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98468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62438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3878324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394817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79626" y="867902"/>
            <a:ext cx="1600200" cy="133270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4117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194957" y="1284201"/>
            <a:ext cx="1480650" cy="1286023"/>
            <a:chOff x="4320" y="2928"/>
            <a:chExt cx="1104" cy="1104"/>
          </a:xfrm>
        </p:grpSpPr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568713" y="1462466"/>
            <a:ext cx="719760" cy="6965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587763" y="1462466"/>
            <a:ext cx="719760" cy="6965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587763" y="1481516"/>
            <a:ext cx="719760" cy="6965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587763" y="1462466"/>
            <a:ext cx="719760" cy="6965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587763" y="1462466"/>
            <a:ext cx="719760" cy="6965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568713" y="1462466"/>
            <a:ext cx="719760" cy="6965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pic>
        <p:nvPicPr>
          <p:cNvPr id="34" name="Picture 37" descr="Blue_chapterlist">
            <a:extLst>
              <a:ext uri="{FF2B5EF4-FFF2-40B4-BE49-F238E27FC236}">
                <a16:creationId xmlns:a16="http://schemas.microsoft.com/office/drawing/2014/main" id="{C8866398-7283-4EA0-AC64-2C16FB4A2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5346766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9" descr="Classicmode">
            <a:extLst>
              <a:ext uri="{FF2B5EF4-FFF2-40B4-BE49-F238E27FC236}">
                <a16:creationId xmlns:a16="http://schemas.microsoft.com/office/drawing/2014/main" id="{C349AA35-EA81-4AD8-92C7-69E52192E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24516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51">
            <a:extLst>
              <a:ext uri="{FF2B5EF4-FFF2-40B4-BE49-F238E27FC236}">
                <a16:creationId xmlns:a16="http://schemas.microsoft.com/office/drawing/2014/main" id="{26BC6A87-C4E7-4E2D-842A-DEDD53010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728" y="2570224"/>
            <a:ext cx="7967272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A8F42BB6-C270-42C1-9ABA-6A9D3FBF8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5238021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 dirty="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2" name="WordArt 226">
            <a:extLst>
              <a:ext uri="{FF2B5EF4-FFF2-40B4-BE49-F238E27FC236}">
                <a16:creationId xmlns:a16="http://schemas.microsoft.com/office/drawing/2014/main" id="{12C0625C-06F2-4E5F-8AB0-5AE6CC9A68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6" y="5304322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43" name="WordArt 28">
            <a:extLst>
              <a:ext uri="{FF2B5EF4-FFF2-40B4-BE49-F238E27FC236}">
                <a16:creationId xmlns:a16="http://schemas.microsoft.com/office/drawing/2014/main" id="{58A95A84-EC55-4F9F-87E8-895060FFD9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70223" y="1239712"/>
            <a:ext cx="882578" cy="589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114"/>
            <a:r>
              <a:rPr lang="en-US" sz="3591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59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</a:t>
            </a:r>
          </a:p>
        </p:txBody>
      </p:sp>
      <p:sp>
        <p:nvSpPr>
          <p:cNvPr id="2" name="Rectangle 1"/>
          <p:cNvSpPr/>
          <p:nvPr/>
        </p:nvSpPr>
        <p:spPr>
          <a:xfrm>
            <a:off x="9180945" y="1095600"/>
            <a:ext cx="729673" cy="755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75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6171" grpId="0" animBg="1"/>
      <p:bldP spid="6171" grpId="1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B0C70-C8E3-8D84-1094-CEA587C06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A3E1D6E4-1FFC-8242-D49C-376280DAB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9" y="533400"/>
            <a:ext cx="8534399" cy="17526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6 - 4 =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1267" name="Group 51">
            <a:extLst>
              <a:ext uri="{FF2B5EF4-FFF2-40B4-BE49-F238E27FC236}">
                <a16:creationId xmlns:a16="http://schemas.microsoft.com/office/drawing/2014/main" id="{F4A27C9C-5C70-45A3-3C29-33FA21BE8121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69B234-D430-0855-0502-5C6CB5253A0C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1301" name="Rectangle 10">
              <a:extLst>
                <a:ext uri="{FF2B5EF4-FFF2-40B4-BE49-F238E27FC236}">
                  <a16:creationId xmlns:a16="http://schemas.microsoft.com/office/drawing/2014/main" id="{67F391A6-7FD9-D7F7-49A1-90526D2B3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755CA28-5609-B250-AFD8-FE5A229FD387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7011EB23-9101-6BEE-525C-03AF5D12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7817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01831C8D-D82E-9850-493A-ECA7A426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36914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186EA453-1ACB-D913-8119-A144BDD5C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200414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01867404-7D8E-A166-3FE9-EE81E25796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1" y="3276614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81776E8-0146-C8B1-C55C-0E7F93CB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22117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DBFAF97-2485-82A5-F086-C66EAAC7E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3" y="4282517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776AE5F1-D7BE-DF01-5EB9-1F0778800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318" y="4381516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EA513660-6417-B565-CBA5-A3FF7A05E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536417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CE336257-170A-B0F4-E9C7-48B92F75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70528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D00EF308-9707-AE52-37D8-448F11E80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908" y="3135813"/>
            <a:ext cx="817563" cy="6127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C72A4074-244C-96A0-2705-B77ED7B728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555626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D655E432-0389-29B1-6620-DD0FD6EF9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851" y="838200"/>
            <a:ext cx="1403349" cy="133191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1282" name="Picture 29" descr="Picture1">
            <a:extLst>
              <a:ext uri="{FF2B5EF4-FFF2-40B4-BE49-F238E27FC236}">
                <a16:creationId xmlns:a16="http://schemas.microsoft.com/office/drawing/2014/main" id="{C9E49E77-7D08-E827-C66D-4D1CD6D2B320}"/>
              </a:ext>
            </a:extLst>
          </p:cNvPr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8" name="Text Box 36">
            <a:extLst>
              <a:ext uri="{FF2B5EF4-FFF2-40B4-BE49-F238E27FC236}">
                <a16:creationId xmlns:a16="http://schemas.microsoft.com/office/drawing/2014/main" id="{2FBDD5C3-8FF3-F3E4-D006-E901FF842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397" y="4144184"/>
            <a:ext cx="7555936" cy="708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  10</a:t>
            </a:r>
            <a:endParaRPr lang="en-US" altLang="en-US" sz="4000" b="1" dirty="0">
              <a:solidFill>
                <a:prstClr val="white"/>
              </a:solidFill>
            </a:endParaRPr>
          </a:p>
        </p:txBody>
      </p:sp>
      <p:sp>
        <p:nvSpPr>
          <p:cNvPr id="23589" name="Text Box 37">
            <a:extLst>
              <a:ext uri="{FF2B5EF4-FFF2-40B4-BE49-F238E27FC236}">
                <a16:creationId xmlns:a16="http://schemas.microsoft.com/office/drawing/2014/main" id="{75C5EEE9-463E-9DF8-3039-31DC038E4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1362" y="5361072"/>
            <a:ext cx="770871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    5</a:t>
            </a:r>
            <a:endParaRPr lang="en-US" altLang="en-US" sz="4000" b="1" dirty="0">
              <a:solidFill>
                <a:prstClr val="white"/>
              </a:solidFill>
            </a:endParaRPr>
          </a:p>
        </p:txBody>
      </p:sp>
      <p:sp>
        <p:nvSpPr>
          <p:cNvPr id="23590" name="Text Box 38">
            <a:extLst>
              <a:ext uri="{FF2B5EF4-FFF2-40B4-BE49-F238E27FC236}">
                <a16:creationId xmlns:a16="http://schemas.microsoft.com/office/drawing/2014/main" id="{4DEA90AD-E375-9219-4F80-B2754C709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143" y="3026668"/>
            <a:ext cx="755593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800080"/>
            </a:contourClr>
          </a:sp3d>
        </p:spPr>
        <p:txBody>
          <a:bodyPr wrap="square"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Arial"/>
                <a:sym typeface="Arial"/>
              </a:rPr>
              <a:t>2</a:t>
            </a:r>
            <a:endParaRPr lang="en-US" altLang="en-US" sz="4000" b="1" dirty="0">
              <a:solidFill>
                <a:prstClr val="white"/>
              </a:solidFill>
            </a:endParaRPr>
          </a:p>
        </p:txBody>
      </p:sp>
      <p:sp>
        <p:nvSpPr>
          <p:cNvPr id="34" name="WordArt 226">
            <a:extLst>
              <a:ext uri="{FF2B5EF4-FFF2-40B4-BE49-F238E27FC236}">
                <a16:creationId xmlns:a16="http://schemas.microsoft.com/office/drawing/2014/main" id="{9AC26918-2F78-781C-374F-9B15A18780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4935" y="4437498"/>
            <a:ext cx="431596" cy="35083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35" name="WordArt 28">
            <a:extLst>
              <a:ext uri="{FF2B5EF4-FFF2-40B4-BE49-F238E27FC236}">
                <a16:creationId xmlns:a16="http://schemas.microsoft.com/office/drawing/2014/main" id="{359CFF8B-766C-C358-3308-7C7568F32E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9696" y="1204542"/>
            <a:ext cx="698355" cy="589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114"/>
            <a:r>
              <a:rPr lang="en-US" sz="3591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59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</a:t>
            </a:r>
          </a:p>
        </p:txBody>
      </p:sp>
      <p:grpSp>
        <p:nvGrpSpPr>
          <p:cNvPr id="2" name="Group 51">
            <a:extLst>
              <a:ext uri="{FF2B5EF4-FFF2-40B4-BE49-F238E27FC236}">
                <a16:creationId xmlns:a16="http://schemas.microsoft.com/office/drawing/2014/main" id="{24485224-0A38-145B-D647-05549A5AD3B0}"/>
              </a:ext>
            </a:extLst>
          </p:cNvPr>
          <p:cNvGrpSpPr>
            <a:grpSpLocks/>
          </p:cNvGrpSpPr>
          <p:nvPr/>
        </p:nvGrpSpPr>
        <p:grpSpPr bwMode="auto">
          <a:xfrm>
            <a:off x="1724819" y="112714"/>
            <a:ext cx="320675" cy="6858000"/>
            <a:chOff x="202295" y="-322943"/>
            <a:chExt cx="319314" cy="71809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B5BD63-F5C3-78CE-D581-2839033B1F8B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1D4A38BF-E7DE-8E84-19D5-9A08ED9E6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2E7B69-BC91-3020-BCA2-777C35B87BEA}"/>
                </a:ext>
              </a:extLst>
            </p:cNvPr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grpSp>
        <p:nvGrpSpPr>
          <p:cNvPr id="9" name="Group 51">
            <a:extLst>
              <a:ext uri="{FF2B5EF4-FFF2-40B4-BE49-F238E27FC236}">
                <a16:creationId xmlns:a16="http://schemas.microsoft.com/office/drawing/2014/main" id="{324310DE-FAB9-B0A4-9078-05DA4C4D12CF}"/>
              </a:ext>
            </a:extLst>
          </p:cNvPr>
          <p:cNvGrpSpPr>
            <a:grpSpLocks/>
          </p:cNvGrpSpPr>
          <p:nvPr/>
        </p:nvGrpSpPr>
        <p:grpSpPr bwMode="auto">
          <a:xfrm>
            <a:off x="1877219" y="265114"/>
            <a:ext cx="320675" cy="6858000"/>
            <a:chOff x="202295" y="-322943"/>
            <a:chExt cx="319314" cy="71809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74E10F-0640-32AA-B492-89F3714F1741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7A5DC6C-8BD9-701C-EB38-A09089C9B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096F9A-7A07-60A1-30FD-36EF620B854C}"/>
                </a:ext>
              </a:extLst>
            </p:cNvPr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BBF65A0C-9075-1DC3-CE8D-B589103C8591}"/>
              </a:ext>
            </a:extLst>
          </p:cNvPr>
          <p:cNvGrpSpPr>
            <a:grpSpLocks/>
          </p:cNvGrpSpPr>
          <p:nvPr/>
        </p:nvGrpSpPr>
        <p:grpSpPr bwMode="auto">
          <a:xfrm>
            <a:off x="184547" y="1107831"/>
            <a:ext cx="1371600" cy="1371600"/>
            <a:chOff x="4320" y="2928"/>
            <a:chExt cx="1104" cy="1104"/>
          </a:xfrm>
        </p:grpSpPr>
        <p:sp>
          <p:nvSpPr>
            <p:cNvPr id="20" name="AutoShape 34">
              <a:extLst>
                <a:ext uri="{FF2B5EF4-FFF2-40B4-BE49-F238E27FC236}">
                  <a16:creationId xmlns:a16="http://schemas.microsoft.com/office/drawing/2014/main" id="{0ADBC4AD-0A47-55F4-0399-228B33D4C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1" name="WordArt 35">
              <a:extLst>
                <a:ext uri="{FF2B5EF4-FFF2-40B4-BE49-F238E27FC236}">
                  <a16:creationId xmlns:a16="http://schemas.microsoft.com/office/drawing/2014/main" id="{DF9B58B6-933A-4BE1-CC6E-A489FADF6A4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22" name="WordArt 36">
            <a:extLst>
              <a:ext uri="{FF2B5EF4-FFF2-40B4-BE49-F238E27FC236}">
                <a16:creationId xmlns:a16="http://schemas.microsoft.com/office/drawing/2014/main" id="{4D53C1A0-F3CB-E0EC-EC19-CE73955427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7690" y="13673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23" name="WordArt 37">
            <a:extLst>
              <a:ext uri="{FF2B5EF4-FFF2-40B4-BE49-F238E27FC236}">
                <a16:creationId xmlns:a16="http://schemas.microsoft.com/office/drawing/2014/main" id="{C7073056-F941-4E95-E443-B685DDE539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6740" y="13673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24" name="WordArt 38">
            <a:extLst>
              <a:ext uri="{FF2B5EF4-FFF2-40B4-BE49-F238E27FC236}">
                <a16:creationId xmlns:a16="http://schemas.microsoft.com/office/drawing/2014/main" id="{14371D19-2C33-062B-66BD-9363119DF3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6740" y="138643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25" name="WordArt 39">
            <a:extLst>
              <a:ext uri="{FF2B5EF4-FFF2-40B4-BE49-F238E27FC236}">
                <a16:creationId xmlns:a16="http://schemas.microsoft.com/office/drawing/2014/main" id="{BD449A9A-BDE1-CC9C-4464-7022D3DE12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6740" y="13673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26" name="WordArt 40">
            <a:extLst>
              <a:ext uri="{FF2B5EF4-FFF2-40B4-BE49-F238E27FC236}">
                <a16:creationId xmlns:a16="http://schemas.microsoft.com/office/drawing/2014/main" id="{A43F12F7-2B2D-3AAF-4AC3-4C00981056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6740" y="13673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27" name="WordArt 41">
            <a:extLst>
              <a:ext uri="{FF2B5EF4-FFF2-40B4-BE49-F238E27FC236}">
                <a16:creationId xmlns:a16="http://schemas.microsoft.com/office/drawing/2014/main" id="{0E9AF244-4684-516E-2DD7-EAB59B4A3D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7690" y="13673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87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5" grpId="0" animBg="1"/>
      <p:bldP spid="6171" grpId="0" animBg="1"/>
      <p:bldP spid="6171" grpId="1" animBg="1"/>
      <p:bldP spid="23588" grpId="0" animBg="1"/>
      <p:bldP spid="23589" grpId="0" animBg="1"/>
      <p:bldP spid="23590" grpId="0" animBg="1"/>
      <p:bldP spid="23590" grpId="1" animBg="1"/>
      <p:bldP spid="23590" grpId="2" animBg="1"/>
      <p:bldP spid="34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28F5E1-21AC-4D53-A93B-A37EB28E5F5A}"/>
              </a:ext>
            </a:extLst>
          </p:cNvPr>
          <p:cNvSpPr txBox="1"/>
          <p:nvPr/>
        </p:nvSpPr>
        <p:spPr>
          <a:xfrm>
            <a:off x="5063319" y="777923"/>
            <a:ext cx="174691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FF"/>
                </a:solidFill>
              </a:rPr>
              <a:t>SGK/86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10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9403" y="254840"/>
            <a:ext cx="768085" cy="779699"/>
            <a:chOff x="539552" y="191130"/>
            <a:chExt cx="576064" cy="584775"/>
          </a:xfrm>
        </p:grpSpPr>
        <p:sp>
          <p:nvSpPr>
            <p:cNvPr id="5" name="Oval 4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0134" y="256327"/>
              <a:ext cx="317636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914177" y="1185842"/>
            <a:ext cx="11022017" cy="25934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8614" y="2900193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6 – 2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56750" y="2900193"/>
            <a:ext cx="2400267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10 – 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28131" y="1267251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4 + 2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744782" y="1253416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+ 2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1829" y="1349695"/>
            <a:ext cx="12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=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0543" y="2996027"/>
            <a:ext cx="12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=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3197" y="2964268"/>
            <a:ext cx="12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=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5186" y="1364423"/>
            <a:ext cx="12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=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18085" y="2927407"/>
            <a:ext cx="12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=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67701" y="1325637"/>
            <a:ext cx="141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 Black" pitchFamily="34" charset="0"/>
              </a:rPr>
              <a:t>= 10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46373" y="1267251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 + 5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06856" y="2900193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5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48085" y="254839"/>
            <a:ext cx="1609724" cy="779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768884" y="2036097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6 – 4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456750" y="2036097"/>
            <a:ext cx="2476548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10 –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48977" y="2132108"/>
            <a:ext cx="12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=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2859" y="2118379"/>
            <a:ext cx="12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=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19556" y="2077328"/>
            <a:ext cx="12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=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87127" y="2036097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3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66680" y="3999271"/>
            <a:ext cx="11022017" cy="2593449"/>
          </a:xfrm>
          <a:prstGeom prst="roundRect">
            <a:avLst/>
          </a:prstGeom>
          <a:solidFill>
            <a:srgbClr val="CDF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864653" y="5702562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1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772027" y="5702562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– 5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788614" y="4142461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7 + 1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765091" y="4142461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+ 0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88711" y="4216888"/>
            <a:ext cx="12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= 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88711" y="5776989"/>
            <a:ext cx="12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=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90053" y="5776989"/>
            <a:ext cx="12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=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77688" y="4216888"/>
            <a:ext cx="12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= 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467701" y="5776989"/>
            <a:ext cx="12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=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405879" y="4231623"/>
            <a:ext cx="12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= 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81192" y="4142461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4 + 3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179950" y="5702562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7 – 4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790559" y="4857030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 + 7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717889" y="4857030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– 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99283" y="4931457"/>
            <a:ext cx="12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=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90053" y="4931457"/>
            <a:ext cx="12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=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405879" y="4931457"/>
            <a:ext cx="120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=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179950" y="4857030"/>
            <a:ext cx="2112235" cy="672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 + 4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6526" y="1313939"/>
            <a:ext cx="79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a)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5529" y="4053240"/>
            <a:ext cx="82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b)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045748" y="1896547"/>
            <a:ext cx="672872" cy="76014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033654" y="2749750"/>
            <a:ext cx="672872" cy="7804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73890" y="1898545"/>
            <a:ext cx="672872" cy="7804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85631" y="2749750"/>
            <a:ext cx="672872" cy="7804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818079" y="1875756"/>
            <a:ext cx="672872" cy="7804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830124" y="2771341"/>
            <a:ext cx="672872" cy="7804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290348" y="4802829"/>
            <a:ext cx="672872" cy="7804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304668" y="5648361"/>
            <a:ext cx="672872" cy="7804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859881" y="4802829"/>
            <a:ext cx="672872" cy="7804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921616" y="5648361"/>
            <a:ext cx="672872" cy="7804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781315" y="4802829"/>
            <a:ext cx="672872" cy="7804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818079" y="5648361"/>
            <a:ext cx="672872" cy="78047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6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F9086-FE0C-4B1F-A4FF-A1C4D400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1A9C2-868E-4977-BF4E-C9DF2915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20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61789" r="5281" b="5474"/>
          <a:stretch/>
        </p:blipFill>
        <p:spPr>
          <a:xfrm>
            <a:off x="709608" y="740702"/>
            <a:ext cx="11339053" cy="60985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35360" y="62818"/>
            <a:ext cx="768085" cy="779701"/>
            <a:chOff x="539552" y="191129"/>
            <a:chExt cx="576064" cy="584776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5572" y="191129"/>
              <a:ext cx="369332" cy="484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103445" y="161734"/>
            <a:ext cx="1306077" cy="5818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B44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B44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83397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29&quot;&gt;&lt;object type=&quot;3&quot; unique_id=&quot;10033&quot;&gt;&lt;property id=&quot;20148&quot; value=&quot;5&quot;/&gt;&lt;property id=&quot;20300&quot; value=&quot;Slide 2&quot;/&gt;&lt;property id=&quot;20307&quot; value=&quot;360&quot;/&gt;&lt;/object&gt;&lt;object type=&quot;3&quot; unique_id=&quot;10035&quot;&gt;&lt;property id=&quot;20148&quot; value=&quot;5&quot;/&gt;&lt;property id=&quot;20300&quot; value=&quot;Slide 3&quot;/&gt;&lt;property id=&quot;20307&quot; value=&quot;361&quot;/&gt;&lt;/object&gt;&lt;object type=&quot;3&quot; unique_id=&quot;10036&quot;&gt;&lt;property id=&quot;20148&quot; value=&quot;5&quot;/&gt;&lt;property id=&quot;20300&quot; value=&quot;Slide 4&quot;/&gt;&lt;property id=&quot;20307&quot; value=&quot;335&quot;/&gt;&lt;/object&gt;&lt;object type=&quot;3&quot; unique_id=&quot;10037&quot;&gt;&lt;property id=&quot;20148&quot; value=&quot;5&quot;/&gt;&lt;property id=&quot;20300&quot; value=&quot;Slide 5&quot;/&gt;&lt;property id=&quot;20307&quot; value=&quot;362&quot;/&gt;&lt;/object&gt;&lt;object type=&quot;3&quot; unique_id=&quot;10038&quot;&gt;&lt;property id=&quot;20148&quot; value=&quot;5&quot;/&gt;&lt;property id=&quot;20300&quot; value=&quot;Slide 6&quot;/&gt;&lt;property id=&quot;20307&quot; value=&quot;323&quot;/&gt;&lt;/object&gt;&lt;object type=&quot;3&quot; unique_id=&quot;10039&quot;&gt;&lt;property id=&quot;20148&quot; value=&quot;5&quot;/&gt;&lt;property id=&quot;20300&quot; value=&quot;Slide 7&quot;/&gt;&lt;property id=&quot;20307&quot; value=&quot;358&quot;/&gt;&lt;/object&gt;&lt;object type=&quot;3&quot; unique_id=&quot;10040&quot;&gt;&lt;property id=&quot;20148&quot; value=&quot;5&quot;/&gt;&lt;property id=&quot;20300&quot; value=&quot;Slide 8&quot;/&gt;&lt;property id=&quot;20307&quot; value=&quot;370&quot;/&gt;&lt;/object&gt;&lt;object type=&quot;3&quot; unique_id=&quot;10041&quot;&gt;&lt;property id=&quot;20148&quot; value=&quot;5&quot;/&gt;&lt;property id=&quot;20300&quot; value=&quot;Slide 9&quot;/&gt;&lt;property id=&quot;20307&quot; value=&quot;324&quot;/&gt;&lt;/object&gt;&lt;object type=&quot;3&quot; unique_id=&quot;10313&quot;&gt;&lt;property id=&quot;20148&quot; value=&quot;5&quot;/&gt;&lt;property id=&quot;20300&quot; value=&quot;Slide 1&quot;/&gt;&lt;property id=&quot;20307&quot; value=&quot;372&quot;/&gt;&lt;/object&gt;&lt;/object&gt;&lt;object type=&quot;8&quot; unique_id=&quot;10057&quot;&gt;&lt;/object&gt;&lt;/object&gt;&lt;/database&gt;"/>
  <p:tag name="SECTOMILLISECCONVERTED" val="1"/>
  <p:tag name="ISPRING_LMS_API_VERSION" val="SCORM 2004 (4th edition)"/>
  <p:tag name="ISPRING_ULTRA_SCORM_COURSE_ID" val="EC9448DA-6C73-4536-912F-A1D283F46560"/>
  <p:tag name="ISPRING_CMI5_LAUNCH_METHOD" val="any window"/>
  <p:tag name="ISPRING_SCORM_RATE_SLIDES" val="1"/>
  <p:tag name="ISPRINGCLOUDFOLDERID" val="1"/>
  <p:tag name="ISPRINGONLINEFOLDERID" val="1"/>
  <p:tag name="ISPRING_OUTPUT_FOLDER" val="[[&quot;\uFFFD\uFFFD\uFFFD&gt;{63219867-361B-457A-8917-9C1440E9AD15}&quot;,&quot;D:\\A A 24-25\\BGĐT Gửi trang wed, thư viện số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ài 13 TIẾT 1 LUYEN TAP CHUNG- t1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4E0884-5389-4D07-B2F1-3281A1951992}:2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76CFE1-E2A9-4EBF-82A2-C5FD2281EDFC}:40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CBF797-0E28-4BEF-95A1-E396F6F13303}:2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58C641-BC72-4835-BD57-CB8B863E1E47}:2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DA8FB4-A26C-4EBB-9D46-F215CC95E798}:4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75A68E-4154-4F4C-9F32-BC5E02BDADA6}:4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775629-9703-42C3-A0CC-6E8127336EDA}:4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0B6839-9076-48D2-B587-420A8F93E504}:4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CB064F-BB02-45E4-B086-B3C383B5C660}:2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3|1.4|2.9"/>
  <p:tag name="GENSWF_SLIDE_UID" val="{A8D75363-1BFD-4FBC-B958-1E778002A9EA}:3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A36D69-7AED-4CD2-80C4-82E1EFF56CC4}:29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  <p:tag name="GENSWF_SLIDE_UID" val="{AFDE14E4-05DE-4DB2-83F6-8638BA64CAAF}:29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  <p:tag name="GENSWF_SLIDE_UID" val="{DD6640B5-BC21-4DF5-88DF-17FC60478D99}:29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  <p:tag name="GENSWF_SLIDE_UID" val="{641ABDC7-171D-4F5C-B227-AFD9780E914A}:29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DDC8A7-0ECE-4F80-BE16-F055097384A2}:40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C4EA5A-A9F4-41C4-9556-C0240DFC953F}: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3685E6-C1CE-4A6B-BD02-0D52E1D9CD43}:41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1533</TotalTime>
  <Words>352</Words>
  <Application>Microsoft Office PowerPoint</Application>
  <PresentationFormat>Widescreen</PresentationFormat>
  <Paragraphs>207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Malgun Gothic</vt:lpstr>
      <vt:lpstr>.VnArial</vt:lpstr>
      <vt:lpstr>.VnHelvetInsH</vt:lpstr>
      <vt:lpstr>.VnSouthernH</vt:lpstr>
      <vt:lpstr>.VnTime</vt:lpstr>
      <vt:lpstr>.VnTimeH</vt:lpstr>
      <vt:lpstr>Arial</vt:lpstr>
      <vt:lpstr>Arial Black</vt:lpstr>
      <vt:lpstr>Calibri</vt:lpstr>
      <vt:lpstr>Calibri Light</vt:lpstr>
      <vt:lpstr>Impact</vt:lpstr>
      <vt:lpstr>Times New Roman</vt:lpstr>
      <vt:lpstr>UTM Avo</vt:lpstr>
      <vt:lpstr>Verdana</vt:lpstr>
      <vt:lpstr>Office Theme</vt:lpstr>
      <vt:lpstr>PowerPoint Presentation</vt:lpstr>
      <vt:lpstr>              Trò chơi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13 TIẾT 1 LUYEN TAP CHUNG- t1</dc:title>
  <dc:creator>Kim Duyen</dc:creator>
  <cp:lastModifiedBy>Administrator</cp:lastModifiedBy>
  <cp:revision>322</cp:revision>
  <dcterms:created xsi:type="dcterms:W3CDTF">2020-08-07T01:41:00Z</dcterms:created>
  <dcterms:modified xsi:type="dcterms:W3CDTF">2024-12-16T23:21:22Z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