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22" r:id="rId1"/>
    <p:sldMasterId id="2147483735" r:id="rId2"/>
    <p:sldMasterId id="2147483748" r:id="rId3"/>
    <p:sldMasterId id="2147483753" r:id="rId4"/>
    <p:sldMasterId id="2147483779" r:id="rId5"/>
    <p:sldMasterId id="2147483792" r:id="rId6"/>
    <p:sldMasterId id="2147483804" r:id="rId7"/>
  </p:sldMasterIdLst>
  <p:notesMasterIdLst>
    <p:notesMasterId r:id="rId28"/>
  </p:notesMasterIdLst>
  <p:sldIdLst>
    <p:sldId id="326" r:id="rId8"/>
    <p:sldId id="2007577111" r:id="rId9"/>
    <p:sldId id="258" r:id="rId10"/>
    <p:sldId id="2007577118" r:id="rId11"/>
    <p:sldId id="336" r:id="rId12"/>
    <p:sldId id="260" r:id="rId13"/>
    <p:sldId id="261" r:id="rId14"/>
    <p:sldId id="262" r:id="rId15"/>
    <p:sldId id="2007577119" r:id="rId16"/>
    <p:sldId id="263" r:id="rId17"/>
    <p:sldId id="350" r:id="rId18"/>
    <p:sldId id="267" r:id="rId19"/>
    <p:sldId id="314" r:id="rId20"/>
    <p:sldId id="264" r:id="rId21"/>
    <p:sldId id="282" r:id="rId22"/>
    <p:sldId id="2007577120" r:id="rId23"/>
    <p:sldId id="265" r:id="rId24"/>
    <p:sldId id="275" r:id="rId25"/>
    <p:sldId id="388" r:id="rId26"/>
    <p:sldId id="313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73"/>
    <p:restoredTop sz="86403"/>
  </p:normalViewPr>
  <p:slideViewPr>
    <p:cSldViewPr>
      <p:cViewPr varScale="1">
        <p:scale>
          <a:sx n="95" d="100"/>
          <a:sy n="95" d="100"/>
        </p:scale>
        <p:origin x="184" y="3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12/29/24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幻灯片图像占位符 1">
            <a:extLst>
              <a:ext uri="{FF2B5EF4-FFF2-40B4-BE49-F238E27FC236}">
                <a16:creationId xmlns:a16="http://schemas.microsoft.com/office/drawing/2014/main" id="{424500E1-B95C-37AC-3CC6-996028FDB3E7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xfrm>
            <a:off x="381000" y="685800"/>
            <a:ext cx="6096000" cy="3429000"/>
          </a:xfrm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备注占位符 2">
            <a:extLst>
              <a:ext uri="{FF2B5EF4-FFF2-40B4-BE49-F238E27FC236}">
                <a16:creationId xmlns:a16="http://schemas.microsoft.com/office/drawing/2014/main" id="{57A379F4-8601-7D82-B80B-93E9DD24283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ea typeface="SimSun" panose="02010600030101010101" pitchFamily="2" charset="-122"/>
            </a:endParaRPr>
          </a:p>
        </p:txBody>
      </p:sp>
      <p:sp>
        <p:nvSpPr>
          <p:cNvPr id="7172" name="灯片编号占位符 3">
            <a:extLst>
              <a:ext uri="{FF2B5EF4-FFF2-40B4-BE49-F238E27FC236}">
                <a16:creationId xmlns:a16="http://schemas.microsoft.com/office/drawing/2014/main" id="{0511DD4F-02EC-BAE8-FCF2-AFE0D66BE0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/>
            <a:fld id="{E8350DC0-E1A5-4F68-B2ED-E808EE8F60BA}" type="slidenum">
              <a:rPr lang="zh-CN" altLang="en-US" sz="1800" smtClean="0"/>
              <a:pPr algn="l"/>
              <a:t>1</a:t>
            </a:fld>
            <a:endParaRPr lang="zh-CN" altLang="en-US" sz="18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Cuốc:</a:t>
            </a:r>
            <a:r>
              <a:rPr lang="en-US" baseline="0"/>
              <a:t> danh từ và động từ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191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gi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6590-BF9A-4941-89C9-37C112D3E5FC}" type="datetimeFigureOut">
              <a:rPr lang="en-US" smtClean="0"/>
              <a:t>12/29/24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349F-7261-4F12-A4D6-0FDD1B464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784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6590-BF9A-4941-89C9-37C112D3E5FC}" type="datetimeFigureOut">
              <a:rPr lang="en-US" smtClean="0"/>
              <a:t>12/29/24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349F-7261-4F12-A4D6-0FDD1B464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489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6590-BF9A-4941-89C9-37C112D3E5FC}" type="datetimeFigureOut">
              <a:rPr lang="en-US" smtClean="0"/>
              <a:t>12/29/24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349F-7261-4F12-A4D6-0FDD1B464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0443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Tiếng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Việt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151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68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735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2024/12/29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48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1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244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52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81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6590-BF9A-4941-89C9-37C112D3E5FC}" type="datetimeFigureOut">
              <a:rPr lang="en-US" smtClean="0"/>
              <a:t>12/29/24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349F-7261-4F12-A4D6-0FDD1B464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4512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267757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39418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412568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846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630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24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165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145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51A3C57-A0BD-39D7-5D0D-B741E9919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2BCB67-402F-4650-B09C-4BB584D69DB0}" type="datetimeFigureOut">
              <a:rPr lang="en-US"/>
              <a:pPr>
                <a:defRPr/>
              </a:pPr>
              <a:t>12/29/24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05EB6AC-4BDB-5CD9-1430-EBCC60BA2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A32823F-87BC-B172-C29B-45B60556D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8A982F-9E3A-4D84-AA93-D40C3266B52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796622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82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6590-BF9A-4941-89C9-37C112D3E5FC}" type="datetimeFigureOut">
              <a:rPr lang="en-US" smtClean="0"/>
              <a:t>12/29/24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349F-7261-4F12-A4D6-0FDD1B464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0883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3797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87411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05740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26116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0625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57862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47662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03733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9539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6916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6590-BF9A-4941-89C9-37C112D3E5FC}" type="datetimeFigureOut">
              <a:rPr lang="en-US" smtClean="0"/>
              <a:t>12/29/24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349F-7261-4F12-A4D6-0FDD1B464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4257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186704"/>
      </p:ext>
    </p:extLst>
  </p:cSld>
  <p:clrMapOvr>
    <a:masterClrMapping/>
  </p:clrMapOvr>
  <p:transition advTm="6645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023462"/>
      </p:ext>
    </p:extLst>
  </p:cSld>
  <p:clrMapOvr>
    <a:masterClrMapping/>
  </p:clrMapOvr>
  <p:transition advTm="6645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061976"/>
      </p:ext>
    </p:extLst>
  </p:cSld>
  <p:clrMapOvr>
    <a:masterClrMapping/>
  </p:clrMapOvr>
  <p:transition advTm="6645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4297"/>
      </p:ext>
    </p:extLst>
  </p:cSld>
  <p:clrMapOvr>
    <a:masterClrMapping/>
  </p:clrMapOvr>
  <p:transition advTm="6645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671971"/>
      </p:ext>
    </p:extLst>
  </p:cSld>
  <p:clrMapOvr>
    <a:masterClrMapping/>
  </p:clrMapOvr>
  <p:transition advTm="6645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414099"/>
      </p:ext>
    </p:extLst>
  </p:cSld>
  <p:clrMapOvr>
    <a:masterClrMapping/>
  </p:clrMapOvr>
  <p:transition advTm="6645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73119"/>
      </p:ext>
    </p:extLst>
  </p:cSld>
  <p:clrMapOvr>
    <a:masterClrMapping/>
  </p:clrMapOvr>
  <p:transition advTm="6645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476938"/>
      </p:ext>
    </p:extLst>
  </p:cSld>
  <p:clrMapOvr>
    <a:masterClrMapping/>
  </p:clrMapOvr>
  <p:transition advTm="6645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074627"/>
      </p:ext>
    </p:extLst>
  </p:cSld>
  <p:clrMapOvr>
    <a:masterClrMapping/>
  </p:clrMapOvr>
  <p:transition advTm="6645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857853"/>
      </p:ext>
    </p:extLst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6590-BF9A-4941-89C9-37C112D3E5FC}" type="datetimeFigureOut">
              <a:rPr lang="en-US" smtClean="0"/>
              <a:t>12/29/24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349F-7261-4F12-A4D6-0FDD1B464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7766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70824"/>
      </p:ext>
    </p:extLst>
  </p:cSld>
  <p:clrMapOvr>
    <a:masterClrMapping/>
  </p:clrMapOvr>
  <p:transition advTm="6645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19956"/>
      </p:ext>
    </p:extLst>
  </p:cSld>
  <p:clrMapOvr>
    <a:masterClrMapping/>
  </p:clrMapOvr>
  <p:transition advTm="6645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0781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2251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9836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0418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9964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2495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12/29/24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9400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499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6590-BF9A-4941-89C9-37C112D3E5FC}" type="datetimeFigureOut">
              <a:rPr lang="en-US" smtClean="0"/>
              <a:t>12/29/24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349F-7261-4F12-A4D6-0FDD1B464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1537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73000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2991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87418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521B7-5058-ED75-FD69-B14FBFF40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2CD311-1D15-5A7B-E597-AF5194047B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46B78A-1521-E4C2-9A06-A2FA8D9BB5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411E4C-64CA-47C6-BDB5-B1DF4B1F51CE}" type="datetimeFigureOut">
              <a:rPr lang="en-US" smtClean="0"/>
              <a:t>12/29/24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5B3520-D6B4-129F-5CFE-135082892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DB32A4-D0FC-AFDE-3047-349DBBCCD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A73EB6-824E-4982-94DB-87390413A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80064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27A67-167A-0B5F-8A86-F24F9967A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780E83-7513-6563-5B09-0F0EB0C51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A0B162-9FD0-33EC-276D-65C3561CC4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411E4C-64CA-47C6-BDB5-B1DF4B1F51CE}" type="datetimeFigureOut">
              <a:rPr lang="en-US" smtClean="0"/>
              <a:t>12/29/24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008E-86C4-B595-F1FD-2E4E90555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2D769B-9058-BD3D-7CD7-E9A795EC2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A73EB6-824E-4982-94DB-87390413A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964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BD0FB-0F26-CC2E-1F28-F35B526EA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D20977-724C-DEE7-3C19-43462F0873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693574-48A2-C99B-271C-092A86A92B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411E4C-64CA-47C6-BDB5-B1DF4B1F51CE}" type="datetimeFigureOut">
              <a:rPr lang="en-US" smtClean="0"/>
              <a:t>12/29/24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5DAEEE-5A06-FD3D-5E7B-3DD1F8B78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8508B-9990-8FD1-72EC-92028678F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A73EB6-824E-4982-94DB-87390413A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8374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19F31-01D9-9288-98C4-4D619AFF2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94551-7078-4F8B-599F-159C01CC80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5FB68E-A693-89D7-1560-8059C43B9C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EA115F-D86B-C4A3-2F9A-03A6855A69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411E4C-64CA-47C6-BDB5-B1DF4B1F51CE}" type="datetimeFigureOut">
              <a:rPr lang="en-US" smtClean="0"/>
              <a:t>12/29/24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E920C1-9859-C329-66BC-8E70FCEFA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036A98-F8C3-E36E-824F-964D5CEC8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A73EB6-824E-4982-94DB-87390413A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9498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A5E4A-DA58-4005-C92F-A67463D5C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5A7FF7-8F2C-FF02-18B6-B010E55877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CEC541-0430-B22E-8B32-3F3E0D1EB1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798AF3-5635-8704-4C7D-960ECB6C64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DD6011-62B0-FF8F-6C5E-692D823AEB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DCE8D5-4324-AB15-6A5B-5E49B3F0F5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411E4C-64CA-47C6-BDB5-B1DF4B1F51CE}" type="datetimeFigureOut">
              <a:rPr lang="en-US" smtClean="0"/>
              <a:t>12/29/24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96F790-4277-54BB-CE30-F53CEB8C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C02250-6160-94B8-4298-71C80EDA6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A73EB6-824E-4982-94DB-87390413A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7882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24E39-B38A-0E21-C56D-2353490A7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80DB19-E246-C03E-4B4C-5FE2A3A75E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411E4C-64CA-47C6-BDB5-B1DF4B1F51CE}" type="datetimeFigureOut">
              <a:rPr lang="en-US" smtClean="0"/>
              <a:t>12/29/24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7A69BE-4D70-2702-4A9D-C11B54ADA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0D1255-0239-03A9-8A4C-B6DC60E2D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A73EB6-824E-4982-94DB-87390413A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26557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EADAAB-EA18-6E5F-D09B-FB275C0790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411E4C-64CA-47C6-BDB5-B1DF4B1F51CE}" type="datetimeFigureOut">
              <a:rPr lang="en-US" smtClean="0"/>
              <a:t>12/29/24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C19D9B-072E-60A8-129C-A428F0B7F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3F5465-DC38-8108-02E7-68344FC0A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A73EB6-824E-4982-94DB-87390413A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990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6590-BF9A-4941-89C9-37C112D3E5FC}" type="datetimeFigureOut">
              <a:rPr lang="en-US" smtClean="0"/>
              <a:t>12/29/24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349F-7261-4F12-A4D6-0FDD1B464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2994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6C742-3B5A-5293-D1BD-DA475DA67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4DC411-4022-F521-C3E7-C446B98765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569A64-41B8-6284-3641-5E1F109ADC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D6D04C-3F10-E998-42F1-F893B075FD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411E4C-64CA-47C6-BDB5-B1DF4B1F51CE}" type="datetimeFigureOut">
              <a:rPr lang="en-US" smtClean="0"/>
              <a:t>12/29/24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12EB06-5B7B-9304-D681-5C5FF51A7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BEB8A4-2A47-56B4-2E7E-ECB91DC1A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A73EB6-824E-4982-94DB-87390413A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67745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CE44A-C359-BA5F-F2AA-894A5F139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FA5139-2160-E340-6BBD-B2246673AC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0DF2A3-F9A2-8E8D-D0F8-B8B687CC78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9F5669-7A3B-2324-5F7E-7FB8CB7D46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411E4C-64CA-47C6-BDB5-B1DF4B1F51CE}" type="datetimeFigureOut">
              <a:rPr lang="en-US" smtClean="0"/>
              <a:t>12/29/24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59D436-2EC7-66A1-57C7-A6ED5BAD9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C50615-963F-4993-F585-1427465FC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A73EB6-824E-4982-94DB-87390413A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2499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127C9-9EEC-4B9A-CD22-5CE4101A0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35E9D6-3EB6-85B4-212B-9F250148B9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92D43-D1AC-92DD-F911-30236E6270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411E4C-64CA-47C6-BDB5-B1DF4B1F51CE}" type="datetimeFigureOut">
              <a:rPr lang="en-US" smtClean="0"/>
              <a:t>12/29/24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9834C-26EB-DE96-38BD-A602138C6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2C2A83-1B16-AC15-0E82-4E9446F63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A73EB6-824E-4982-94DB-87390413A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0076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CECAC0-03B3-F1E9-9F18-5D13279FDC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1576D9-97F8-BFC7-4508-165FD12273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4BD344-54C4-7307-C715-84282F2365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411E4C-64CA-47C6-BDB5-B1DF4B1F51CE}" type="datetimeFigureOut">
              <a:rPr lang="en-US" smtClean="0"/>
              <a:t>12/29/24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FB4E37-60C1-396A-3510-505CDDE86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C0C38-575E-BB3D-EF34-9E373CEAE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A73EB6-824E-4982-94DB-87390413A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708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6590-BF9A-4941-89C9-37C112D3E5FC}" type="datetimeFigureOut">
              <a:rPr lang="en-US" smtClean="0"/>
              <a:t>12/29/24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349F-7261-4F12-A4D6-0FDD1B464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401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6590-BF9A-4941-89C9-37C112D3E5FC}" type="datetimeFigureOut">
              <a:rPr lang="en-US" smtClean="0"/>
              <a:t>12/29/24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349F-7261-4F12-A4D6-0FDD1B464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105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4A6590-BF9A-4941-89C9-37C112D3E5FC}" type="datetimeFigureOut">
              <a:rPr lang="en-US" smtClean="0"/>
              <a:t>12/29/24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F349F-7261-4F12-A4D6-0FDD1B464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887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431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2024/12/29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086679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816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2024/12/29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6805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6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32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2052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wmv"/><Relationship Id="rId2" Type="http://schemas.microsoft.com/office/2007/relationships/media" Target="../media/media1.wmv"/><Relationship Id="rId1" Type="http://schemas.openxmlformats.org/officeDocument/2006/relationships/tags" Target="../tags/tag1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slideLayout" Target="../slideLayouts/slideLayout5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wmv"/><Relationship Id="rId2" Type="http://schemas.microsoft.com/office/2007/relationships/media" Target="../media/media2.wmv"/><Relationship Id="rId1" Type="http://schemas.openxmlformats.org/officeDocument/2006/relationships/tags" Target="../tags/tag13.xml"/><Relationship Id="rId6" Type="http://schemas.openxmlformats.org/officeDocument/2006/relationships/image" Target="../media/image44.png"/><Relationship Id="rId5" Type="http://schemas.openxmlformats.org/officeDocument/2006/relationships/image" Target="../media/image42.png"/><Relationship Id="rId4" Type="http://schemas.openxmlformats.org/officeDocument/2006/relationships/slideLayout" Target="../slideLayouts/slideLayout5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6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8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19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53.xml"/><Relationship Id="rId1" Type="http://schemas.openxmlformats.org/officeDocument/2006/relationships/tags" Target="../tags/tag20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7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59.png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12" Type="http://schemas.microsoft.com/office/2007/relationships/hdphoto" Target="../media/hdphoto4.wdp"/><Relationship Id="rId17" Type="http://schemas.openxmlformats.org/officeDocument/2006/relationships/image" Target="../media/image62.png"/><Relationship Id="rId2" Type="http://schemas.openxmlformats.org/officeDocument/2006/relationships/slideLayout" Target="../slideLayouts/slideLayout69.xml"/><Relationship Id="rId16" Type="http://schemas.openxmlformats.org/officeDocument/2006/relationships/image" Target="../media/image61.png"/><Relationship Id="rId1" Type="http://schemas.openxmlformats.org/officeDocument/2006/relationships/tags" Target="../tags/tag21.xml"/><Relationship Id="rId6" Type="http://schemas.microsoft.com/office/2007/relationships/hdphoto" Target="../media/hdphoto2.wdp"/><Relationship Id="rId11" Type="http://schemas.openxmlformats.org/officeDocument/2006/relationships/image" Target="../media/image58.png"/><Relationship Id="rId5" Type="http://schemas.openxmlformats.org/officeDocument/2006/relationships/image" Target="../media/image54.png"/><Relationship Id="rId15" Type="http://schemas.microsoft.com/office/2007/relationships/hdphoto" Target="../media/hdphoto5.wdp"/><Relationship Id="rId10" Type="http://schemas.openxmlformats.org/officeDocument/2006/relationships/image" Target="../media/image57.png"/><Relationship Id="rId4" Type="http://schemas.microsoft.com/office/2007/relationships/hdphoto" Target="../media/hdphoto1.wdp"/><Relationship Id="rId9" Type="http://schemas.openxmlformats.org/officeDocument/2006/relationships/image" Target="../media/image56.gif"/><Relationship Id="rId1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3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10.xm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0000000我图PPT\03.20\亲子乐园\亲子乐园副本.png">
            <a:extLst>
              <a:ext uri="{FF2B5EF4-FFF2-40B4-BE49-F238E27FC236}">
                <a16:creationId xmlns:a16="http://schemas.microsoft.com/office/drawing/2014/main" id="{4F64BFC5-5088-29B9-7A36-2393A18F0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01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4" descr="E:\0000000我图PPT\03.20\亲子乐园\r6t.png">
            <a:extLst>
              <a:ext uri="{FF2B5EF4-FFF2-40B4-BE49-F238E27FC236}">
                <a16:creationId xmlns:a16="http://schemas.microsoft.com/office/drawing/2014/main" id="{F60000E4-B450-76F3-614A-87FBBEDD9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696" y="911225"/>
            <a:ext cx="12817424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3" descr="E:\0000000我图PPT\03.20\亲子乐园\34.png">
            <a:extLst>
              <a:ext uri="{FF2B5EF4-FFF2-40B4-BE49-F238E27FC236}">
                <a16:creationId xmlns:a16="http://schemas.microsoft.com/office/drawing/2014/main" id="{D33C2AD2-6EC3-5BF0-3D0C-6F0DB8019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40019"/>
            <a:ext cx="12192000" cy="1929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E:\0000000我图PPT\00001PNG素材\儿童卡通\4543.png">
            <a:extLst>
              <a:ext uri="{FF2B5EF4-FFF2-40B4-BE49-F238E27FC236}">
                <a16:creationId xmlns:a16="http://schemas.microsoft.com/office/drawing/2014/main" id="{78AC0ABD-DA11-61DB-E767-1CD0BD6B0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013" y="3208338"/>
            <a:ext cx="4616450" cy="288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5" descr="E:\0000000我图PPT\00001PNG素材\儿童卡通\卡通人物.png">
            <a:extLst>
              <a:ext uri="{FF2B5EF4-FFF2-40B4-BE49-F238E27FC236}">
                <a16:creationId xmlns:a16="http://schemas.microsoft.com/office/drawing/2014/main" id="{C7E2FFDE-FCC4-40DA-3D7B-36A9DCEDC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31" t="-2573" r="-2084" b="58435"/>
          <a:stretch>
            <a:fillRect/>
          </a:stretch>
        </p:blipFill>
        <p:spPr bwMode="auto">
          <a:xfrm>
            <a:off x="1654175" y="595313"/>
            <a:ext cx="2076450" cy="234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9" descr="E:\0000000我图PPT\00001PNG素材\儿童卡通\tr.png">
            <a:extLst>
              <a:ext uri="{FF2B5EF4-FFF2-40B4-BE49-F238E27FC236}">
                <a16:creationId xmlns:a16="http://schemas.microsoft.com/office/drawing/2014/main" id="{484307DA-E118-0B9E-4C79-49310D408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176" y="4365625"/>
            <a:ext cx="2354263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êu đề 1">
            <a:extLst>
              <a:ext uri="{FF2B5EF4-FFF2-40B4-BE49-F238E27FC236}">
                <a16:creationId xmlns:a16="http://schemas.microsoft.com/office/drawing/2014/main" id="{77E540D1-6C19-6BBA-1F38-FF8A1C2D3D4F}"/>
              </a:ext>
            </a:extLst>
          </p:cNvPr>
          <p:cNvSpPr>
            <a:spLocks noGrp="1"/>
          </p:cNvSpPr>
          <p:nvPr/>
        </p:nvSpPr>
        <p:spPr>
          <a:xfrm>
            <a:off x="1188085" y="3208020"/>
            <a:ext cx="9546590" cy="1664970"/>
          </a:xfrm>
          <a:prstGeom prst="rect">
            <a:avLst/>
          </a:prstGeom>
        </p:spPr>
        <p:txBody>
          <a:bodyPr spcFirstLastPara="1" anchor="b">
            <a:prstTxWarp prst="textArchUp">
              <a:avLst/>
            </a:prstTxWarp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vi-VN" sz="4400" kern="1200">
                <a:solidFill>
                  <a:srgbClr val="4040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>
              <a:defRPr/>
            </a:pP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noProof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14400" b="1" kern="10" noProof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圆角矩形 1">
            <a:extLst>
              <a:ext uri="{FF2B5EF4-FFF2-40B4-BE49-F238E27FC236}">
                <a16:creationId xmlns:a16="http://schemas.microsoft.com/office/drawing/2014/main" id="{AF4CB0AA-D345-A495-BE5E-670E6F9AF229}"/>
              </a:ext>
            </a:extLst>
          </p:cNvPr>
          <p:cNvSpPr/>
          <p:nvPr/>
        </p:nvSpPr>
        <p:spPr>
          <a:xfrm>
            <a:off x="2262873" y="3323304"/>
            <a:ext cx="7228953" cy="702597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268" tIns="81133" rIns="162268" bIns="81133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622425">
              <a:defRPr/>
            </a:pPr>
            <a:r>
              <a:rPr lang="en-US" altLang="zh-CN" sz="3200" b="1" noProof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LỚP 1</a:t>
            </a:r>
          </a:p>
          <a:p>
            <a:pPr algn="ctr" defTabSz="1622425">
              <a:defRPr/>
            </a:pPr>
            <a:r>
              <a:rPr lang="en-US" altLang="zh-CN" sz="3200" b="1" noProof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68:  uôn   uông</a:t>
            </a:r>
          </a:p>
          <a:p>
            <a:pPr algn="ctr" defTabSz="1622425">
              <a:defRPr/>
            </a:pPr>
            <a:r>
              <a:rPr lang="en-US" altLang="zh-CN" sz="3200" b="1" noProof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Phạm Thị Quyên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5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06"/>
          <a:stretch/>
        </p:blipFill>
        <p:spPr>
          <a:xfrm>
            <a:off x="1775520" y="2060848"/>
            <a:ext cx="8928992" cy="331236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C268A80-2752-4B03-9625-720B8B5E4D1F}"/>
              </a:ext>
            </a:extLst>
          </p:cNvPr>
          <p:cNvSpPr/>
          <p:nvPr/>
        </p:nvSpPr>
        <p:spPr>
          <a:xfrm>
            <a:off x="2013881" y="1052736"/>
            <a:ext cx="1552085" cy="676559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r>
              <a:rPr lang="en-US" sz="384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lang="en-US" sz="384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99DACC4-FC9C-4891-AF74-7BCE5A96810E}"/>
              </a:ext>
            </a:extLst>
          </p:cNvPr>
          <p:cNvSpPr/>
          <p:nvPr/>
        </p:nvSpPr>
        <p:spPr>
          <a:xfrm>
            <a:off x="1616990" y="1052736"/>
            <a:ext cx="662586" cy="67655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r>
              <a:rPr lang="en-US" sz="384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273" y="5145658"/>
            <a:ext cx="2709556" cy="1712343"/>
          </a:xfrm>
          <a:prstGeom prst="rect">
            <a:avLst/>
          </a:prstGeom>
        </p:spPr>
      </p:pic>
      <p:pic>
        <p:nvPicPr>
          <p:cNvPr id="4" name="UÔN.wmv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805" y="76201"/>
            <a:ext cx="12040393" cy="4559459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065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273" y="5145658"/>
            <a:ext cx="2709556" cy="1712343"/>
          </a:xfrm>
          <a:prstGeom prst="rect">
            <a:avLst/>
          </a:prstGeom>
        </p:spPr>
      </p:pic>
      <p:pic>
        <p:nvPicPr>
          <p:cNvPr id="3" name="UÔNG.wmv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4728" y="-246626"/>
            <a:ext cx="10862547" cy="5476415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37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5" t="27586" r="30207" b="25216"/>
          <a:stretch/>
        </p:blipFill>
        <p:spPr bwMode="auto">
          <a:xfrm>
            <a:off x="457201" y="304801"/>
            <a:ext cx="10473591" cy="611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2272" y="780865"/>
            <a:ext cx="6187456" cy="27085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27548" y="3918535"/>
            <a:ext cx="81369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Chuồn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chuồn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kịt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thổi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trút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khí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mẻ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5015880" y="4365104"/>
            <a:ext cx="6480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096000" y="4365104"/>
            <a:ext cx="6480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/>
        </p:nvCxnSpPr>
        <p:spPr>
          <a:xfrm>
            <a:off x="5159896" y="4797152"/>
            <a:ext cx="50405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855640" y="6093296"/>
            <a:ext cx="79208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83FAD1E-0DBD-49E8-9CFD-07835EEF9B34}"/>
              </a:ext>
            </a:extLst>
          </p:cNvPr>
          <p:cNvSpPr/>
          <p:nvPr/>
        </p:nvSpPr>
        <p:spPr>
          <a:xfrm>
            <a:off x="2639616" y="692696"/>
            <a:ext cx="1440160" cy="5599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98023CD-0265-4590-8538-6F1C5F291FB8}"/>
              </a:ext>
            </a:extLst>
          </p:cNvPr>
          <p:cNvSpPr/>
          <p:nvPr/>
        </p:nvSpPr>
        <p:spPr>
          <a:xfrm>
            <a:off x="2326089" y="743327"/>
            <a:ext cx="525040" cy="49991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3">
            <a:extLst>
              <a:ext uri="{FF2B5EF4-FFF2-40B4-BE49-F238E27FC236}">
                <a16:creationId xmlns:a16="http://schemas.microsoft.com/office/drawing/2014/main" id="{BD8D27C1-2283-44FA-9FCA-6C59048538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7885"/>
            <a:ext cx="12219444" cy="685799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513608" y="314615"/>
            <a:ext cx="1765738" cy="588149"/>
            <a:chOff x="228600" y="228600"/>
            <a:chExt cx="2514600" cy="838200"/>
          </a:xfrm>
        </p:grpSpPr>
        <p:sp>
          <p:nvSpPr>
            <p:cNvPr id="3" name="Rounded Rectangle 2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808080">
                      <a:lumMod val="1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3" t="5556" r="10998" b="63333"/>
          <a:stretch/>
        </p:blipFill>
        <p:spPr>
          <a:xfrm>
            <a:off x="6314208" y="459131"/>
            <a:ext cx="4343400" cy="1981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709297" y="3430931"/>
            <a:ext cx="877340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Chuồn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chuồn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thấp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kịt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thổi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trút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khí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mẻ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752627" y="1882978"/>
            <a:ext cx="5053437" cy="646331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690" y="3509523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775" y="3442042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121" y="3998498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210" y="3981142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572" y="4535860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618" y="4561800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914" y="4582024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312" y="4535860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873" y="5234487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735" y="5170967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4">
            <a:extLst>
              <a:ext uri="{FF2B5EF4-FFF2-40B4-BE49-F238E27FC236}">
                <a16:creationId xmlns:a16="http://schemas.microsoft.com/office/drawing/2014/main" id="{9BC8643B-74F6-4DEE-A47A-7FEDB28C3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574" y="5560718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14">
            <a:extLst>
              <a:ext uri="{FF2B5EF4-FFF2-40B4-BE49-F238E27FC236}">
                <a16:creationId xmlns:a16="http://schemas.microsoft.com/office/drawing/2014/main" id="{83036D7A-ED68-4DB6-9530-13940D096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937" y="5626123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14">
            <a:extLst>
              <a:ext uri="{FF2B5EF4-FFF2-40B4-BE49-F238E27FC236}">
                <a16:creationId xmlns:a16="http://schemas.microsoft.com/office/drawing/2014/main" id="{6B82AAAB-B82A-453F-9A0F-BB5851B5E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031" y="6145287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14">
            <a:extLst>
              <a:ext uri="{FF2B5EF4-FFF2-40B4-BE49-F238E27FC236}">
                <a16:creationId xmlns:a16="http://schemas.microsoft.com/office/drawing/2014/main" id="{C95920CC-DF58-403A-86C9-D7A3A75D1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952" y="6145287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846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83EC1-38BB-2A95-3406-D61161BB01A2}"/>
              </a:ext>
            </a:extLst>
          </p:cNvPr>
          <p:cNvSpPr txBox="1">
            <a:spLocks/>
          </p:cNvSpPr>
          <p:nvPr/>
        </p:nvSpPr>
        <p:spPr>
          <a:xfrm>
            <a:off x="250712" y="156466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Trời sắp mưa. Chuồn chuồn bay thấp. Bầu trời đen kịt. Gió thổi mạnh cuốn theo những đám lá khô. Rồi mưa ào ào trút xuống. </a:t>
            </a:r>
          </a:p>
          <a:p>
            <a:pPr algn="just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Mưa tạnh, những hạt mưa long lanh đọng trên các cuống lá. Bầu trời trong xanh, không khí mát mẻ.</a:t>
            </a:r>
          </a:p>
        </p:txBody>
      </p:sp>
      <p:sp>
        <p:nvSpPr>
          <p:cNvPr id="3" name="Rounded Rectangle 13">
            <a:extLst>
              <a:ext uri="{FF2B5EF4-FFF2-40B4-BE49-F238E27FC236}">
                <a16:creationId xmlns:a16="http://schemas.microsoft.com/office/drawing/2014/main" id="{3567027E-7AC2-05C5-05CB-44EE72D2C0D1}"/>
              </a:ext>
            </a:extLst>
          </p:cNvPr>
          <p:cNvSpPr/>
          <p:nvPr/>
        </p:nvSpPr>
        <p:spPr>
          <a:xfrm>
            <a:off x="433671" y="5524500"/>
            <a:ext cx="11277600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 trời sắp mưa, cảnh vật có gì đặc biệt?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D59F82A-9E90-6088-F147-FD8EE39EA12D}"/>
              </a:ext>
            </a:extLst>
          </p:cNvPr>
          <p:cNvCxnSpPr/>
          <p:nvPr/>
        </p:nvCxnSpPr>
        <p:spPr>
          <a:xfrm>
            <a:off x="5359353" y="954834"/>
            <a:ext cx="635567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F909616-C4B7-7296-5210-15D96F930D4E}"/>
              </a:ext>
            </a:extLst>
          </p:cNvPr>
          <p:cNvCxnSpPr/>
          <p:nvPr/>
        </p:nvCxnSpPr>
        <p:spPr>
          <a:xfrm>
            <a:off x="429806" y="1676400"/>
            <a:ext cx="40933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D8693C9-62FC-A2E9-1A33-A87B81E27DC5}"/>
              </a:ext>
            </a:extLst>
          </p:cNvPr>
          <p:cNvCxnSpPr/>
          <p:nvPr/>
        </p:nvCxnSpPr>
        <p:spPr>
          <a:xfrm>
            <a:off x="5014119" y="1676400"/>
            <a:ext cx="66971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D11496F-2F35-9728-2DF5-33EEA22A9173}"/>
              </a:ext>
            </a:extLst>
          </p:cNvPr>
          <p:cNvCxnSpPr/>
          <p:nvPr/>
        </p:nvCxnSpPr>
        <p:spPr>
          <a:xfrm>
            <a:off x="250712" y="2287556"/>
            <a:ext cx="544920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19">
            <a:extLst>
              <a:ext uri="{FF2B5EF4-FFF2-40B4-BE49-F238E27FC236}">
                <a16:creationId xmlns:a16="http://schemas.microsoft.com/office/drawing/2014/main" id="{BD6858D6-78DF-219D-22D1-D56F8824F0FA}"/>
              </a:ext>
            </a:extLst>
          </p:cNvPr>
          <p:cNvSpPr/>
          <p:nvPr/>
        </p:nvSpPr>
        <p:spPr>
          <a:xfrm>
            <a:off x="455914" y="5550159"/>
            <a:ext cx="11277600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 mưa tạnh, cảnh vật thay đổi như thế nào?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C694C05-8141-49CA-C64A-AB3895B5AEF5}"/>
              </a:ext>
            </a:extLst>
          </p:cNvPr>
          <p:cNvCxnSpPr/>
          <p:nvPr/>
        </p:nvCxnSpPr>
        <p:spPr>
          <a:xfrm>
            <a:off x="4523194" y="3581400"/>
            <a:ext cx="72103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BA77A12-1258-4218-46DB-106F19AF3EEB}"/>
              </a:ext>
            </a:extLst>
          </p:cNvPr>
          <p:cNvCxnSpPr/>
          <p:nvPr/>
        </p:nvCxnSpPr>
        <p:spPr>
          <a:xfrm>
            <a:off x="250712" y="4267200"/>
            <a:ext cx="1131660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017C773-E97D-2CD3-D3A1-8D66604A0268}"/>
              </a:ext>
            </a:extLst>
          </p:cNvPr>
          <p:cNvCxnSpPr/>
          <p:nvPr/>
        </p:nvCxnSpPr>
        <p:spPr>
          <a:xfrm>
            <a:off x="309634" y="4953000"/>
            <a:ext cx="45707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22385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8" t="19281"/>
          <a:stretch/>
        </p:blipFill>
        <p:spPr>
          <a:xfrm>
            <a:off x="2855640" y="1872480"/>
            <a:ext cx="6958374" cy="42204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C75759-CF32-4F7F-A46D-E498FDDB5419}"/>
              </a:ext>
            </a:extLst>
          </p:cNvPr>
          <p:cNvSpPr txBox="1"/>
          <p:nvPr/>
        </p:nvSpPr>
        <p:spPr>
          <a:xfrm>
            <a:off x="4511824" y="908720"/>
            <a:ext cx="3168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0F89F7E-0436-4CBA-B6FA-6B3EDF1C09C4}"/>
              </a:ext>
            </a:extLst>
          </p:cNvPr>
          <p:cNvSpPr/>
          <p:nvPr/>
        </p:nvSpPr>
        <p:spPr>
          <a:xfrm>
            <a:off x="1703512" y="348817"/>
            <a:ext cx="1440160" cy="5599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683EEFA-1D27-489F-BD83-14A2DD72AE57}"/>
              </a:ext>
            </a:extLst>
          </p:cNvPr>
          <p:cNvSpPr/>
          <p:nvPr/>
        </p:nvSpPr>
        <p:spPr>
          <a:xfrm>
            <a:off x="1389985" y="399448"/>
            <a:ext cx="525040" cy="49991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81201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262732" y="461266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 sắp mưa. Chuồn chuồn bay thấp. Bầu trời đen kịt. Gió thổi mạnh cuốn theo những đám lá khô. Rồi mưa ào ào trút xuống. </a:t>
            </a:r>
          </a:p>
          <a:p>
            <a:pPr algn="just"/>
            <a:r>
              <a:rPr lang="en-US" sz="3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Mưa tạnh, những hạt mưa long lanh đọng trên các cuống lá. Bầu trời trong xanh, không khí mát mẻ.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78"/>
          <a:stretch/>
        </p:blipFill>
        <p:spPr bwMode="auto">
          <a:xfrm>
            <a:off x="1143658" y="2649894"/>
            <a:ext cx="9829142" cy="2303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491" y="-77185"/>
            <a:ext cx="3447550" cy="2887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5173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559496" y="2060848"/>
            <a:ext cx="8813492" cy="220650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BÀI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 68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Uôn</a:t>
            </a:r>
            <a:r>
              <a:rPr lang="en-US" sz="60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       </a:t>
            </a:r>
            <a:r>
              <a:rPr lang="en-US" sz="60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uông</a:t>
            </a:r>
            <a:endParaRPr kumimoji="0" lang="vi-VN" sz="60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113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Background pattern&#10;&#10;Description automatically generated">
            <a:extLst>
              <a:ext uri="{FF2B5EF4-FFF2-40B4-BE49-F238E27FC236}">
                <a16:creationId xmlns:a16="http://schemas.microsoft.com/office/drawing/2014/main" id="{EE5203CC-22AF-4582-846C-B280ADB915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569" y="904022"/>
            <a:ext cx="1439705" cy="143970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83080" y="4453526"/>
            <a:ext cx="17947916" cy="3270582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060AE78-8FC4-4045-B4C1-EEF29D56F3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5497">
            <a:off x="242597" y="4241579"/>
            <a:ext cx="1176872" cy="588436"/>
          </a:xfrm>
          <a:prstGeom prst="rect">
            <a:avLst/>
          </a:prstGeom>
        </p:spPr>
      </p:pic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4A8585D-352F-4233-B55E-B3CE796B92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8925">
            <a:off x="559895" y="5481810"/>
            <a:ext cx="1176872" cy="588436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6" y="5001628"/>
            <a:ext cx="1176872" cy="588436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17F3A7C-C473-42C2-A956-7FBC9ACC79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5034">
            <a:off x="8175173" y="5891332"/>
            <a:ext cx="1176872" cy="588436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B727B00-1C7B-4E2A-98E7-ACDEB3CD70D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63"/>
          <a:stretch/>
        </p:blipFill>
        <p:spPr>
          <a:xfrm rot="21158011">
            <a:off x="3806388" y="4860316"/>
            <a:ext cx="378211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A645E4C-897C-439D-8A6F-19F0A33ADB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498" y="996287"/>
            <a:ext cx="1439705" cy="1439705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EAA84548-3C68-45F6-9B74-7975E58EA8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058" y="996286"/>
            <a:ext cx="1439705" cy="1439705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7EC9132-19C7-4FB3-9422-01017C6AAAB0}"/>
              </a:ext>
            </a:extLst>
          </p:cNvPr>
          <p:cNvSpPr/>
          <p:nvPr/>
        </p:nvSpPr>
        <p:spPr>
          <a:xfrm>
            <a:off x="930745" y="656839"/>
            <a:ext cx="10454980" cy="5584571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pic>
        <p:nvPicPr>
          <p:cNvPr id="9218" name="Picture 2" descr="Fly me to the broom: September 2020">
            <a:extLst>
              <a:ext uri="{FF2B5EF4-FFF2-40B4-BE49-F238E27FC236}">
                <a16:creationId xmlns:a16="http://schemas.microsoft.com/office/drawing/2014/main" id="{E041A769-664F-4092-A84E-285209389B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5520" y="765432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The Echelford Primary School - Sports Leaders">
            <a:extLst>
              <a:ext uri="{FF2B5EF4-FFF2-40B4-BE49-F238E27FC236}">
                <a16:creationId xmlns:a16="http://schemas.microsoft.com/office/drawing/2014/main" id="{5455AED2-2D54-4420-AAA5-2F41EF30C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81707" y="4822428"/>
            <a:ext cx="6935121" cy="204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Rainbow cartoon on transparent background PNG - Similar PNG">
            <a:extLst>
              <a:ext uri="{FF2B5EF4-FFF2-40B4-BE49-F238E27FC236}">
                <a16:creationId xmlns:a16="http://schemas.microsoft.com/office/drawing/2014/main" id="{DBB6555B-E001-4D0A-ACF1-816B9A46D7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6167" r="94667">
                        <a14:foregroundMark x1="15000" y1="66000" x2="25167" y2="66000"/>
                        <a14:foregroundMark x1="8167" y1="71667" x2="13167" y2="71667"/>
                        <a14:foregroundMark x1="26333" y1="72500" x2="14333" y2="68333"/>
                        <a14:foregroundMark x1="14333" y1="68333" x2="23167" y2="70333"/>
                        <a14:foregroundMark x1="23167" y1="70333" x2="28000" y2="66000"/>
                        <a14:foregroundMark x1="24500" y1="63167" x2="24333" y2="73167"/>
                        <a14:foregroundMark x1="22500" y1="60000" x2="29833" y2="70833"/>
                        <a14:foregroundMark x1="26500" y1="61167" x2="34500" y2="72167"/>
                        <a14:foregroundMark x1="33333" y1="66500" x2="37667" y2="73833"/>
                        <a14:foregroundMark x1="51333" y1="62833" x2="51333" y2="62833"/>
                        <a14:foregroundMark x1="79167" y1="67167" x2="83333" y2="74833"/>
                        <a14:foregroundMark x1="83833" y1="66000" x2="69167" y2="75500"/>
                        <a14:foregroundMark x1="75000" y1="68000" x2="83500" y2="75000"/>
                        <a14:foregroundMark x1="83000" y1="67000" x2="70500" y2="70500"/>
                        <a14:foregroundMark x1="70500" y1="70500" x2="78500" y2="66167"/>
                        <a14:foregroundMark x1="78500" y1="66167" x2="77000" y2="65500"/>
                        <a14:foregroundMark x1="74167" y1="65667" x2="78167" y2="71167"/>
                        <a14:foregroundMark x1="72167" y1="64333" x2="77167" y2="71167"/>
                        <a14:foregroundMark x1="66833" y1="73833" x2="73333" y2="74000"/>
                        <a14:foregroundMark x1="66500" y1="70833" x2="72833" y2="73000"/>
                        <a14:foregroundMark x1="88000" y1="69167" x2="91167" y2="73167"/>
                        <a14:foregroundMark x1="94000" y1="72667" x2="94000" y2="72667"/>
                        <a14:foregroundMark x1="94833" y1="72833" x2="94833" y2="72833"/>
                        <a14:foregroundMark x1="6167" y1="71500" x2="6167" y2="71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801" b="20651"/>
          <a:stretch/>
        </p:blipFill>
        <p:spPr bwMode="auto">
          <a:xfrm rot="20096658">
            <a:off x="131683" y="762089"/>
            <a:ext cx="2394172" cy="118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BED54E5F-2B0F-41AC-8521-91406384ED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377" y="-168539"/>
            <a:ext cx="1439705" cy="143970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EE590DC-E57D-4E25-B6B6-491F6171D069}"/>
              </a:ext>
            </a:extLst>
          </p:cNvPr>
          <p:cNvGrpSpPr/>
          <p:nvPr/>
        </p:nvGrpSpPr>
        <p:grpSpPr>
          <a:xfrm>
            <a:off x="7652230" y="4533118"/>
            <a:ext cx="4351838" cy="2320136"/>
            <a:chOff x="7652230" y="4533118"/>
            <a:chExt cx="4351838" cy="2320136"/>
          </a:xfrm>
        </p:grpSpPr>
        <p:pic>
          <p:nvPicPr>
            <p:cNvPr id="11" name="Picture 10" descr="A picture containing application&#10;&#10;Description automatically generated">
              <a:extLst>
                <a:ext uri="{FF2B5EF4-FFF2-40B4-BE49-F238E27FC236}">
                  <a16:creationId xmlns:a16="http://schemas.microsoft.com/office/drawing/2014/main" id="{E76239BB-5E9F-4B27-AE59-DAE414171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230" y="4533118"/>
              <a:ext cx="4351838" cy="2279276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DAA05327-B4D1-4327-A47E-3C9B515F6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2381" l="6390" r="95048">
                          <a14:foregroundMark x1="6390" y1="40238" x2="6390" y2="40238"/>
                          <a14:foregroundMark x1="36422" y1="90000" x2="36422" y2="90000"/>
                          <a14:foregroundMark x1="28754" y1="91905" x2="54633" y2="92381"/>
                          <a14:foregroundMark x1="87859" y1="45238" x2="87859" y2="45238"/>
                          <a14:foregroundMark x1="91534" y1="38333" x2="90096" y2="50000"/>
                          <a14:foregroundMark x1="94249" y1="41429" x2="94249" y2="41429"/>
                          <a14:foregroundMark x1="95048" y1="38333" x2="95048" y2="38333"/>
                          <a14:backgroundMark x1="35783" y1="69048" x2="35783" y2="69048"/>
                          <a14:backgroundMark x1="32588" y1="85476" x2="32588" y2="85476"/>
                          <a14:backgroundMark x1="29712" y1="87619" x2="29712" y2="87619"/>
                          <a14:backgroundMark x1="72204" y1="86905" x2="72204" y2="86905"/>
                          <a14:backgroundMark x1="70128" y1="89762" x2="70128" y2="89762"/>
                          <a14:backgroundMark x1="76038" y1="89048" x2="76038" y2="89048"/>
                          <a14:backgroundMark x1="78914" y1="89286" x2="78914" y2="89286"/>
                          <a14:backgroundMark x1="81629" y1="86190" x2="81629" y2="86190"/>
                          <a14:backgroundMark x1="58147" y1="87619" x2="58147" y2="87619"/>
                          <a14:backgroundMark x1="56070" y1="90714" x2="56070" y2="90714"/>
                          <a14:backgroundMark x1="53355" y1="88095" x2="53355" y2="88095"/>
                          <a14:backgroundMark x1="50000" y1="87381" x2="50000" y2="87381"/>
                          <a14:backgroundMark x1="45847" y1="91667" x2="45847" y2="91667"/>
                          <a14:backgroundMark x1="27316" y1="90952" x2="27316" y2="90952"/>
                          <a14:backgroundMark x1="24760" y1="88810" x2="24760" y2="88810"/>
                          <a14:backgroundMark x1="77316" y1="47619" x2="77316" y2="47619"/>
                          <a14:backgroundMark x1="24441" y1="50476" x2="24441" y2="5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7184" y="6339843"/>
              <a:ext cx="748626" cy="502273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878A5CFA-3099-4CEA-84E6-48C85DDEA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2381" l="6390" r="95048">
                          <a14:foregroundMark x1="6390" y1="40238" x2="6390" y2="40238"/>
                          <a14:foregroundMark x1="36422" y1="90000" x2="36422" y2="90000"/>
                          <a14:foregroundMark x1="28754" y1="91905" x2="54633" y2="92381"/>
                          <a14:foregroundMark x1="87859" y1="45238" x2="87859" y2="45238"/>
                          <a14:foregroundMark x1="91534" y1="38333" x2="90096" y2="50000"/>
                          <a14:foregroundMark x1="94249" y1="41429" x2="94249" y2="41429"/>
                          <a14:foregroundMark x1="95048" y1="38333" x2="95048" y2="38333"/>
                          <a14:backgroundMark x1="35783" y1="69048" x2="35783" y2="69048"/>
                          <a14:backgroundMark x1="32588" y1="85476" x2="32588" y2="85476"/>
                          <a14:backgroundMark x1="29712" y1="87619" x2="29712" y2="87619"/>
                          <a14:backgroundMark x1="72204" y1="86905" x2="72204" y2="86905"/>
                          <a14:backgroundMark x1="70128" y1="89762" x2="70128" y2="89762"/>
                          <a14:backgroundMark x1="76038" y1="89048" x2="76038" y2="89048"/>
                          <a14:backgroundMark x1="78914" y1="89286" x2="78914" y2="89286"/>
                          <a14:backgroundMark x1="81629" y1="86190" x2="81629" y2="86190"/>
                          <a14:backgroundMark x1="58147" y1="87619" x2="58147" y2="87619"/>
                          <a14:backgroundMark x1="56070" y1="90714" x2="56070" y2="90714"/>
                          <a14:backgroundMark x1="53355" y1="88095" x2="53355" y2="88095"/>
                          <a14:backgroundMark x1="50000" y1="87381" x2="50000" y2="87381"/>
                          <a14:backgroundMark x1="45847" y1="91667" x2="45847" y2="91667"/>
                          <a14:backgroundMark x1="27316" y1="90952" x2="27316" y2="90952"/>
                          <a14:backgroundMark x1="24760" y1="88810" x2="24760" y2="88810"/>
                          <a14:backgroundMark x1="77316" y1="47619" x2="77316" y2="47619"/>
                          <a14:backgroundMark x1="24441" y1="50476" x2="24441" y2="5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5273" y="6343812"/>
              <a:ext cx="748626" cy="502273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244BD3B5-EB96-45E9-9080-4CC7CF1DB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2381" l="6390" r="95048">
                          <a14:foregroundMark x1="6390" y1="40238" x2="6390" y2="40238"/>
                          <a14:foregroundMark x1="36422" y1="90000" x2="36422" y2="90000"/>
                          <a14:foregroundMark x1="28754" y1="91905" x2="54633" y2="92381"/>
                          <a14:foregroundMark x1="87859" y1="45238" x2="87859" y2="45238"/>
                          <a14:foregroundMark x1="91534" y1="38333" x2="90096" y2="50000"/>
                          <a14:foregroundMark x1="94249" y1="41429" x2="94249" y2="41429"/>
                          <a14:foregroundMark x1="95048" y1="38333" x2="95048" y2="38333"/>
                          <a14:backgroundMark x1="35783" y1="69048" x2="35783" y2="69048"/>
                          <a14:backgroundMark x1="32588" y1="85476" x2="32588" y2="85476"/>
                          <a14:backgroundMark x1="29712" y1="87619" x2="29712" y2="87619"/>
                          <a14:backgroundMark x1="72204" y1="86905" x2="72204" y2="86905"/>
                          <a14:backgroundMark x1="70128" y1="89762" x2="70128" y2="89762"/>
                          <a14:backgroundMark x1="76038" y1="89048" x2="76038" y2="89048"/>
                          <a14:backgroundMark x1="78914" y1="89286" x2="78914" y2="89286"/>
                          <a14:backgroundMark x1="81629" y1="86190" x2="81629" y2="86190"/>
                          <a14:backgroundMark x1="58147" y1="87619" x2="58147" y2="87619"/>
                          <a14:backgroundMark x1="56070" y1="90714" x2="56070" y2="90714"/>
                          <a14:backgroundMark x1="53355" y1="88095" x2="53355" y2="88095"/>
                          <a14:backgroundMark x1="50000" y1="87381" x2="50000" y2="87381"/>
                          <a14:backgroundMark x1="45847" y1="91667" x2="45847" y2="91667"/>
                          <a14:backgroundMark x1="27316" y1="90952" x2="27316" y2="90952"/>
                          <a14:backgroundMark x1="24760" y1="88810" x2="24760" y2="88810"/>
                          <a14:backgroundMark x1="77316" y1="47619" x2="77316" y2="47619"/>
                          <a14:backgroundMark x1="24441" y1="50476" x2="24441" y2="5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6451" y="6350981"/>
              <a:ext cx="748626" cy="502273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042BD26B-B330-4CB5-8C72-30A9378FC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2381" l="6390" r="95048">
                          <a14:foregroundMark x1="6390" y1="40238" x2="6390" y2="40238"/>
                          <a14:foregroundMark x1="36422" y1="90000" x2="36422" y2="90000"/>
                          <a14:foregroundMark x1="28754" y1="91905" x2="54633" y2="92381"/>
                          <a14:foregroundMark x1="87859" y1="45238" x2="87859" y2="45238"/>
                          <a14:foregroundMark x1="91534" y1="38333" x2="90096" y2="50000"/>
                          <a14:foregroundMark x1="94249" y1="41429" x2="94249" y2="41429"/>
                          <a14:foregroundMark x1="95048" y1="38333" x2="95048" y2="38333"/>
                          <a14:backgroundMark x1="35783" y1="69048" x2="35783" y2="69048"/>
                          <a14:backgroundMark x1="32588" y1="85476" x2="32588" y2="85476"/>
                          <a14:backgroundMark x1="29712" y1="87619" x2="29712" y2="87619"/>
                          <a14:backgroundMark x1="72204" y1="86905" x2="72204" y2="86905"/>
                          <a14:backgroundMark x1="70128" y1="89762" x2="70128" y2="89762"/>
                          <a14:backgroundMark x1="76038" y1="89048" x2="76038" y2="89048"/>
                          <a14:backgroundMark x1="78914" y1="89286" x2="78914" y2="89286"/>
                          <a14:backgroundMark x1="81629" y1="86190" x2="81629" y2="86190"/>
                          <a14:backgroundMark x1="58147" y1="87619" x2="58147" y2="87619"/>
                          <a14:backgroundMark x1="56070" y1="90714" x2="56070" y2="90714"/>
                          <a14:backgroundMark x1="53355" y1="88095" x2="53355" y2="88095"/>
                          <a14:backgroundMark x1="50000" y1="87381" x2="50000" y2="87381"/>
                          <a14:backgroundMark x1="45847" y1="91667" x2="45847" y2="91667"/>
                          <a14:backgroundMark x1="27316" y1="90952" x2="27316" y2="90952"/>
                          <a14:backgroundMark x1="24760" y1="88810" x2="24760" y2="88810"/>
                          <a14:backgroundMark x1="77316" y1="47619" x2="77316" y2="47619"/>
                          <a14:backgroundMark x1="24441" y1="50476" x2="24441" y2="5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58103" y="6343811"/>
              <a:ext cx="748626" cy="502273"/>
            </a:xfrm>
            <a:prstGeom prst="rect">
              <a:avLst/>
            </a:prstGeom>
          </p:spPr>
        </p:pic>
      </p:grpSp>
      <p:pic>
        <p:nvPicPr>
          <p:cNvPr id="49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097870CC-8268-4226-9427-9DDB10B51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460" y="282216"/>
            <a:ext cx="1485060" cy="146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CC1787-F221-3103-9995-29067CA43A9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84804" y="1118415"/>
            <a:ext cx="10297036" cy="46211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905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500" tmFilter="0, 0; .2, .5; .8, .5; 1, 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50" autoRev="1" fill="hold"/>
                                        <p:tgtEl>
                                          <p:spTgt spid="20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7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500" tmFilter="0, 0; .2, .5; .8, .5; 1, 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750" autoRev="1" fill="hold"/>
                                        <p:tgtEl>
                                          <p:spTgt spid="20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3" b="15243"/>
          <a:stretch/>
        </p:blipFill>
        <p:spPr>
          <a:xfrm>
            <a:off x="0" y="0"/>
            <a:ext cx="12192000" cy="51871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527FE5-4947-4EE0-A908-333317FAE0AF}"/>
              </a:ext>
            </a:extLst>
          </p:cNvPr>
          <p:cNvSpPr/>
          <p:nvPr/>
        </p:nvSpPr>
        <p:spPr>
          <a:xfrm>
            <a:off x="1199456" y="548680"/>
            <a:ext cx="2520280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C1173CF-AE50-4482-865C-7518E272796D}"/>
              </a:ext>
            </a:extLst>
          </p:cNvPr>
          <p:cNvSpPr/>
          <p:nvPr/>
        </p:nvSpPr>
        <p:spPr>
          <a:xfrm>
            <a:off x="695400" y="602686"/>
            <a:ext cx="918820" cy="9001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66E0AD-B196-4D0D-812E-672B66F6A98E}"/>
              </a:ext>
            </a:extLst>
          </p:cNvPr>
          <p:cNvSpPr txBox="1"/>
          <p:nvPr/>
        </p:nvSpPr>
        <p:spPr>
          <a:xfrm>
            <a:off x="2207568" y="5365611"/>
            <a:ext cx="82389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Chuồn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chuồn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qua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luống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rau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E0AA5D-C1D2-48C4-B5F1-BCD080EBEA6F}"/>
              </a:ext>
            </a:extLst>
          </p:cNvPr>
          <p:cNvSpPr txBox="1"/>
          <p:nvPr/>
        </p:nvSpPr>
        <p:spPr>
          <a:xfrm>
            <a:off x="2861060" y="5360111"/>
            <a:ext cx="12294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uôn</a:t>
            </a:r>
            <a:endParaRPr lang="en-US" sz="4000" dirty="0">
              <a:solidFill>
                <a:srgbClr val="FF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82D6A1-3632-4B60-A124-E4B9C578AED8}"/>
              </a:ext>
            </a:extLst>
          </p:cNvPr>
          <p:cNvSpPr txBox="1"/>
          <p:nvPr/>
        </p:nvSpPr>
        <p:spPr>
          <a:xfrm>
            <a:off x="4367808" y="5371111"/>
            <a:ext cx="11213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uôn</a:t>
            </a:r>
            <a:endParaRPr lang="en-US" sz="4000" dirty="0">
              <a:solidFill>
                <a:srgbClr val="FF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0370A0-62E3-4BE3-BB84-8F41F3859E07}"/>
              </a:ext>
            </a:extLst>
          </p:cNvPr>
          <p:cNvSpPr txBox="1"/>
          <p:nvPr/>
        </p:nvSpPr>
        <p:spPr>
          <a:xfrm>
            <a:off x="8400256" y="5357056"/>
            <a:ext cx="1584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uông</a:t>
            </a:r>
            <a:endParaRPr lang="en-US" sz="4000" dirty="0">
              <a:solidFill>
                <a:srgbClr val="FF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939512" y="2881984"/>
            <a:ext cx="2123468" cy="1270916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36325" y="2881984"/>
            <a:ext cx="2123468" cy="1270916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40820" y="4336556"/>
            <a:ext cx="4295089" cy="1302245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3318600" y="1295400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6231740" y="1295400"/>
            <a:ext cx="2826337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uông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85330" y="4191000"/>
            <a:ext cx="1981695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̀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24" grpId="0"/>
      <p:bldP spid="26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72057" y="232063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khuôn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488407" y="232063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muốn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201633" y="232063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muộn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418102" y="214435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178555" y="214435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887249" y="214435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</a:t>
            </a:r>
          </a:p>
        </p:txBody>
      </p:sp>
      <p:sp>
        <p:nvSpPr>
          <p:cNvPr id="3" name="AutoShape 6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AutoShape 8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3230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AutoShape 6" descr="Nâng cao kỹ năng viết với 7 bước hiệu quả | Edu2Review"/>
          <p:cNvSpPr>
            <a:spLocks noChangeAspect="1" noChangeArrowheads="1"/>
          </p:cNvSpPr>
          <p:nvPr/>
        </p:nvSpPr>
        <p:spPr bwMode="auto">
          <a:xfrm>
            <a:off x="475456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AutoShape 8" descr="Nâng cao kỹ năng viết với 7 bước hiệu quả | Edu2Review"/>
          <p:cNvSpPr>
            <a:spLocks noChangeAspect="1" noChangeArrowheads="1"/>
          </p:cNvSpPr>
          <p:nvPr/>
        </p:nvSpPr>
        <p:spPr bwMode="auto">
          <a:xfrm>
            <a:off x="627856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AutoShape 10" descr="Nâng cao kỹ năng viết với 7 bước hiệu quả | Edu2Review"/>
          <p:cNvSpPr>
            <a:spLocks noChangeAspect="1" noChangeArrowheads="1"/>
          </p:cNvSpPr>
          <p:nvPr/>
        </p:nvSpPr>
        <p:spPr bwMode="auto">
          <a:xfrm>
            <a:off x="780256" y="4651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AutoShape 12" descr="Nâng cao kỹ năng viết với 7 bước hiệu quả | Edu2Review"/>
          <p:cNvSpPr>
            <a:spLocks noChangeAspect="1" noChangeArrowheads="1"/>
          </p:cNvSpPr>
          <p:nvPr/>
        </p:nvSpPr>
        <p:spPr bwMode="auto">
          <a:xfrm>
            <a:off x="932656" y="6175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AutoShape 16" descr="Làm thế nào để viết hay hơn? | Edu2Review"/>
          <p:cNvSpPr>
            <a:spLocks noChangeAspect="1" noChangeArrowheads="1"/>
          </p:cNvSpPr>
          <p:nvPr/>
        </p:nvSpPr>
        <p:spPr bwMode="auto">
          <a:xfrm>
            <a:off x="1085056" y="769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8877857" y="232063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nguồn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9765596" y="214435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609601" y="377695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buồng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573280" y="37769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luống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6047370" y="3776958"/>
            <a:ext cx="282633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thuổng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1042426" y="3600674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uông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3763876" y="3600674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uông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6696955" y="3600674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uông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8954057" y="377695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vuông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9335056" y="3600674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138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  <p:bldP spid="11" grpId="0"/>
      <p:bldP spid="13" grpId="0"/>
      <p:bldP spid="17" grpId="0"/>
      <p:bldP spid="18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08" y="620688"/>
            <a:ext cx="7128792" cy="4680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83832" y="5517232"/>
            <a:ext cx="36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Cuộn</a:t>
            </a:r>
            <a:r>
              <a:rPr lang="en-US" sz="5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endParaRPr lang="en-US" sz="5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2" y="620689"/>
            <a:ext cx="7272808" cy="49685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99756" y="5733256"/>
            <a:ext cx="4392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buồng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chuối</a:t>
            </a:r>
            <a:endParaRPr lang="en-US" sz="4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8" y="332657"/>
            <a:ext cx="7776864" cy="48491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63752" y="5661249"/>
            <a:ext cx="360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Ốc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bươu</a:t>
            </a:r>
            <a:endParaRPr lang="en-US" sz="4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572057" y="484375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khuôn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488407" y="48437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muốn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201633" y="48437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muộn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1418102" y="46674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178555" y="46674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6887249" y="46674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8877857" y="484375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nguồn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9765596" y="46674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609601" y="5899804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buồng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3573280" y="589980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luống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6047370" y="5899804"/>
            <a:ext cx="282633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thuổng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1042426" y="5723520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uông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3763876" y="5723520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uông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6696955" y="5723520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uông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8954057" y="5899804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vuông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9335056" y="5723520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uông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109" y="152400"/>
            <a:ext cx="5552314" cy="4650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B0A67224-A48E-4E94-AC18-26BD56A62D9C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Pg\u0013\uFFFD{B49A5C3D-DCB9-4049-A9BE-8AAB44B0AD0C}&quot;,&quot;C:\\Users\\My PC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ài 68 uôn uôn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0B76F95-4778-4DE1-A91A-6A36A41168B7}:200757711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B7E572B-0E20-4D81-9591-5F6DDF836D9A}:26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D250C25-7BB9-4353-B66E-B990D69B56CE}:35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1315F79-B321-4916-9ECE-77BC5FE5AC14}:26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9926F8F-EB7B-4C41-9F6B-DBDF9BC8B961}:31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6696B2B-85C3-436C-8A88-E7CDC489B46A}:26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5941477-2626-440B-9222-65FC9C082A8B}:28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0B1DBA2-236A-45BF-9B7B-948902021EB2}:200757712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601E46E-800D-4936-B098-5CEF4B1121A0}:26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8803988-76CB-4E29-BBBE-BB0B74C5A0E6}:27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E273367-2772-4C62-8941-9447D88E4192}:32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3B7AEBF-4C19-4A1C-8030-37A835A96403}:38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56F6D35-4537-4843-8260-F92E91FC2994}:31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4A180BE-ED4F-4555-B9DF-D0F48FB9105A}:200757711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61341EC-0B4D-480E-8D12-BB498FEC6490}:25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AA22BA5-B7CC-46D2-9B8A-94FA0D295407}:200757711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859BEE3-AD96-4E82-97C1-D14525DAF30D}:33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B8D63A9-446C-413A-90F7-1A88E201A03D}:26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258DBF8-BFEA-4D85-8CE5-72AE8ED587C8}:26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BBAAA48-55C5-4BE1-AA39-96A0812750C5}:262"/>
</p:tagLst>
</file>

<file path=ppt/theme/theme1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367</Words>
  <Application>Microsoft Macintosh PowerPoint</Application>
  <PresentationFormat>Widescreen</PresentationFormat>
  <Paragraphs>81</Paragraphs>
  <Slides>20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20</vt:i4>
      </vt:variant>
    </vt:vector>
  </HeadingPairs>
  <TitlesOfParts>
    <vt:vector size="37" baseType="lpstr">
      <vt:lpstr>等线</vt:lpstr>
      <vt:lpstr>微软雅黑</vt:lpstr>
      <vt:lpstr>SimSun</vt:lpstr>
      <vt:lpstr>Arial</vt:lpstr>
      <vt:lpstr>Arial Rounded MT Bold</vt:lpstr>
      <vt:lpstr>Arial-Rounded</vt:lpstr>
      <vt:lpstr>Calibri</vt:lpstr>
      <vt:lpstr>Calibri Light</vt:lpstr>
      <vt:lpstr>Coiny</vt:lpstr>
      <vt:lpstr>Times New Roman</vt:lpstr>
      <vt:lpstr>3_Office Theme</vt:lpstr>
      <vt:lpstr>1_Office Theme</vt:lpstr>
      <vt:lpstr>3_Office 主题​​</vt:lpstr>
      <vt:lpstr>https://www.freeppt7.com</vt:lpstr>
      <vt:lpstr>1_Default Design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68 uôn uông</dc:title>
  <dc:creator>Windows User</dc:creator>
  <cp:lastModifiedBy>Nguyễn Thị Như</cp:lastModifiedBy>
  <cp:revision>20</cp:revision>
  <dcterms:created xsi:type="dcterms:W3CDTF">2020-08-22T03:34:00Z</dcterms:created>
  <dcterms:modified xsi:type="dcterms:W3CDTF">2024-12-29T03:35:01Z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