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</p:sldMasterIdLst>
  <p:notesMasterIdLst>
    <p:notesMasterId r:id="rId10"/>
  </p:notesMasterIdLst>
  <p:sldIdLst>
    <p:sldId id="400" r:id="rId4"/>
    <p:sldId id="284" r:id="rId5"/>
    <p:sldId id="256" r:id="rId6"/>
    <p:sldId id="280" r:id="rId7"/>
    <p:sldId id="288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44" y="17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2024/12/29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03" y="-637641"/>
            <a:ext cx="13096568" cy="73668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398069" y="406400"/>
            <a:ext cx="11075129" cy="578755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41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GIỜ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TOÁN</a:t>
              </a:r>
              <a:r>
                <a:rPr kumimoji="0" lang="en-US" sz="2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29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17.ÔN TẬP CÁC SỐ TRONG PHẠM VI 10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821904" y="4696527"/>
            <a:ext cx="837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</a:t>
            </a:r>
            <a:r>
              <a:rPr kumimoji="0" lang="en-US" sz="3600" b="1" i="1" u="none" strike="noStrike" kern="1200" cap="none" spc="0" normalizeH="0" baseline="0" noProof="0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1" y="1201533"/>
            <a:ext cx="87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213543_241192370410923_7884809992298816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914" y="642424"/>
            <a:ext cx="9059593" cy="600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2159" y="281355"/>
            <a:ext cx="1567484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250335_1027236201069651_66750797562269987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265" y="1181686"/>
            <a:ext cx="10818055" cy="533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198601_1385653184965160_2670419701079948370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86" y="1350499"/>
            <a:ext cx="11577711" cy="3200315"/>
          </a:xfrm>
        </p:spPr>
      </p:pic>
      <p:sp>
        <p:nvSpPr>
          <p:cNvPr id="7" name="TextBox 6"/>
          <p:cNvSpPr txBox="1"/>
          <p:nvPr/>
        </p:nvSpPr>
        <p:spPr>
          <a:xfrm>
            <a:off x="407963" y="562708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015" y="4628273"/>
            <a:ext cx="78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19601" y="4760327"/>
            <a:ext cx="1157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con vật: Con thỏ, con chó, con trâu, số con vật nào ít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188089_634770340756712_5696184893668832328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7" y="351692"/>
            <a:ext cx="11760592" cy="630232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71</Words>
  <Application>Microsoft Macintosh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等线</vt:lpstr>
      <vt:lpstr>等线 Light</vt:lpstr>
      <vt:lpstr>Microsoft YaHei</vt:lpstr>
      <vt:lpstr>.VnAvant</vt:lpstr>
      <vt:lpstr>Arial</vt:lpstr>
      <vt:lpstr>Calibri</vt:lpstr>
      <vt:lpstr>Calibri Light</vt:lpstr>
      <vt:lpstr>Chivo Light</vt:lpstr>
      <vt:lpstr>Times New Roman</vt:lpstr>
      <vt:lpstr>方正准圆简体</vt:lpstr>
      <vt:lpstr>Office Theme</vt:lpstr>
      <vt:lpstr>3_Office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Nguyễn Thị Như</cp:lastModifiedBy>
  <cp:revision>38</cp:revision>
  <dcterms:created xsi:type="dcterms:W3CDTF">2020-08-12T16:29:00Z</dcterms:created>
  <dcterms:modified xsi:type="dcterms:W3CDTF">2024-12-29T14:29:24Z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