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58" r:id="rId3"/>
    <p:sldId id="263" r:id="rId4"/>
    <p:sldId id="256" r:id="rId5"/>
    <p:sldId id="259" r:id="rId6"/>
    <p:sldId id="260" r:id="rId7"/>
    <p:sldId id="261" r:id="rId8"/>
    <p:sldId id="264" r:id="rId9"/>
    <p:sldId id="265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EAC4E-4C51-453E-A95B-D3EFEDA9C106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CFAE5-9A1A-46F6-8088-6860723E1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CFAE5-9A1A-46F6-8088-6860723E19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5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CFAE5-9A1A-46F6-8088-6860723E19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7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CFAE5-9A1A-46F6-8088-6860723E19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60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CFAE5-9A1A-46F6-8088-6860723E19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8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CFAE5-9A1A-46F6-8088-6860723E19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16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CFAE5-9A1A-46F6-8088-6860723E19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14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CFAE5-9A1A-46F6-8088-6860723E19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35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6CFAE5-9A1A-46F6-8088-6860723E19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8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45FB6-0A5B-485F-801C-0185F61696D0}" type="datetimeFigureOut">
              <a:rPr lang="en-US" smtClean="0"/>
              <a:pPr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C370-C856-456D-878B-6059768FD8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99" y="-593449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50409" y="2026603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1049888" y="1739474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F0137A-C7C8-4804-AF88-C74DFDD326A1}"/>
              </a:ext>
            </a:extLst>
          </p:cNvPr>
          <p:cNvSpPr txBox="1"/>
          <p:nvPr/>
        </p:nvSpPr>
        <p:spPr>
          <a:xfrm>
            <a:off x="2667000" y="381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QUANG TRUNG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68151A-132F-442B-8C93-11E1A9C7CB31}"/>
              </a:ext>
            </a:extLst>
          </p:cNvPr>
          <p:cNvSpPr txBox="1"/>
          <p:nvPr/>
        </p:nvSpPr>
        <p:spPr>
          <a:xfrm>
            <a:off x="2796344" y="4284387"/>
            <a:ext cx="3992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GVCN: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F05DE-1881-40B5-9A76-06C89F4488F1}"/>
              </a:ext>
            </a:extLst>
          </p:cNvPr>
          <p:cNvSpPr txBox="1"/>
          <p:nvPr/>
        </p:nvSpPr>
        <p:spPr>
          <a:xfrm>
            <a:off x="1828800" y="3194705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2133600" y="990600"/>
            <a:ext cx="5181600" cy="1143000"/>
          </a:xfrm>
          <a:prstGeom prst="ribb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05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oàng Vân – Em Yêu Trường Em">
            <a:hlinkClick r:id="" action="ppaction://media"/>
            <a:extLst>
              <a:ext uri="{FF2B5EF4-FFF2-40B4-BE49-F238E27FC236}">
                <a16:creationId xmlns:a16="http://schemas.microsoft.com/office/drawing/2014/main" id="{6962A605-5C96-42EF-AA16-DD17DAF1FB1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43200" y="4782129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4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0"/>
            <a:ext cx="66294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3649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4600" y="0"/>
            <a:ext cx="662940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2286000"/>
            <a:ext cx="914400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52800" cy="145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200400" y="0"/>
            <a:ext cx="5943600" cy="1676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 descr="Đóng cửa, tắt điện - bài 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752600"/>
            <a:ext cx="3291092" cy="2514600"/>
          </a:xfrm>
          <a:prstGeom prst="rect">
            <a:avLst/>
          </a:prstGeom>
        </p:spPr>
      </p:pic>
      <p:pic>
        <p:nvPicPr>
          <p:cNvPr id="9" name="Picture 8" descr="nhắc bạn khóa vòi nước - bài 1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1719" y="1676400"/>
            <a:ext cx="4002281" cy="2676525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934200" y="1752600"/>
            <a:ext cx="1905000" cy="685800"/>
          </a:xfrm>
          <a:prstGeom prst="wedgeRoundRectCallout">
            <a:avLst>
              <a:gd name="adj1" fmla="val -51848"/>
              <a:gd name="adj2" fmla="val 6865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1" name="Picture 10" descr="vẽ bẩn lên tường - bài 13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4541043"/>
            <a:ext cx="3440493" cy="2316957"/>
          </a:xfrm>
          <a:prstGeom prst="rect">
            <a:avLst/>
          </a:prstGeom>
        </p:spPr>
      </p:pic>
      <p:pic>
        <p:nvPicPr>
          <p:cNvPr id="12" name="Picture 11" descr="Vẽ lên bàn - bài 1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419600"/>
            <a:ext cx="3197902" cy="2438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29796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0" y="1524000"/>
            <a:ext cx="3962400" cy="2286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0962" y="152400"/>
            <a:ext cx="496881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0" y="2819400"/>
            <a:ext cx="9144000" cy="2286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38400"/>
            <a:ext cx="3581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2743201" cy="126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3886200" y="3810000"/>
            <a:ext cx="5257800" cy="1600200"/>
          </a:xfrm>
          <a:prstGeom prst="wedgeRoundRectCallout">
            <a:avLst>
              <a:gd name="adj1" fmla="val -62305"/>
              <a:gd name="adj2" fmla="val -7939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CF4D046-5949-4DA5-99ED-C23474B870B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AP\u001A{A2C7FA7E-C261-4FD1-A4BC-2D667882AC3F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3- Giữ gìn tài sản của nhà trườ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21A78C-3F32-4F1B-B6C3-B2E4313B3325}: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C2D8FC-06CC-4ED2-B6AF-92069183A62C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F921D5-239A-4498-A188-C2EC9C671361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6AAD8E-66C3-44F4-85D8-F4F0CFFDCBCF}: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41AD25-C539-497C-8823-D42B760048DE}:2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2E5C33-7C6B-4665-97FB-F7AD76D0D0B6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5C7E3F-BBBF-4BF3-8F7C-9CCB61207E3D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F41C3B-ECB9-4896-9739-4C9B4FB0CC40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D25238-3B8C-4784-B25D-339959CCA83E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182</Words>
  <Application>Microsoft Office PowerPoint</Application>
  <PresentationFormat>On-screen Show (4:3)</PresentationFormat>
  <Paragraphs>28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</vt:lpstr>
      <vt:lpstr>宋体</vt:lpstr>
      <vt:lpstr>Arial</vt:lpstr>
      <vt:lpstr>Calibri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13- Giữ gìn tài sản của nhà trường</dc:title>
  <dc:creator>AutoBVT</dc:creator>
  <cp:lastModifiedBy>Administrator</cp:lastModifiedBy>
  <cp:revision>13</cp:revision>
  <dcterms:created xsi:type="dcterms:W3CDTF">2020-08-27T15:07:59Z</dcterms:created>
  <dcterms:modified xsi:type="dcterms:W3CDTF">2024-12-15T13:55:00Z</dcterms:modified>
</cp:coreProperties>
</file>