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8" r:id="rId3"/>
    <p:sldMasterId id="2147483693" r:id="rId4"/>
  </p:sldMasterIdLst>
  <p:notesMasterIdLst>
    <p:notesMasterId r:id="rId23"/>
  </p:notesMasterIdLst>
  <p:sldIdLst>
    <p:sldId id="296" r:id="rId5"/>
    <p:sldId id="297" r:id="rId6"/>
    <p:sldId id="281" r:id="rId7"/>
    <p:sldId id="289" r:id="rId8"/>
    <p:sldId id="293" r:id="rId9"/>
    <p:sldId id="294" r:id="rId10"/>
    <p:sldId id="298" r:id="rId11"/>
    <p:sldId id="283" r:id="rId12"/>
    <p:sldId id="285" r:id="rId13"/>
    <p:sldId id="284" r:id="rId14"/>
    <p:sldId id="292" r:id="rId15"/>
    <p:sldId id="288" r:id="rId16"/>
    <p:sldId id="260" r:id="rId17"/>
    <p:sldId id="257" r:id="rId18"/>
    <p:sldId id="258" r:id="rId19"/>
    <p:sldId id="299" r:id="rId20"/>
    <p:sldId id="259" r:id="rId21"/>
    <p:sldId id="314"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898D2-1677-4DA8-A20D-C0C5D373E58A}" type="slidenum">
              <a:rPr lang="en-US" smtClean="0"/>
              <a:t>10</a:t>
            </a:fld>
            <a:endParaRPr lang="en-US"/>
          </a:p>
        </p:txBody>
      </p:sp>
    </p:spTree>
    <p:extLst>
      <p:ext uri="{BB962C8B-B14F-4D97-AF65-F5344CB8AC3E}">
        <p14:creationId xmlns:p14="http://schemas.microsoft.com/office/powerpoint/2010/main" val="624060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898D2-1677-4DA8-A20D-C0C5D373E58A}" type="slidenum">
              <a:rPr lang="en-US" smtClean="0"/>
              <a:t>11</a:t>
            </a:fld>
            <a:endParaRPr lang="en-US"/>
          </a:p>
        </p:txBody>
      </p:sp>
    </p:spTree>
    <p:extLst>
      <p:ext uri="{BB962C8B-B14F-4D97-AF65-F5344CB8AC3E}">
        <p14:creationId xmlns:p14="http://schemas.microsoft.com/office/powerpoint/2010/main" val="3755787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898D2-1677-4DA8-A20D-C0C5D373E58A}" type="slidenum">
              <a:rPr lang="en-US" smtClean="0"/>
              <a:t>14</a:t>
            </a:fld>
            <a:endParaRPr lang="en-US"/>
          </a:p>
        </p:txBody>
      </p:sp>
    </p:spTree>
    <p:extLst>
      <p:ext uri="{BB962C8B-B14F-4D97-AF65-F5344CB8AC3E}">
        <p14:creationId xmlns:p14="http://schemas.microsoft.com/office/powerpoint/2010/main" val="3423532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898D2-1677-4DA8-A20D-C0C5D373E58A}" type="slidenum">
              <a:rPr lang="en-US" smtClean="0"/>
              <a:t>15</a:t>
            </a:fld>
            <a:endParaRPr lang="en-US"/>
          </a:p>
        </p:txBody>
      </p:sp>
    </p:spTree>
    <p:extLst>
      <p:ext uri="{BB962C8B-B14F-4D97-AF65-F5344CB8AC3E}">
        <p14:creationId xmlns:p14="http://schemas.microsoft.com/office/powerpoint/2010/main" val="2925419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898D2-1677-4DA8-A20D-C0C5D373E58A}" type="slidenum">
              <a:rPr lang="en-US" smtClean="0"/>
              <a:t>16</a:t>
            </a:fld>
            <a:endParaRPr lang="en-US"/>
          </a:p>
        </p:txBody>
      </p:sp>
    </p:spTree>
    <p:extLst>
      <p:ext uri="{BB962C8B-B14F-4D97-AF65-F5344CB8AC3E}">
        <p14:creationId xmlns:p14="http://schemas.microsoft.com/office/powerpoint/2010/main" val="2401652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898D2-1677-4DA8-A20D-C0C5D373E58A}" type="slidenum">
              <a:rPr lang="en-US" smtClean="0"/>
              <a:t>17</a:t>
            </a:fld>
            <a:endParaRPr lang="en-US"/>
          </a:p>
        </p:txBody>
      </p:sp>
    </p:spTree>
    <p:extLst>
      <p:ext uri="{BB962C8B-B14F-4D97-AF65-F5344CB8AC3E}">
        <p14:creationId xmlns:p14="http://schemas.microsoft.com/office/powerpoint/2010/main" val="4196482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898D2-1677-4DA8-A20D-C0C5D373E58A}" type="slidenum">
              <a:rPr lang="en-US" smtClean="0"/>
              <a:t>18</a:t>
            </a:fld>
            <a:endParaRPr lang="en-US"/>
          </a:p>
        </p:txBody>
      </p:sp>
    </p:spTree>
    <p:extLst>
      <p:ext uri="{BB962C8B-B14F-4D97-AF65-F5344CB8AC3E}">
        <p14:creationId xmlns:p14="http://schemas.microsoft.com/office/powerpoint/2010/main" val="349754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898D2-1677-4DA8-A20D-C0C5D373E58A}" type="slidenum">
              <a:rPr lang="en-US" smtClean="0"/>
              <a:t>2</a:t>
            </a:fld>
            <a:endParaRPr lang="en-US"/>
          </a:p>
        </p:txBody>
      </p:sp>
    </p:spTree>
    <p:extLst>
      <p:ext uri="{BB962C8B-B14F-4D97-AF65-F5344CB8AC3E}">
        <p14:creationId xmlns:p14="http://schemas.microsoft.com/office/powerpoint/2010/main" val="1445976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898D2-1677-4DA8-A20D-C0C5D373E58A}" type="slidenum">
              <a:rPr lang="en-US" smtClean="0"/>
              <a:t>4</a:t>
            </a:fld>
            <a:endParaRPr lang="en-US"/>
          </a:p>
        </p:txBody>
      </p:sp>
    </p:spTree>
    <p:extLst>
      <p:ext uri="{BB962C8B-B14F-4D97-AF65-F5344CB8AC3E}">
        <p14:creationId xmlns:p14="http://schemas.microsoft.com/office/powerpoint/2010/main" val="404239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898D2-1677-4DA8-A20D-C0C5D373E58A}" type="slidenum">
              <a:rPr lang="en-US" smtClean="0"/>
              <a:t>5</a:t>
            </a:fld>
            <a:endParaRPr lang="en-US"/>
          </a:p>
        </p:txBody>
      </p:sp>
    </p:spTree>
    <p:extLst>
      <p:ext uri="{BB962C8B-B14F-4D97-AF65-F5344CB8AC3E}">
        <p14:creationId xmlns:p14="http://schemas.microsoft.com/office/powerpoint/2010/main" val="2643005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898D2-1677-4DA8-A20D-C0C5D373E58A}" type="slidenum">
              <a:rPr lang="en-US" smtClean="0"/>
              <a:t>6</a:t>
            </a:fld>
            <a:endParaRPr lang="en-US"/>
          </a:p>
        </p:txBody>
      </p:sp>
    </p:spTree>
    <p:extLst>
      <p:ext uri="{BB962C8B-B14F-4D97-AF65-F5344CB8AC3E}">
        <p14:creationId xmlns:p14="http://schemas.microsoft.com/office/powerpoint/2010/main" val="39585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898D2-1677-4DA8-A20D-C0C5D373E58A}" type="slidenum">
              <a:rPr lang="en-US" smtClean="0"/>
              <a:t>7</a:t>
            </a:fld>
            <a:endParaRPr lang="en-US"/>
          </a:p>
        </p:txBody>
      </p:sp>
    </p:spTree>
    <p:extLst>
      <p:ext uri="{BB962C8B-B14F-4D97-AF65-F5344CB8AC3E}">
        <p14:creationId xmlns:p14="http://schemas.microsoft.com/office/powerpoint/2010/main" val="356463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898D2-1677-4DA8-A20D-C0C5D373E58A}" type="slidenum">
              <a:rPr lang="en-US" smtClean="0"/>
              <a:t>8</a:t>
            </a:fld>
            <a:endParaRPr lang="en-US"/>
          </a:p>
        </p:txBody>
      </p:sp>
    </p:spTree>
    <p:extLst>
      <p:ext uri="{BB962C8B-B14F-4D97-AF65-F5344CB8AC3E}">
        <p14:creationId xmlns:p14="http://schemas.microsoft.com/office/powerpoint/2010/main" val="3654993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B898D2-1677-4DA8-A20D-C0C5D373E58A}" type="slidenum">
              <a:rPr lang="en-US" smtClean="0"/>
              <a:t>9</a:t>
            </a:fld>
            <a:endParaRPr lang="en-US"/>
          </a:p>
        </p:txBody>
      </p:sp>
    </p:spTree>
    <p:extLst>
      <p:ext uri="{BB962C8B-B14F-4D97-AF65-F5344CB8AC3E}">
        <p14:creationId xmlns:p14="http://schemas.microsoft.com/office/powerpoint/2010/main" val="2429626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t>‹#›</a:t>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t>‹#›</a:t>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D1223-53C8-4F6E-A0EE-C7ADC22EE3B7}"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6D1223-53C8-4F6E-A0EE-C7ADC22EE3B7}" type="datetimeFigureOut">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D1223-53C8-4F6E-A0EE-C7ADC22EE3B7}" type="datetimeFigureOut">
              <a:rPr lang="en-US" smtClean="0"/>
              <a:t>12/28/2024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D1223-53C8-4F6E-A0EE-C7ADC22EE3B7}" type="datetimeFigureOut">
              <a:rPr lang="en-US" smtClean="0"/>
              <a:t>12/28/2024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D1223-53C8-4F6E-A0EE-C7ADC22EE3B7}" type="datetimeFigureOut">
              <a:rPr lang="en-US" smtClean="0"/>
              <a:t>12/28/2024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12/28/2024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t>12/28/2024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D1223-53C8-4F6E-A0EE-C7ADC22EE3B7}" type="datetimeFigureOut">
              <a:rPr lang="en-US" smtClean="0"/>
              <a:t>12/28/2024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7F815-C9D9-4C47-BF81-5524DE2DFF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1.xml"/><Relationship Id="rId10" Type="http://schemas.openxmlformats.org/officeDocument/2006/relationships/image" Target="../media/image6.png"/><Relationship Id="rId4" Type="http://schemas.openxmlformats.org/officeDocument/2006/relationships/slideLayout" Target="../slideLayouts/slideLayout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0.xml"/><Relationship Id="rId1" Type="http://schemas.openxmlformats.org/officeDocument/2006/relationships/tags" Target="../tags/tag1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9.xml"/><Relationship Id="rId1" Type="http://schemas.openxmlformats.org/officeDocument/2006/relationships/tags" Target="../tags/tag19.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emf"/><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7">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8">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5689600" y="-1275523"/>
            <a:ext cx="812800" cy="812800"/>
          </a:xfrm>
          <a:prstGeom prst="rect">
            <a:avLst/>
          </a:prstGeom>
        </p:spPr>
      </p:pic>
      <p:sp>
        <p:nvSpPr>
          <p:cNvPr id="21" name="圆角矩形 1"/>
          <p:cNvSpPr/>
          <p:nvPr/>
        </p:nvSpPr>
        <p:spPr>
          <a:xfrm>
            <a:off x="3219751" y="1200218"/>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000" b="1" dirty="0">
                <a:solidFill>
                  <a:srgbClr val="FF0000"/>
                </a:solidFill>
                <a:latin typeface="Times New Roman" panose="02020603050405020304" pitchFamily="18" charset="0"/>
                <a:cs typeface="Times New Roman" panose="02020603050405020304" pitchFamily="18" charset="0"/>
              </a:rPr>
              <a:t>TIẾNG VIỆT LỚP 1</a:t>
            </a:r>
            <a:endParaRPr lang="zh-CN" altLang="en-US" sz="4000" b="1" dirty="0">
              <a:solidFill>
                <a:srgbClr val="FF0000"/>
              </a:solidFill>
              <a:latin typeface="Times New Roman" panose="02020603050405020304" pitchFamily="18" charset="0"/>
              <a:cs typeface="Times New Roman" panose="02020603050405020304" pitchFamily="18" charset="0"/>
            </a:endParaRPr>
          </a:p>
        </p:txBody>
      </p:sp>
      <p:sp>
        <p:nvSpPr>
          <p:cNvPr id="22" name="文本框 4"/>
          <p:cNvSpPr txBox="1">
            <a:spLocks noChangeArrowheads="1"/>
          </p:cNvSpPr>
          <p:nvPr/>
        </p:nvSpPr>
        <p:spPr bwMode="auto">
          <a:xfrm>
            <a:off x="3773195" y="5017155"/>
            <a:ext cx="4446801"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dirty="0" err="1">
                <a:solidFill>
                  <a:srgbClr val="C00000"/>
                </a:solidFill>
                <a:latin typeface="Times New Roman" panose="02020603050405020304" pitchFamily="18" charset="0"/>
                <a:cs typeface="Times New Roman" panose="02020603050405020304" pitchFamily="18" charset="0"/>
                <a:sym typeface="+mn-lt"/>
              </a:rPr>
              <a:t>Giáo</a:t>
            </a:r>
            <a:r>
              <a:rPr lang="en-US" altLang="zh-CN" sz="3200" b="1" dirty="0">
                <a:solidFill>
                  <a:srgbClr val="C0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C00000"/>
                </a:solidFill>
                <a:latin typeface="Times New Roman" panose="02020603050405020304" pitchFamily="18" charset="0"/>
                <a:cs typeface="Times New Roman" panose="02020603050405020304" pitchFamily="18" charset="0"/>
                <a:sym typeface="+mn-lt"/>
              </a:rPr>
              <a:t>viên</a:t>
            </a:r>
            <a:r>
              <a:rPr lang="en-US" altLang="zh-CN" sz="3200" b="1" dirty="0">
                <a:solidFill>
                  <a:srgbClr val="C0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C00000"/>
                </a:solidFill>
                <a:latin typeface="Times New Roman" panose="02020603050405020304" pitchFamily="18" charset="0"/>
                <a:cs typeface="Times New Roman" panose="02020603050405020304" pitchFamily="18" charset="0"/>
                <a:sym typeface="+mn-lt"/>
              </a:rPr>
              <a:t>Vũ</a:t>
            </a:r>
            <a:r>
              <a:rPr lang="en-US" altLang="zh-CN" sz="3200" b="1" dirty="0">
                <a:solidFill>
                  <a:srgbClr val="C0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C00000"/>
                </a:solidFill>
                <a:latin typeface="Times New Roman" panose="02020603050405020304" pitchFamily="18" charset="0"/>
                <a:cs typeface="Times New Roman" panose="02020603050405020304" pitchFamily="18" charset="0"/>
                <a:sym typeface="+mn-lt"/>
              </a:rPr>
              <a:t>Thị</a:t>
            </a:r>
            <a:r>
              <a:rPr lang="en-US" altLang="zh-CN" sz="3200" b="1" dirty="0">
                <a:solidFill>
                  <a:srgbClr val="C00000"/>
                </a:solidFill>
                <a:latin typeface="Times New Roman" panose="02020603050405020304" pitchFamily="18" charset="0"/>
                <a:cs typeface="Times New Roman" panose="02020603050405020304" pitchFamily="18" charset="0"/>
                <a:sym typeface="+mn-lt"/>
              </a:rPr>
              <a:t> Dung</a:t>
            </a:r>
            <a:endParaRPr lang="zh-CN" altLang="en-US" sz="3200" b="1" dirty="0">
              <a:solidFill>
                <a:srgbClr val="C00000"/>
              </a:solidFill>
              <a:latin typeface="Times New Roman" panose="02020603050405020304" pitchFamily="18" charset="0"/>
              <a:cs typeface="Times New Roman" panose="02020603050405020304" pitchFamily="18" charset="0"/>
              <a:sym typeface="+mn-lt"/>
            </a:endParaRPr>
          </a:p>
        </p:txBody>
      </p:sp>
      <p:sp>
        <p:nvSpPr>
          <p:cNvPr id="15" name="文本框 3"/>
          <p:cNvSpPr txBox="1">
            <a:spLocks noChangeArrowheads="1"/>
          </p:cNvSpPr>
          <p:nvPr/>
        </p:nvSpPr>
        <p:spPr bwMode="auto">
          <a:xfrm>
            <a:off x="2636686" y="217184"/>
            <a:ext cx="7412352"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QUANG TRUNG</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pic>
        <p:nvPicPr>
          <p:cNvPr id="16" name="图片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
        <p:nvSpPr>
          <p:cNvPr id="17" name="圆角矩形 1">
            <a:extLst>
              <a:ext uri="{FF2B5EF4-FFF2-40B4-BE49-F238E27FC236}">
                <a16:creationId xmlns:a16="http://schemas.microsoft.com/office/drawing/2014/main" id="{591A79AC-91C8-42E3-B827-6365F31FFBA3}"/>
              </a:ext>
            </a:extLst>
          </p:cNvPr>
          <p:cNvSpPr/>
          <p:nvPr/>
        </p:nvSpPr>
        <p:spPr>
          <a:xfrm>
            <a:off x="3285739" y="2963030"/>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dirty="0" err="1">
                <a:solidFill>
                  <a:srgbClr val="FF0000"/>
                </a:solidFill>
                <a:latin typeface="Times New Roman" panose="02020603050405020304" pitchFamily="18" charset="0"/>
                <a:cs typeface="Times New Roman" panose="02020603050405020304" pitchFamily="18" charset="0"/>
              </a:rPr>
              <a:t>Bài</a:t>
            </a:r>
            <a:r>
              <a:rPr lang="en-US" altLang="zh-CN" sz="4800" b="1" dirty="0">
                <a:solidFill>
                  <a:srgbClr val="FF0000"/>
                </a:solidFill>
                <a:latin typeface="Times New Roman" panose="02020603050405020304" pitchFamily="18" charset="0"/>
                <a:cs typeface="Times New Roman" panose="02020603050405020304" pitchFamily="18" charset="0"/>
              </a:rPr>
              <a:t> 71: </a:t>
            </a:r>
            <a:r>
              <a:rPr lang="en-US" altLang="zh-CN" sz="4800" b="1" dirty="0" err="1">
                <a:solidFill>
                  <a:srgbClr val="FF0000"/>
                </a:solidFill>
                <a:latin typeface="Times New Roman" panose="02020603050405020304" pitchFamily="18" charset="0"/>
                <a:cs typeface="Times New Roman" panose="02020603050405020304" pitchFamily="18" charset="0"/>
              </a:rPr>
              <a:t>ươc</a:t>
            </a:r>
            <a:r>
              <a:rPr lang="en-US" altLang="zh-CN" sz="4800" b="1" dirty="0">
                <a:solidFill>
                  <a:srgbClr val="FF0000"/>
                </a:solidFill>
                <a:latin typeface="Times New Roman" panose="02020603050405020304" pitchFamily="18" charset="0"/>
                <a:cs typeface="Times New Roman" panose="02020603050405020304" pitchFamily="18" charset="0"/>
              </a:rPr>
              <a:t> </a:t>
            </a:r>
            <a:r>
              <a:rPr lang="en-US" altLang="zh-CN" sz="4800" b="1" dirty="0" err="1">
                <a:solidFill>
                  <a:srgbClr val="FF0000"/>
                </a:solidFill>
                <a:latin typeface="Times New Roman" panose="02020603050405020304" pitchFamily="18" charset="0"/>
                <a:cs typeface="Times New Roman" panose="02020603050405020304" pitchFamily="18" charset="0"/>
              </a:rPr>
              <a:t>ươt</a:t>
            </a:r>
            <a:endParaRPr lang="zh-CN" altLang="en-US" sz="48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6"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err="1">
                <a:latin typeface="Times New Roman" panose="02020603050405020304" pitchFamily="18" charset="0"/>
                <a:cs typeface="Times New Roman" panose="02020603050405020304" pitchFamily="18" charset="0"/>
              </a:rPr>
              <a:t>lướt</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ván</a:t>
            </a:r>
            <a:endParaRPr lang="en-US" sz="7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2555817" y="0"/>
            <a:ext cx="6879166" cy="5105065"/>
          </a:xfrm>
          <a:prstGeom prst="rect">
            <a:avLst/>
          </a:prstGeom>
        </p:spPr>
      </p:pic>
      <p:sp>
        <p:nvSpPr>
          <p:cNvPr id="8" name="TextBox 7"/>
          <p:cNvSpPr txBox="1"/>
          <p:nvPr/>
        </p:nvSpPr>
        <p:spPr>
          <a:xfrm>
            <a:off x="4234311" y="5296237"/>
            <a:ext cx="1543886"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ươt</a:t>
            </a:r>
            <a:r>
              <a:rPr lang="en-US" sz="7200" b="1"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84003" y="3935631"/>
            <a:ext cx="3282237" cy="2052220"/>
          </a:xfrm>
          <a:prstGeom prst="rect">
            <a:avLst/>
          </a:prstGeom>
        </p:spPr>
      </p:pic>
      <p:pic>
        <p:nvPicPr>
          <p:cNvPr id="15" name="Picture 14"/>
          <p:cNvPicPr>
            <a:picLocks noChangeAspect="1"/>
          </p:cNvPicPr>
          <p:nvPr/>
        </p:nvPicPr>
        <p:blipFill>
          <a:blip r:embed="rId5"/>
          <a:stretch>
            <a:fillRect/>
          </a:stretch>
        </p:blipFill>
        <p:spPr>
          <a:xfrm>
            <a:off x="8829053" y="3908992"/>
            <a:ext cx="3113797" cy="2078858"/>
          </a:xfrm>
          <a:prstGeom prst="rect">
            <a:avLst/>
          </a:prstGeom>
        </p:spPr>
      </p:pic>
      <p:pic>
        <p:nvPicPr>
          <p:cNvPr id="16" name="Picture 15"/>
          <p:cNvPicPr>
            <a:picLocks noChangeAspect="1"/>
          </p:cNvPicPr>
          <p:nvPr/>
        </p:nvPicPr>
        <p:blipFill>
          <a:blip r:embed="rId6"/>
          <a:stretch>
            <a:fillRect/>
          </a:stretch>
        </p:blipFill>
        <p:spPr>
          <a:xfrm>
            <a:off x="4523727" y="4081693"/>
            <a:ext cx="2495985" cy="1946535"/>
          </a:xfrm>
          <a:prstGeom prst="rect">
            <a:avLst/>
          </a:prstGeom>
        </p:spPr>
      </p:pic>
      <p:grpSp>
        <p:nvGrpSpPr>
          <p:cNvPr id="26" name="Group 25"/>
          <p:cNvGrpSpPr/>
          <p:nvPr/>
        </p:nvGrpSpPr>
        <p:grpSpPr>
          <a:xfrm>
            <a:off x="508392" y="5881260"/>
            <a:ext cx="12842201" cy="1028396"/>
            <a:chOff x="356279" y="4433599"/>
            <a:chExt cx="12842201" cy="1028396"/>
          </a:xfrm>
        </p:grpSpPr>
        <p:grpSp>
          <p:nvGrpSpPr>
            <p:cNvPr id="19" name="Group 18"/>
            <p:cNvGrpSpPr/>
            <p:nvPr/>
          </p:nvGrpSpPr>
          <p:grpSpPr>
            <a:xfrm>
              <a:off x="8447403" y="4443167"/>
              <a:ext cx="4751077" cy="1015663"/>
              <a:chOff x="8487160" y="5237727"/>
              <a:chExt cx="4751077" cy="1015663"/>
            </a:xfrm>
          </p:grpSpPr>
          <p:sp>
            <p:nvSpPr>
              <p:cNvPr id="17" name="TextBox 16"/>
              <p:cNvSpPr txBox="1"/>
              <p:nvPr/>
            </p:nvSpPr>
            <p:spPr>
              <a:xfrm>
                <a:off x="8487160" y="5237727"/>
                <a:ext cx="4751077"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lướt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ván</a:t>
                </a:r>
                <a:endParaRPr lang="en-US"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706804" y="5237727"/>
                <a:ext cx="1543886"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ươt</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nvGrpSpPr>
            <p:cNvPr id="20" name="Group 19"/>
            <p:cNvGrpSpPr/>
            <p:nvPr/>
          </p:nvGrpSpPr>
          <p:grpSpPr>
            <a:xfrm>
              <a:off x="356279" y="4433599"/>
              <a:ext cx="3062782" cy="1028396"/>
              <a:chOff x="5347457" y="5457117"/>
              <a:chExt cx="2560320" cy="1977684"/>
            </a:xfrm>
          </p:grpSpPr>
          <p:sp>
            <p:nvSpPr>
              <p:cNvPr id="21" name="TextBox 20"/>
              <p:cNvSpPr txBox="1"/>
              <p:nvPr/>
            </p:nvSpPr>
            <p:spPr>
              <a:xfrm>
                <a:off x="5347457" y="5481604"/>
                <a:ext cx="2560320" cy="1953197"/>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917065" y="5457117"/>
                <a:ext cx="1543886" cy="1953197"/>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ươc</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nvGrpSpPr>
            <p:cNvPr id="23" name="Group 22"/>
            <p:cNvGrpSpPr/>
            <p:nvPr/>
          </p:nvGrpSpPr>
          <p:grpSpPr>
            <a:xfrm>
              <a:off x="4196901" y="4443167"/>
              <a:ext cx="3269356" cy="1018073"/>
              <a:chOff x="4176473" y="5237727"/>
              <a:chExt cx="3269356" cy="1018073"/>
            </a:xfrm>
          </p:grpSpPr>
          <p:sp>
            <p:nvSpPr>
              <p:cNvPr id="24" name="TextBox 23"/>
              <p:cNvSpPr txBox="1"/>
              <p:nvPr/>
            </p:nvSpPr>
            <p:spPr>
              <a:xfrm>
                <a:off x="4176473" y="5237727"/>
                <a:ext cx="3269356"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dược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sĩ</a:t>
                </a:r>
                <a:endParaRPr lang="en-US"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609316" y="5240137"/>
                <a:ext cx="2584500"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ươc</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0" name="Group 29"/>
          <p:cNvGrpSpPr/>
          <p:nvPr/>
        </p:nvGrpSpPr>
        <p:grpSpPr>
          <a:xfrm>
            <a:off x="0"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VnAvant" panose="020B7200000000000000" pitchFamily="34" charset="0"/>
                </a:rPr>
                <a:t>   </a:t>
              </a:r>
              <a:r>
                <a:rPr lang="en-US" sz="4800" b="1" dirty="0" err="1">
                  <a:latin typeface=".VnAvant" panose="020B7200000000000000" pitchFamily="34" charset="0"/>
                </a:rPr>
                <a:t>Đọc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val="20000"/>
                    </a:ext>
                  </a:extLst>
                </a:gridCol>
                <a:gridCol w="2009251">
                  <a:extLst>
                    <a:ext uri="{9D8B030D-6E8A-4147-A177-3AD203B41FA5}">
                      <a16:colId xmlns:a16="http://schemas.microsoft.com/office/drawing/2014/main" val="20001"/>
                    </a:ext>
                  </a:extLst>
                </a:gridCol>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48" name="Group 47"/>
            <p:cNvGrpSpPr/>
            <p:nvPr/>
          </p:nvGrpSpPr>
          <p:grpSpPr>
            <a:xfrm>
              <a:off x="5204189" y="1516607"/>
              <a:ext cx="1911863" cy="923330"/>
              <a:chOff x="5133532" y="2295939"/>
              <a:chExt cx="1911863"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được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6" name="TextBox 35"/>
              <p:cNvSpPr txBox="1"/>
              <p:nvPr/>
            </p:nvSpPr>
            <p:spPr>
              <a:xfrm>
                <a:off x="5501509" y="2295939"/>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bước</a:t>
              </a:r>
              <a:r>
                <a:rPr lang="en-US" sz="5400" b="1" dirty="0">
                  <a:latin typeface="Times New Roman" panose="02020603050405020304" pitchFamily="18" charset="0"/>
                  <a:cs typeface="Times New Roman" panose="02020603050405020304" pitchFamily="18" charset="0"/>
                </a:rPr>
                <a:t> </a:t>
              </a: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lược</a:t>
              </a:r>
              <a:r>
                <a:rPr lang="en-US" sz="5400" b="1" dirty="0">
                  <a:latin typeface="Times New Roman" panose="02020603050405020304" pitchFamily="18" charset="0"/>
                  <a:cs typeface="Times New Roman" panose="02020603050405020304" pitchFamily="18" charset="0"/>
                </a:rPr>
                <a:t> </a:t>
              </a: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ngược</a:t>
              </a:r>
              <a:r>
                <a:rPr lang="en-US" sz="5400" b="1" dirty="0">
                  <a:latin typeface="Times New Roman" panose="02020603050405020304" pitchFamily="18" charset="0"/>
                  <a:cs typeface="Times New Roman" panose="02020603050405020304" pitchFamily="18" charset="0"/>
                </a:rPr>
                <a:t> </a:t>
              </a: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nước</a:t>
              </a:r>
              <a:r>
                <a:rPr lang="en-US" sz="5400" b="1" dirty="0">
                  <a:latin typeface="Times New Roman" panose="02020603050405020304" pitchFamily="18" charset="0"/>
                  <a:cs typeface="Times New Roman" panose="02020603050405020304" pitchFamily="18" charset="0"/>
                </a:rPr>
                <a:t> </a:t>
              </a:r>
            </a:p>
          </p:txBody>
        </p:sp>
      </p:grpSp>
      <p:grpSp>
        <p:nvGrpSpPr>
          <p:cNvPr id="42" name="Group 41"/>
          <p:cNvGrpSpPr/>
          <p:nvPr/>
        </p:nvGrpSpPr>
        <p:grpSpPr>
          <a:xfrm>
            <a:off x="1141479" y="3101919"/>
            <a:ext cx="10133757" cy="978204"/>
            <a:chOff x="1024826" y="5316705"/>
            <a:chExt cx="10133757" cy="978204"/>
          </a:xfrm>
        </p:grpSpPr>
        <p:sp>
          <p:nvSpPr>
            <p:cNvPr id="43" name="TextBox 42"/>
            <p:cNvSpPr txBox="1"/>
            <p:nvPr/>
          </p:nvSpPr>
          <p:spPr>
            <a:xfrm>
              <a:off x="6091705" y="5316705"/>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8" y="-8663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ươt</a:t>
            </a:r>
            <a:r>
              <a:rPr lang="en-US" sz="5400" b="1"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12</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Viết</a:t>
            </a:r>
            <a:r>
              <a:rPr lang="en-US" sz="6600" b="1" kern="0" dirty="0">
                <a:solidFill>
                  <a:srgbClr val="FF0000"/>
                </a:solidFill>
                <a:latin typeface=".VnAvant" panose="020B7200000000000000" pitchFamily="34" charset="0"/>
              </a:rPr>
              <a:t> </a:t>
            </a:r>
            <a:r>
              <a:rPr lang="en-US" sz="6600" b="1" kern="0" dirty="0" err="1">
                <a:solidFill>
                  <a:srgbClr val="FF0000"/>
                </a:solidFill>
                <a:latin typeface=".VnAvant" panose="020B7200000000000000" pitchFamily="34" charset="0"/>
              </a:rPr>
              <a:t>bảng</a:t>
            </a:r>
            <a:r>
              <a:rPr lang="vi-VN" sz="6600" b="1" kern="0" dirty="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Tiết</a:t>
            </a:r>
            <a:r>
              <a:rPr lang="en-US" sz="9600" b="1" kern="0" dirty="0">
                <a:solidFill>
                  <a:srgbClr val="FF0000"/>
                </a:solidFill>
                <a:latin typeface=".VnAvantH" panose="020B7200000000000000" pitchFamily="34" charset="0"/>
              </a:rPr>
              <a:t> 2</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Tập</a:t>
            </a:r>
            <a:r>
              <a:rPr lang="en-US" sz="2800" b="1" dirty="0">
                <a:latin typeface=".VnAvant" panose="020B7200000000000000" pitchFamily="34" charset="0"/>
              </a:rPr>
              <a:t> </a:t>
            </a:r>
            <a:r>
              <a:rPr lang="en-US" sz="2800" b="1" dirty="0" err="1">
                <a:latin typeface=".VnAvant" panose="020B7200000000000000" pitchFamily="34" charset="0"/>
              </a:rPr>
              <a:t>viết</a:t>
            </a:r>
            <a:endParaRPr lang="en-US" sz="2800" b="1" dirty="0">
              <a:latin typeface=".VnAvant" panose="020B7200000000000000" pitchFamily="34" charset="0"/>
            </a:endParaRP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grpSp>
        <p:nvGrpSpPr>
          <p:cNvPr id="6" name="Group 5"/>
          <p:cNvGrpSpPr/>
          <p:nvPr/>
        </p:nvGrpSpPr>
        <p:grpSpPr>
          <a:xfrm>
            <a:off x="578992" y="1984511"/>
            <a:ext cx="11613008" cy="2835735"/>
            <a:chOff x="357809" y="2027813"/>
            <a:chExt cx="11613008" cy="2835735"/>
          </a:xfrm>
        </p:grpSpPr>
        <p:pic>
          <p:nvPicPr>
            <p:cNvPr id="7" name="Picture 6"/>
            <p:cNvPicPr>
              <a:picLocks noChangeAspect="1"/>
            </p:cNvPicPr>
            <p:nvPr/>
          </p:nvPicPr>
          <p:blipFill>
            <a:blip r:embed="rId4"/>
            <a:stretch>
              <a:fillRect/>
            </a:stretch>
          </p:blipFill>
          <p:spPr>
            <a:xfrm>
              <a:off x="357809" y="2027813"/>
              <a:ext cx="11613008" cy="2835735"/>
            </a:xfrm>
            <a:prstGeom prst="rect">
              <a:avLst/>
            </a:prstGeom>
          </p:spPr>
        </p:pic>
        <p:sp>
          <p:nvSpPr>
            <p:cNvPr id="9" name="TextBox 8"/>
            <p:cNvSpPr txBox="1"/>
            <p:nvPr/>
          </p:nvSpPr>
          <p:spPr>
            <a:xfrm>
              <a:off x="1422863" y="2548972"/>
              <a:ext cx="2040250" cy="923330"/>
            </a:xfrm>
            <a:prstGeom prst="rect">
              <a:avLst/>
            </a:prstGeom>
            <a:noFill/>
          </p:spPr>
          <p:txBody>
            <a:bodyPr wrap="square" rtlCol="0">
              <a:spAutoFit/>
            </a:bodyPr>
            <a:lstStyle/>
            <a:p>
              <a:r>
                <a:rPr lang="vi-VN" sz="5400" b="1" dirty="0">
                  <a:latin typeface="HP001 4 hàng" panose="020B0603050302020204" pitchFamily="34" charset="0"/>
                </a:rPr>
                <a:t>ươc             </a:t>
              </a:r>
              <a:endParaRPr lang="en-US" sz="5400" b="1" dirty="0">
                <a:latin typeface="HP001 4 hàng" panose="020B0603050302020204" pitchFamily="34" charset="0"/>
              </a:endParaRPr>
            </a:p>
          </p:txBody>
        </p:sp>
        <p:sp>
          <p:nvSpPr>
            <p:cNvPr id="11" name="TextBox 10"/>
            <p:cNvSpPr txBox="1"/>
            <p:nvPr/>
          </p:nvSpPr>
          <p:spPr>
            <a:xfrm>
              <a:off x="1422863" y="3620756"/>
              <a:ext cx="4300941" cy="923330"/>
            </a:xfrm>
            <a:prstGeom prst="rect">
              <a:avLst/>
            </a:prstGeom>
            <a:noFill/>
          </p:spPr>
          <p:txBody>
            <a:bodyPr wrap="square" rtlCol="0">
              <a:spAutoFit/>
            </a:bodyPr>
            <a:lstStyle/>
            <a:p>
              <a:r>
                <a:rPr lang="vi-VN" sz="5400" b="1" dirty="0">
                  <a:latin typeface="HP001 4 hàng" panose="020B0603050302020204" pitchFamily="34" charset="0"/>
                </a:rPr>
                <a:t>thước kẻ             </a:t>
              </a:r>
              <a:endParaRPr lang="en-US" sz="5400" b="1" dirty="0">
                <a:latin typeface="HP001 4 hàng" panose="020B0603050302020204" pitchFamily="34" charset="0"/>
              </a:endParaRPr>
            </a:p>
          </p:txBody>
        </p:sp>
        <p:sp>
          <p:nvSpPr>
            <p:cNvPr id="12" name="TextBox 11"/>
            <p:cNvSpPr txBox="1"/>
            <p:nvPr/>
          </p:nvSpPr>
          <p:spPr>
            <a:xfrm>
              <a:off x="6023123" y="3593848"/>
              <a:ext cx="4303648" cy="923330"/>
            </a:xfrm>
            <a:prstGeom prst="rect">
              <a:avLst/>
            </a:prstGeom>
            <a:noFill/>
          </p:spPr>
          <p:txBody>
            <a:bodyPr wrap="square" rtlCol="0">
              <a:spAutoFit/>
            </a:bodyPr>
            <a:lstStyle/>
            <a:p>
              <a:r>
                <a:rPr lang="vi-VN" sz="5400" b="1" dirty="0">
                  <a:latin typeface="HP001 4 hàng" panose="020B0603050302020204" pitchFamily="34" charset="0"/>
                </a:rPr>
                <a:t>lướt ván</a:t>
              </a:r>
              <a:endParaRPr lang="en-US" sz="5400" b="1" dirty="0">
                <a:latin typeface="HP001 4 hàng" panose="020B0603050302020204" pitchFamily="34" charset="0"/>
              </a:endParaRPr>
            </a:p>
          </p:txBody>
        </p:sp>
        <p:sp>
          <p:nvSpPr>
            <p:cNvPr id="13" name="TextBox 12"/>
            <p:cNvSpPr txBox="1"/>
            <p:nvPr/>
          </p:nvSpPr>
          <p:spPr>
            <a:xfrm>
              <a:off x="3822055" y="2522149"/>
              <a:ext cx="2052762" cy="923330"/>
            </a:xfrm>
            <a:prstGeom prst="rect">
              <a:avLst/>
            </a:prstGeom>
            <a:noFill/>
          </p:spPr>
          <p:txBody>
            <a:bodyPr wrap="square" rtlCol="0">
              <a:spAutoFit/>
            </a:bodyPr>
            <a:lstStyle/>
            <a:p>
              <a:r>
                <a:rPr lang="vi-VN" sz="5400" b="1" dirty="0">
                  <a:latin typeface="HP001 4 hàng" panose="020B0603050302020204" pitchFamily="34" charset="0"/>
                </a:rPr>
                <a:t>ươt             </a:t>
              </a:r>
              <a:endParaRPr lang="en-US" sz="5400" b="1" dirty="0">
                <a:latin typeface="HP001 4 hàng" panose="020B0603050302020204"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4552" y="-495203"/>
            <a:ext cx="9017938" cy="4539169"/>
            <a:chOff x="1091978" y="135864"/>
            <a:chExt cx="9384608" cy="5065131"/>
          </a:xfrm>
        </p:grpSpPr>
        <p:pic>
          <p:nvPicPr>
            <p:cNvPr id="7" name="Picture 6"/>
            <p:cNvPicPr>
              <a:picLocks noChangeAspect="1"/>
            </p:cNvPicPr>
            <p:nvPr/>
          </p:nvPicPr>
          <p:blipFill>
            <a:blip r:embed="rId4"/>
            <a:stretch>
              <a:fillRect/>
            </a:stretch>
          </p:blipFill>
          <p:spPr>
            <a:xfrm>
              <a:off x="1233645" y="135864"/>
              <a:ext cx="9242941" cy="5065131"/>
            </a:xfrm>
            <a:prstGeom prst="rect">
              <a:avLst/>
            </a:prstGeom>
          </p:spPr>
        </p:pic>
        <p:sp>
          <p:nvSpPr>
            <p:cNvPr id="4" name="Rectangle: Rounded Corners 3"/>
            <p:cNvSpPr/>
            <p:nvPr/>
          </p:nvSpPr>
          <p:spPr>
            <a:xfrm>
              <a:off x="1530022" y="754050"/>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193183" y="4043966"/>
            <a:ext cx="11797048" cy="2862322"/>
          </a:xfrm>
          <a:prstGeom prst="rect">
            <a:avLst/>
          </a:prstGeom>
          <a:noFill/>
        </p:spPr>
        <p:txBody>
          <a:bodyPr wrap="square" rtlCol="0">
            <a:spAutoFit/>
          </a:bodyPr>
          <a:lstStyle/>
          <a:p>
            <a:pPr algn="just"/>
            <a:r>
              <a:rPr lang="vi-VN" sz="3600" b="1" dirty="0">
                <a:latin typeface="+mj-lt"/>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Lúc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hát</a:t>
            </a:r>
            <a:r>
              <a:rPr lang="en-US" sz="3600" b="1" dirty="0">
                <a:latin typeface="Times New Roman" panose="02020603050405020304" pitchFamily="18" charset="0"/>
                <a:cs typeface="Times New Roman" panose="02020603050405020304" pitchFamily="18" charset="0"/>
              </a:rPr>
              <a:t>,</a:t>
            </a:r>
            <a:r>
              <a:rPr lang="vi-VN" sz="3600" b="1" dirty="0">
                <a:latin typeface="Times New Roman" panose="02020603050405020304" pitchFamily="18" charset="0"/>
                <a:cs typeface="Times New Roman" panose="02020603050405020304" pitchFamily="18" charset="0"/>
              </a:rPr>
              <a:t> </a:t>
            </a:r>
            <a:r>
              <a:rPr lang="vi-VN" sz="3600" b="1" dirty="0">
                <a:latin typeface="+mj-lt"/>
                <a:cs typeface="Times New Roman" panose="02020603050405020304" pitchFamily="18" charset="0"/>
              </a:rPr>
              <a:t>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r>
              <a:rPr lang="en-US" sz="3600" b="1" dirty="0">
                <a:latin typeface="+mj-lt"/>
                <a:cs typeface="Times New Roman" panose="02020603050405020304" pitchFamily="18"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a:solidFill>
                  <a:srgbClr val="333399"/>
                </a:solidFill>
                <a:latin typeface="Times New Roman" panose="02020603050405020304" pitchFamily="18" charset="0"/>
                <a:cs typeface="Times New Roman" panose="02020603050405020304" pitchFamily="18" charset="0"/>
              </a:rPr>
              <a:t>Giải</a:t>
            </a:r>
            <a:r>
              <a:rPr lang="en-US" sz="8000" b="1" dirty="0">
                <a:solidFill>
                  <a:srgbClr val="333399"/>
                </a:solidFill>
                <a:latin typeface="Times New Roman" panose="02020603050405020304" pitchFamily="18" charset="0"/>
                <a:cs typeface="Times New Roman" panose="02020603050405020304" pitchFamily="18" charset="0"/>
              </a:rPr>
              <a:t> </a:t>
            </a:r>
            <a:r>
              <a:rPr lang="en-US" sz="8000" b="1" dirty="0" err="1">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Nói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a:solidFill>
                  <a:srgbClr val="0070C0"/>
                </a:solidFill>
                <a:latin typeface="Times New Roman" panose="02020603050405020304" pitchFamily="18" charset="0"/>
                <a:cs typeface="Times New Roman" panose="02020603050405020304" pitchFamily="18" charset="0"/>
              </a:rPr>
              <a:t>Ư</a:t>
            </a:r>
            <a:r>
              <a:rPr lang="en-US" sz="4000" b="1" dirty="0" err="1">
                <a:solidFill>
                  <a:srgbClr val="0070C0"/>
                </a:solidFill>
                <a:latin typeface="Times New Roman" panose="02020603050405020304" pitchFamily="18" charset="0"/>
                <a:cs typeface="Times New Roman" panose="02020603050405020304" pitchFamily="18" charset="0"/>
              </a:rPr>
              <a:t>ớc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mơ</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em</a:t>
            </a:r>
            <a:r>
              <a:rPr lang="en-US" sz="4000" b="1" dirty="0">
                <a:solidFill>
                  <a:srgbClr val="0070C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4"/>
          <a:stretch>
            <a:fillRect/>
          </a:stretch>
        </p:blipFill>
        <p:spPr>
          <a:xfrm>
            <a:off x="0" y="852855"/>
            <a:ext cx="12192000" cy="611177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25" name="图片 1"/>
          <p:cNvPicPr>
            <a:picLocks noChangeAspect="1"/>
          </p:cNvPicPr>
          <p:nvPr/>
        </p:nvPicPr>
        <p:blipFill>
          <a:blip r:embed="rId5"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8964506"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a:solidFill>
                  <a:schemeClr val="bg2">
                    <a:lumMod val="10000"/>
                  </a:schemeClr>
                </a:solidFill>
                <a:latin typeface="Times New Roman" panose="02020603050405020304" pitchFamily="18" charset="0"/>
                <a:cs typeface="Times New Roman" panose="02020603050405020304" pitchFamily="18" charset="0"/>
              </a:rPr>
              <a:t> 71:</a:t>
            </a:r>
            <a:r>
              <a:rPr lang="en-US" sz="8800" b="1" kern="0" dirty="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a:solidFill>
                  <a:srgbClr val="FF0000"/>
                </a:solidFill>
                <a:latin typeface="Times New Roman" panose="02020603050405020304" pitchFamily="18" charset="0"/>
                <a:cs typeface="Times New Roman" panose="02020603050405020304" pitchFamily="18" charset="0"/>
              </a:rPr>
              <a:t>ươc</a:t>
            </a:r>
            <a:r>
              <a:rPr lang="en-US" sz="8800" b="1" kern="0" dirty="0">
                <a:solidFill>
                  <a:srgbClr val="FF0000"/>
                </a:solidFill>
                <a:latin typeface="Times New Roman" panose="02020603050405020304" pitchFamily="18" charset="0"/>
                <a:cs typeface="Times New Roman" panose="02020603050405020304" pitchFamily="18" charset="0"/>
              </a:rPr>
              <a:t>   </a:t>
            </a:r>
            <a:r>
              <a:rPr lang="en-US" sz="8800" b="1" kern="0" dirty="0" err="1">
                <a:solidFill>
                  <a:srgbClr val="FF0000"/>
                </a:solidFill>
                <a:latin typeface="Times New Roman" panose="02020603050405020304" pitchFamily="18" charset="0"/>
                <a:cs typeface="Times New Roman" panose="02020603050405020304" pitchFamily="18" charset="0"/>
              </a:rPr>
              <a:t>ươt</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pitchFamily="18" charset="0"/>
                <a:cs typeface="Times New Roman" panose="02020603050405020304" pitchFamily="18" charset="0"/>
              </a:rPr>
              <a:t>Tiết</a:t>
            </a:r>
            <a:r>
              <a:rPr lang="en-US" sz="9600" b="1" kern="0" dirty="0">
                <a:solidFill>
                  <a:srgbClr val="FF0000"/>
                </a:solidFill>
                <a:latin typeface="Times New Roman" panose="02020603050405020304" pitchFamily="18" charset="0"/>
                <a:cs typeface="Times New Roman" panose="02020603050405020304" pitchFamily="18" charset="0"/>
              </a:rPr>
              <a:t> 1</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p>
        </p:txBody>
      </p:sp>
      <p:grpSp>
        <p:nvGrpSpPr>
          <p:cNvPr id="6" name="Group 5"/>
          <p:cNvGrpSpPr/>
          <p:nvPr/>
        </p:nvGrpSpPr>
        <p:grpSpPr>
          <a:xfrm>
            <a:off x="1504683" y="1750939"/>
            <a:ext cx="8347654" cy="1594830"/>
            <a:chOff x="1352283" y="1519706"/>
            <a:chExt cx="6395798" cy="1594830"/>
          </a:xfrm>
        </p:grpSpPr>
        <p:sp>
          <p:nvSpPr>
            <p:cNvPr id="3" name="TextBox 2"/>
            <p:cNvSpPr txBox="1"/>
            <p:nvPr/>
          </p:nvSpPr>
          <p:spPr>
            <a:xfrm>
              <a:off x="1352283" y="1519707"/>
              <a:ext cx="1068946" cy="1569660"/>
            </a:xfrm>
            <a:prstGeom prst="rect">
              <a:avLst/>
            </a:prstGeom>
            <a:noFill/>
          </p:spPr>
          <p:txBody>
            <a:bodyPr wrap="square" rtlCol="0">
              <a:spAutoFit/>
            </a:bodyPr>
            <a:lstStyle/>
            <a:p>
              <a:r>
                <a:rPr lang="en-US" sz="4800" b="1" dirty="0" err="1">
                  <a:solidFill>
                    <a:srgbClr val="008000"/>
                  </a:solidFill>
                  <a:latin typeface="Times New Roman" panose="02020603050405020304" pitchFamily="18" charset="0"/>
                  <a:cs typeface="Times New Roman" panose="02020603050405020304" pitchFamily="18" charset="0"/>
                </a:rPr>
                <a:t>uôc</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047740" cy="1569660"/>
            </a:xfrm>
            <a:prstGeom prst="rect">
              <a:avLst/>
            </a:prstGeom>
            <a:noFill/>
          </p:spPr>
          <p:txBody>
            <a:bodyPr wrap="square" rtlCol="0">
              <a:spAutoFit/>
            </a:bodyPr>
            <a:lstStyle/>
            <a:p>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trẻ</a:t>
              </a:r>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thơ</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1569660"/>
            </a:xfrm>
            <a:prstGeom prst="rect">
              <a:avLst/>
            </a:prstGeom>
            <a:noFill/>
          </p:spPr>
          <p:txBody>
            <a:bodyPr wrap="square" rtlCol="0">
              <a:spAutoFit/>
            </a:bodyPr>
            <a:lstStyle/>
            <a:p>
              <a:r>
                <a:rPr lang="en-US" sz="4800" b="1" dirty="0" err="1">
                  <a:solidFill>
                    <a:srgbClr val="008000"/>
                  </a:solidFill>
                  <a:latin typeface="Times New Roman" panose="02020603050405020304" pitchFamily="18" charset="0"/>
                  <a:cs typeface="Times New Roman" panose="02020603050405020304" pitchFamily="18" charset="0"/>
                </a:rPr>
                <a:t>vuốt</a:t>
              </a:r>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ve</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163405" cy="1569661"/>
            <a:chOff x="1504683" y="1672106"/>
            <a:chExt cx="7020809" cy="1569661"/>
          </a:xfrm>
        </p:grpSpPr>
        <p:sp>
          <p:nvSpPr>
            <p:cNvPr id="11" name="TextBox 10"/>
            <p:cNvSpPr txBox="1"/>
            <p:nvPr/>
          </p:nvSpPr>
          <p:spPr>
            <a:xfrm>
              <a:off x="1504683" y="1672107"/>
              <a:ext cx="1068946" cy="1569660"/>
            </a:xfrm>
            <a:prstGeom prst="rect">
              <a:avLst/>
            </a:prstGeom>
            <a:noFill/>
          </p:spPr>
          <p:txBody>
            <a:bodyPr wrap="square" rtlCol="0">
              <a:spAutoFit/>
            </a:bodyPr>
            <a:lstStyle/>
            <a:p>
              <a:r>
                <a:rPr lang="en-US" sz="4800" b="1" dirty="0" err="1">
                  <a:solidFill>
                    <a:srgbClr val="0070C0"/>
                  </a:solidFill>
                  <a:latin typeface="Times New Roman" panose="02020603050405020304" pitchFamily="18" charset="0"/>
                  <a:cs typeface="Times New Roman" panose="02020603050405020304" pitchFamily="18" charset="0"/>
                </a:rPr>
                <a:t>ươu</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603678" cy="1569660"/>
            </a:xfrm>
            <a:prstGeom prst="rect">
              <a:avLst/>
            </a:prstGeom>
            <a:noFill/>
          </p:spPr>
          <p:txBody>
            <a:bodyPr wrap="square" rtlCol="0">
              <a:spAutoFit/>
            </a:bodyPr>
            <a:lstStyle/>
            <a:p>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cưỡi</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ngựa</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a:solidFill>
                    <a:srgbClr val="0070C0"/>
                  </a:solidFill>
                  <a:latin typeface="Times New Roman" panose="02020603050405020304" pitchFamily="18" charset="0"/>
                  <a:cs typeface="Times New Roman" panose="02020603050405020304" pitchFamily="18" charset="0"/>
                </a:rPr>
                <a:t>uông</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643871"/>
            <a:ext cx="12247275" cy="5040472"/>
          </a:xfrm>
          <a:prstGeom prst="rect">
            <a:avLst/>
          </a:prstGeom>
        </p:spPr>
      </p:pic>
      <p:sp>
        <p:nvSpPr>
          <p:cNvPr id="6" name="TextBox 5"/>
          <p:cNvSpPr txBox="1"/>
          <p:nvPr/>
        </p:nvSpPr>
        <p:spPr>
          <a:xfrm>
            <a:off x="3264571" y="5982527"/>
            <a:ext cx="9607463"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Hà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ước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lướt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sóng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biển</a:t>
            </a:r>
            <a:r>
              <a:rPr lang="en-US" sz="4400" b="1" dirty="0">
                <a:latin typeface=".VnAvant" panose="020B7200000000000000" pitchFamily="34" charset="0"/>
              </a:rPr>
              <a:t>.</a:t>
            </a: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Nhận</a:t>
              </a:r>
              <a:r>
                <a:rPr lang="en-US" sz="2800" b="1" dirty="0">
                  <a:latin typeface=".VnAvant" panose="020B7200000000000000" pitchFamily="34" charset="0"/>
                </a:rPr>
                <a:t> </a:t>
              </a:r>
              <a:r>
                <a:rPr lang="en-US" sz="2800" b="1" dirty="0" err="1">
                  <a:latin typeface=".VnAvant" panose="020B7200000000000000" pitchFamily="34" charset="0"/>
                </a:rPr>
                <a:t>biết</a:t>
              </a: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4127826" y="5974375"/>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6"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6"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được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VnAvant" panose="020B7200000000000000" pitchFamily="34" charset="0"/>
                </a:rPr>
                <a:t>   </a:t>
              </a:r>
              <a:r>
                <a:rPr lang="en-US" sz="4800" b="1" dirty="0" err="1">
                  <a:latin typeface=".VnAvant" panose="020B7200000000000000" pitchFamily="34" charset="0"/>
                </a:rPr>
                <a:t>Đọc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20000"/>
                    </a:ext>
                  </a:extLst>
                </a:gridCol>
                <a:gridCol w="2382592">
                  <a:extLst>
                    <a:ext uri="{9D8B030D-6E8A-4147-A177-3AD203B41FA5}">
                      <a16:colId xmlns:a16="http://schemas.microsoft.com/office/drawing/2014/main" val="20001"/>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6" name="TextBox 15"/>
          <p:cNvSpPr txBox="1"/>
          <p:nvPr/>
        </p:nvSpPr>
        <p:spPr>
          <a:xfrm>
            <a:off x="5785150" y="2959651"/>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ươc</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bước</a:t>
              </a:r>
              <a:r>
                <a:rPr lang="en-US" sz="5400" b="1" dirty="0">
                  <a:latin typeface="Times New Roman" panose="02020603050405020304" pitchFamily="18" charset="0"/>
                  <a:cs typeface="Times New Roman" panose="02020603050405020304" pitchFamily="18" charset="0"/>
                </a:rPr>
                <a:t> </a:t>
              </a: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lược</a:t>
              </a:r>
              <a:r>
                <a:rPr lang="en-US" sz="5400" b="1" dirty="0">
                  <a:latin typeface="Times New Roman" panose="02020603050405020304" pitchFamily="18" charset="0"/>
                  <a:cs typeface="Times New Roman" panose="02020603050405020304" pitchFamily="18" charset="0"/>
                </a:rPr>
                <a:t> </a:t>
              </a: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ngược</a:t>
              </a:r>
              <a:r>
                <a:rPr lang="en-US" sz="5400" b="1" dirty="0">
                  <a:latin typeface="Times New Roman" panose="02020603050405020304" pitchFamily="18" charset="0"/>
                  <a:cs typeface="Times New Roman" panose="02020603050405020304" pitchFamily="18" charset="0"/>
                </a:rPr>
                <a:t> </a:t>
              </a: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nước</a:t>
              </a:r>
              <a:r>
                <a:rPr lang="en-US" sz="5400" b="1" dirty="0">
                  <a:latin typeface="Times New Roman" panose="02020603050405020304" pitchFamily="18" charset="0"/>
                  <a:cs typeface="Times New Roman" panose="02020603050405020304" pitchFamily="18" charset="0"/>
                </a:rPr>
                <a:t> </a:t>
              </a: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lược</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ươt</a:t>
            </a:r>
            <a:r>
              <a:rPr lang="en-US" sz="5400" b="1"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a:solidFill>
                  <a:srgbClr val="333399"/>
                </a:solidFill>
                <a:latin typeface="Times New Roman" panose="02020603050405020304" pitchFamily="18" charset="0"/>
                <a:cs typeface="Times New Roman" panose="02020603050405020304" pitchFamily="18" charset="0"/>
              </a:rPr>
              <a:t>Giải</a:t>
            </a:r>
            <a:r>
              <a:rPr lang="en-US" sz="8000" b="1" dirty="0">
                <a:solidFill>
                  <a:srgbClr val="333399"/>
                </a:solidFill>
                <a:latin typeface="Times New Roman" panose="02020603050405020304" pitchFamily="18" charset="0"/>
                <a:cs typeface="Times New Roman" panose="02020603050405020304" pitchFamily="18" charset="0"/>
              </a:rPr>
              <a:t> </a:t>
            </a:r>
            <a:r>
              <a:rPr lang="en-US" sz="8000" b="1" dirty="0" err="1">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2560320"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2291889" y="0"/>
            <a:ext cx="7736835" cy="5377100"/>
          </a:xfrm>
          <a:prstGeom prst="rect">
            <a:avLst/>
          </a:prstGeom>
        </p:spPr>
      </p:pic>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36986" y="5475517"/>
            <a:ext cx="1543886"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ươc</a:t>
            </a:r>
            <a:r>
              <a:rPr lang="en-US" sz="6000" b="1" dirty="0">
                <a:solidFill>
                  <a:srgbClr val="FF0000"/>
                </a:solidFill>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97D37B36-661E-4521-A988-DA6FC6803DB3}"/>
              </a:ext>
            </a:extLst>
          </p:cNvPr>
          <p:cNvSpPr txBox="1"/>
          <p:nvPr/>
        </p:nvSpPr>
        <p:spPr>
          <a:xfrm>
            <a:off x="7370449" y="5469431"/>
            <a:ext cx="1074656"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kẻ</a:t>
            </a:r>
            <a:endParaRPr lang="en-US" sz="6000" b="1"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3269356" cy="1200329"/>
          </a:xfrm>
          <a:prstGeom prst="rect">
            <a:avLst/>
          </a:prstGeom>
          <a:noFill/>
        </p:spPr>
        <p:txBody>
          <a:bodyPr wrap="square" rtlCol="0">
            <a:spAutoFit/>
          </a:bodyPr>
          <a:lstStyle/>
          <a:p>
            <a:r>
              <a:rPr lang="en-US" sz="7200" b="1" dirty="0" err="1">
                <a:latin typeface="Times New Roman" panose="02020603050405020304" pitchFamily="18" charset="0"/>
                <a:cs typeface="Times New Roman" panose="02020603050405020304" pitchFamily="18" charset="0"/>
              </a:rPr>
              <a:t>dược</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sĩ</a:t>
            </a:r>
            <a:endParaRPr lang="en-US" sz="7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558343" y="-13238"/>
            <a:ext cx="7180707" cy="5535129"/>
          </a:xfrm>
          <a:prstGeom prst="rect">
            <a:avLst/>
          </a:prstGeom>
        </p:spPr>
      </p:pic>
      <p:sp>
        <p:nvSpPr>
          <p:cNvPr id="7" name="TextBox 6"/>
          <p:cNvSpPr txBox="1"/>
          <p:nvPr/>
        </p:nvSpPr>
        <p:spPr>
          <a:xfrm>
            <a:off x="4665386" y="5237726"/>
            <a:ext cx="2584500"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ươc</a:t>
            </a:r>
            <a:r>
              <a:rPr lang="en-US" sz="7200" b="1"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97934AB-2224-4B0F-9383-A7F6AA07DF2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N\uFFFDL\uFFFD{FE751702-AE38-40E7-B6B6-88E8EAE7763C}&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71 ươc, ươt"/>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97B176C2-7BF9-4D35-9692-BE5C49FC1861}:285"/>
</p:tagLst>
</file>

<file path=ppt/tags/tag11.xml><?xml version="1.0" encoding="utf-8"?>
<p:tagLst xmlns:a="http://schemas.openxmlformats.org/drawingml/2006/main" xmlns:r="http://schemas.openxmlformats.org/officeDocument/2006/relationships" xmlns:p="http://schemas.openxmlformats.org/presentationml/2006/main">
  <p:tag name="GENSWF_SLIDE_UID" val="{8DDBDCC9-9BE9-4506-A1D0-ED5CED588962}:284"/>
</p:tagLst>
</file>

<file path=ppt/tags/tag12.xml><?xml version="1.0" encoding="utf-8"?>
<p:tagLst xmlns:a="http://schemas.openxmlformats.org/drawingml/2006/main" xmlns:r="http://schemas.openxmlformats.org/officeDocument/2006/relationships" xmlns:p="http://schemas.openxmlformats.org/presentationml/2006/main">
  <p:tag name="GENSWF_SLIDE_UID" val="{B8CBD896-5FCE-4955-99F9-87B27F0A69D7}:292"/>
</p:tagLst>
</file>

<file path=ppt/tags/tag13.xml><?xml version="1.0" encoding="utf-8"?>
<p:tagLst xmlns:a="http://schemas.openxmlformats.org/drawingml/2006/main" xmlns:r="http://schemas.openxmlformats.org/officeDocument/2006/relationships" xmlns:p="http://schemas.openxmlformats.org/presentationml/2006/main">
  <p:tag name="GENSWF_SLIDE_UID" val="{41927A36-6F11-4B90-8177-F4115F90B675}:288"/>
</p:tagLst>
</file>

<file path=ppt/tags/tag14.xml><?xml version="1.0" encoding="utf-8"?>
<p:tagLst xmlns:a="http://schemas.openxmlformats.org/drawingml/2006/main" xmlns:r="http://schemas.openxmlformats.org/officeDocument/2006/relationships" xmlns:p="http://schemas.openxmlformats.org/presentationml/2006/main">
  <p:tag name="GENSWF_SLIDE_UID" val="{AB5F2832-BBC9-4B51-9EB8-5E0DFFFC0EC8}:260"/>
</p:tagLst>
</file>

<file path=ppt/tags/tag15.xml><?xml version="1.0" encoding="utf-8"?>
<p:tagLst xmlns:a="http://schemas.openxmlformats.org/drawingml/2006/main" xmlns:r="http://schemas.openxmlformats.org/officeDocument/2006/relationships" xmlns:p="http://schemas.openxmlformats.org/presentationml/2006/main">
  <p:tag name="GENSWF_SLIDE_UID" val="{A3D27206-AB8F-42EA-BCE3-EA6F3673DCCB}:257"/>
</p:tagLst>
</file>

<file path=ppt/tags/tag16.xml><?xml version="1.0" encoding="utf-8"?>
<p:tagLst xmlns:a="http://schemas.openxmlformats.org/drawingml/2006/main" xmlns:r="http://schemas.openxmlformats.org/officeDocument/2006/relationships" xmlns:p="http://schemas.openxmlformats.org/presentationml/2006/main">
  <p:tag name="GENSWF_SLIDE_UID" val="{C7BAE2BD-4E65-4B19-9896-F7AC85E30BF2}:258"/>
</p:tagLst>
</file>

<file path=ppt/tags/tag17.xml><?xml version="1.0" encoding="utf-8"?>
<p:tagLst xmlns:a="http://schemas.openxmlformats.org/drawingml/2006/main" xmlns:r="http://schemas.openxmlformats.org/officeDocument/2006/relationships" xmlns:p="http://schemas.openxmlformats.org/presentationml/2006/main">
  <p:tag name="GENSWF_SLIDE_UID" val="{84DE84FE-3DE8-4E5D-8142-AF646921D6A9}:299"/>
</p:tagLst>
</file>

<file path=ppt/tags/tag18.xml><?xml version="1.0" encoding="utf-8"?>
<p:tagLst xmlns:a="http://schemas.openxmlformats.org/drawingml/2006/main" xmlns:r="http://schemas.openxmlformats.org/officeDocument/2006/relationships" xmlns:p="http://schemas.openxmlformats.org/presentationml/2006/main">
  <p:tag name="GENSWF_SLIDE_UID" val="{8A64ABD8-5677-4F0A-A374-3573E3E65E90}:259"/>
</p:tagLst>
</file>

<file path=ppt/tags/tag19.xml><?xml version="1.0" encoding="utf-8"?>
<p:tagLst xmlns:a="http://schemas.openxmlformats.org/drawingml/2006/main" xmlns:r="http://schemas.openxmlformats.org/officeDocument/2006/relationships" xmlns:p="http://schemas.openxmlformats.org/presentationml/2006/main">
  <p:tag name="GENSWF_SLIDE_UID" val="{32163004-1DB9-4A5A-918F-5439B055DBDD}:314"/>
</p:tagLst>
</file>

<file path=ppt/tags/tag2.xml><?xml version="1.0" encoding="utf-8"?>
<p:tagLst xmlns:a="http://schemas.openxmlformats.org/drawingml/2006/main" xmlns:r="http://schemas.openxmlformats.org/officeDocument/2006/relationships" xmlns:p="http://schemas.openxmlformats.org/presentationml/2006/main">
  <p:tag name="GENSWF_SLIDE_UID" val="{7E1DE1CF-8BDF-45CD-BD45-38F904BB9635}:296"/>
</p:tagLst>
</file>

<file path=ppt/tags/tag3.xml><?xml version="1.0" encoding="utf-8"?>
<p:tagLst xmlns:a="http://schemas.openxmlformats.org/drawingml/2006/main" xmlns:r="http://schemas.openxmlformats.org/officeDocument/2006/relationships" xmlns:p="http://schemas.openxmlformats.org/presentationml/2006/main">
  <p:tag name="GENSWF_SLIDE_UID" val="{944A25F9-330E-4285-8F81-F78C12ED195D}:297"/>
</p:tagLst>
</file>

<file path=ppt/tags/tag4.xml><?xml version="1.0" encoding="utf-8"?>
<p:tagLst xmlns:a="http://schemas.openxmlformats.org/drawingml/2006/main" xmlns:r="http://schemas.openxmlformats.org/officeDocument/2006/relationships" xmlns:p="http://schemas.openxmlformats.org/presentationml/2006/main">
  <p:tag name="GENSWF_SLIDE_UID" val="{7E1DCE97-BD05-4103-B130-C55701D46E12}:281"/>
</p:tagLst>
</file>

<file path=ppt/tags/tag5.xml><?xml version="1.0" encoding="utf-8"?>
<p:tagLst xmlns:a="http://schemas.openxmlformats.org/drawingml/2006/main" xmlns:r="http://schemas.openxmlformats.org/officeDocument/2006/relationships" xmlns:p="http://schemas.openxmlformats.org/presentationml/2006/main">
  <p:tag name="GENSWF_SLIDE_UID" val="{4B575FEF-AA40-426B-8F38-DE26BE03774E}:289"/>
</p:tagLst>
</file>

<file path=ppt/tags/tag6.xml><?xml version="1.0" encoding="utf-8"?>
<p:tagLst xmlns:a="http://schemas.openxmlformats.org/drawingml/2006/main" xmlns:r="http://schemas.openxmlformats.org/officeDocument/2006/relationships" xmlns:p="http://schemas.openxmlformats.org/presentationml/2006/main">
  <p:tag name="GENSWF_SLIDE_UID" val="{7ADF8B26-15B2-4F28-9741-BEE227B85A5E}:293"/>
</p:tagLst>
</file>

<file path=ppt/tags/tag7.xml><?xml version="1.0" encoding="utf-8"?>
<p:tagLst xmlns:a="http://schemas.openxmlformats.org/drawingml/2006/main" xmlns:r="http://schemas.openxmlformats.org/officeDocument/2006/relationships" xmlns:p="http://schemas.openxmlformats.org/presentationml/2006/main">
  <p:tag name="GENSWF_SLIDE_UID" val="{CBD67545-1488-4C1F-B487-69FDF95B877B}:294"/>
</p:tagLst>
</file>

<file path=ppt/tags/tag8.xml><?xml version="1.0" encoding="utf-8"?>
<p:tagLst xmlns:a="http://schemas.openxmlformats.org/drawingml/2006/main" xmlns:r="http://schemas.openxmlformats.org/officeDocument/2006/relationships" xmlns:p="http://schemas.openxmlformats.org/presentationml/2006/main">
  <p:tag name="GENSWF_SLIDE_UID" val="{0025AB60-CFFB-4610-9AD0-578475124A38}:298"/>
</p:tagLst>
</file>

<file path=ppt/tags/tag9.xml><?xml version="1.0" encoding="utf-8"?>
<p:tagLst xmlns:a="http://schemas.openxmlformats.org/drawingml/2006/main" xmlns:r="http://schemas.openxmlformats.org/officeDocument/2006/relationships" xmlns:p="http://schemas.openxmlformats.org/presentationml/2006/main">
  <p:tag name="GENSWF_SLIDE_UID" val="{EAA57087-4EBF-4EBE-AD21-2C44C338D6D9}:2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219</Words>
  <Application>Microsoft Office PowerPoint</Application>
  <PresentationFormat>Widescreen</PresentationFormat>
  <Paragraphs>96</Paragraphs>
  <Slides>18</Slides>
  <Notes>18</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18</vt:i4>
      </vt:variant>
    </vt:vector>
  </HeadingPairs>
  <TitlesOfParts>
    <vt:vector size="34" baseType="lpstr">
      <vt:lpstr>等线</vt:lpstr>
      <vt:lpstr>Microsoft YaHei</vt:lpstr>
      <vt:lpstr>SimSun</vt:lpstr>
      <vt:lpstr>.VnAvant</vt:lpstr>
      <vt:lpstr>.VnAvantH</vt:lpstr>
      <vt:lpstr>Arial</vt:lpstr>
      <vt:lpstr>Calibri</vt:lpstr>
      <vt:lpstr>Calibri Light</vt:lpstr>
      <vt:lpstr>Chivo Light</vt:lpstr>
      <vt:lpstr>HP001 4 hàng</vt:lpstr>
      <vt:lpstr>Tahoma</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71 ươc, ươt</dc:title>
  <dc:creator>linhmx</dc:creator>
  <cp:lastModifiedBy>Administrator</cp:lastModifiedBy>
  <cp:revision>61</cp:revision>
  <dcterms:created xsi:type="dcterms:W3CDTF">2020-08-13T09:32:00Z</dcterms:created>
  <dcterms:modified xsi:type="dcterms:W3CDTF">2024-12-28T10:40:58Z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