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1"/>
  </p:notesMasterIdLst>
  <p:sldIdLst>
    <p:sldId id="296" r:id="rId3"/>
    <p:sldId id="297" r:id="rId4"/>
    <p:sldId id="281" r:id="rId5"/>
    <p:sldId id="289" r:id="rId6"/>
    <p:sldId id="293" r:id="rId7"/>
    <p:sldId id="294" r:id="rId8"/>
    <p:sldId id="298" r:id="rId9"/>
    <p:sldId id="283" r:id="rId10"/>
    <p:sldId id="285" r:id="rId11"/>
    <p:sldId id="284" r:id="rId12"/>
    <p:sldId id="292" r:id="rId13"/>
    <p:sldId id="288" r:id="rId14"/>
    <p:sldId id="260" r:id="rId15"/>
    <p:sldId id="257" r:id="rId16"/>
    <p:sldId id="258" r:id="rId17"/>
    <p:sldId id="299" r:id="rId18"/>
    <p:sldId id="259" r:id="rId19"/>
    <p:sldId id="315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39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3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4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9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14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3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0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0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251528" y="2288022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TIẾNG VIỆT LỚP 1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776321" y="6105544"/>
            <a:ext cx="4944181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Vũ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Dung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636686" y="217184"/>
            <a:ext cx="7412352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QUANG TRUNG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  <p:sp>
        <p:nvSpPr>
          <p:cNvPr id="12" name="圆角矩形 1">
            <a:extLst>
              <a:ext uri="{FF2B5EF4-FFF2-40B4-BE49-F238E27FC236}">
                <a16:creationId xmlns:a16="http://schemas.microsoft.com/office/drawing/2014/main" id="{F1CC8F7C-B2A9-4903-9CE1-9EB3D7E38514}"/>
              </a:ext>
            </a:extLst>
          </p:cNvPr>
          <p:cNvSpPr/>
          <p:nvPr/>
        </p:nvSpPr>
        <p:spPr>
          <a:xfrm>
            <a:off x="3385142" y="3729541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 dirty="0" err="1">
                <a:solidFill>
                  <a:srgbClr val="FF0000"/>
                </a:solidFill>
              </a:rPr>
              <a:t>Bài</a:t>
            </a:r>
            <a:r>
              <a:rPr lang="en-US" altLang="zh-CN" sz="4800" b="1" dirty="0">
                <a:solidFill>
                  <a:srgbClr val="FF0000"/>
                </a:solidFill>
              </a:rPr>
              <a:t> 72: </a:t>
            </a:r>
            <a:r>
              <a:rPr lang="en-US" altLang="zh-CN" sz="4800" b="1" dirty="0" err="1">
                <a:solidFill>
                  <a:srgbClr val="FF0000"/>
                </a:solidFill>
              </a:rPr>
              <a:t>ươm</a:t>
            </a:r>
            <a:r>
              <a:rPr lang="en-US" altLang="zh-CN" sz="4800" b="1" dirty="0">
                <a:solidFill>
                  <a:srgbClr val="FF0000"/>
                </a:solidFill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</a:rPr>
              <a:t>ươp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</a:t>
              </a:r>
              <a:r>
                <a:rPr lang="en-US" sz="4800" b="1" dirty="0" err="1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Tập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viết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51684"/>
            <a:ext cx="11914310" cy="53187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Đọc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16D26-2B4D-4498-B9EB-F23F72110DD6}"/>
              </a:ext>
            </a:extLst>
          </p:cNvPr>
          <p:cNvSpPr txBox="1"/>
          <p:nvPr/>
        </p:nvSpPr>
        <p:spPr>
          <a:xfrm>
            <a:off x="1659118" y="2234153"/>
            <a:ext cx="98227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856167"/>
            <a:chOff x="1352283" y="1519706"/>
            <a:chExt cx="6395798" cy="856167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dược</a:t>
              </a:r>
              <a:r>
                <a:rPr lang="en-US" sz="4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r>
                <a:rPr lang="en-US" sz="4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ván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62465" y="4393375"/>
            <a:ext cx="10162982" cy="2048707"/>
            <a:chOff x="962465" y="4393375"/>
            <a:chExt cx="1016298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32055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3325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6422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3E38AF6-B1F3-4AA9-8B2B-0C90E3574AC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N\uFFFDL\uFFFD{FE751702-AE38-40E7-B6B6-88E8EAE7763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2 ươm ươp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704A0B-2BCD-473E-AA11-BDFE520C73B2}:2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67AE29-F7AD-4291-B603-0AA79AC4973B}:2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DE8EF0-E058-4971-B188-F2EDF6E1F712}:2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7958A0-0861-498B-BEC8-310B17BF9F18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26B38D-3BC4-4C21-B805-F0D7AF71E961}:2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6537B1-A71C-483C-A597-BFE567505EBF}:2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29ECDF-466C-4822-BC30-7E8D04EC2B3B}:2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495606-0BCF-4BA8-96F8-8247F144BBCC}:2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5ED170-34CA-40A7-AF94-3487BABE1AC2}:2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166946-77A5-423C-88A2-653A99BDB06F}: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140DDC-E791-4A7C-91EF-F530C2654984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2D5AE5-8D3C-4F75-B698-1F61ABDA95CE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19F660-4389-422B-8DAD-EB7F58336757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B52B48-53A9-4610-91E1-47C7319340E7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612EC1-A325-4AD0-A331-C2AD7AF10749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56B444-F30D-4430-9591-A3E116396E29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B9C95C-CAE0-4436-A247-2F4C45BB6E9B}: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D46310-DB87-4556-8F6B-F467B9E9E7A6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247</Words>
  <Application>Microsoft Office PowerPoint</Application>
  <PresentationFormat>Widescreen</PresentationFormat>
  <Paragraphs>100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Microsoft YaHei</vt:lpstr>
      <vt:lpstr>SimSun</vt:lpstr>
      <vt:lpstr>.VnAvant</vt:lpstr>
      <vt:lpstr>Arial</vt:lpstr>
      <vt:lpstr>Calibri</vt:lpstr>
      <vt:lpstr>Calibri Light</vt:lpstr>
      <vt:lpstr>Chivo Light</vt:lpstr>
      <vt:lpstr>Tahoma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72 ươm ươp</dc:title>
  <dc:creator>linhmx</dc:creator>
  <cp:lastModifiedBy>Administrator</cp:lastModifiedBy>
  <cp:revision>78</cp:revision>
  <dcterms:created xsi:type="dcterms:W3CDTF">2020-08-13T09:32:00Z</dcterms:created>
  <dcterms:modified xsi:type="dcterms:W3CDTF">2024-12-24T12:27:03Z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