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5" r:id="rId3"/>
    <p:sldId id="266" r:id="rId4"/>
    <p:sldId id="267" r:id="rId5"/>
    <p:sldId id="268" r:id="rId6"/>
    <p:sldId id="269" r:id="rId7"/>
    <p:sldId id="29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CC8-200A-4097-BF99-FB30C7ADA9B8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E7E31-0C38-4225-B449-5161D5A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6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E7E31-0C38-4225-B449-5161D5A5C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6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88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3DD53-7F73-10A0-04FB-71792EE69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111E59-E369-9F1E-EAD9-E8FE6ADB2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066474-AEE7-78C9-549B-EA833720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DBF0FB-287A-F086-9BE3-2A118A03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87D6C-788A-EE03-3888-D1C035C2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4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6FE39-F5AD-FB58-3453-56ACDB23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D86865-8E21-A587-E5A9-7F9EA0B9A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FD9D15-544B-ED31-5F6D-04223645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C571F9-755A-A9AF-7015-6F51725D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2260B-8107-E69C-2385-B5E9E9E0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3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BE7E7B-4EAD-7301-3C7C-359CB4471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EED456-8FB1-4499-F5B8-2863F2B4C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F47BAE-9052-57C9-5130-7288E4C9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AFDF8-172B-BB3B-464C-7A741CE0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2B67A-8F38-A21C-A85E-AFA8F86D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437D0-A5AF-4845-B2F9-B8BCEEE1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ECFFE7-EC6A-5FBF-FD3F-812A627D2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2B84B-4E72-CC1C-ADD2-5F5341BA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2B888B-2426-D2C4-EC04-A896DB93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610A0E-0512-37CD-B355-A324FF9C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2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58AD-6EDE-3419-8011-0A312CD0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E49ACA-34A6-E894-B07A-16F829E26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02977-CA1C-9D3B-5BE2-2620036F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E57E4-9E8B-BD62-7A13-59AA1462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E4088B-BE7E-7620-621A-9241FA6D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8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3D975-D866-DBBF-A982-08D43827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B0DE6E-0A67-AA54-AB31-A0F2820BF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98DA4E-CC19-337D-80A4-2DE00F4EE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44A191-6C70-4AD1-C567-124A5F8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80283B-0AE3-2126-DC26-5B308EFF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2503B4-0CB5-0010-D8C2-5E2E7941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76E10-0E76-C1C9-D46C-588C237F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79D4A0-9BC8-6B79-DF4A-B7237FF0D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CF6A36-A515-C4D4-BE9C-0B52F5452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2F0E59-6403-EA20-1BB3-AA13DBF06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F1BE0-CED5-46DB-D6D2-5F47AF66C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6B6B20-DEF3-26C1-1A33-58AA3543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C42C04-8A6E-3AA8-07C7-B419CA5D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7AC824-716E-217A-38B4-3A7AB7FD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BFCDA-8EF4-2840-AC92-653ACD5B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ADABE5-2A33-35E0-E1A6-3CDE545B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56E609-FFB8-82DA-D67E-89D2411F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B97A6D-DA97-73C5-F006-4F5CC56E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FD2646-B31E-64B9-9AFD-CE645C23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404C4C-724D-C057-BA58-5574E2C5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757B01-27A3-8B7A-3398-1C2AA2BF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9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4BE7B-8295-6010-DEFF-8D224038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CC7157-0D2A-A398-9032-553EC95A3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F3C9C2-E125-B25A-1EB0-91809945D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7098A1-E20B-C4ED-9D5B-948B3C3F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4CE2ED-0CBB-7DAD-D82C-3C8060CB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ED8837-0C43-5E2B-B579-B4B39AD2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AA697-18E6-B333-45F8-54570973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860B05-A824-D9B4-B974-E2327B152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FFBEA8-A1ED-73C6-92CE-A04518878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74EB6E-586D-4CBC-A313-4BDF1A19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8238D2-7E6D-9FFC-D148-F97A33C7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1459B3-E4BA-F9CB-9071-0ECE3532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E2EC67-01C3-494F-78C6-F389B1B7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A70D81-226A-9891-E2FC-282FFCD01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B222B-FC97-57C7-E658-19CF459FF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C5DE-D8D1-4E64-A351-1ACF7E816A05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E5473-411E-53A8-18BA-32913277B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5BBC60-B03B-BA7F-0C25-9D176FE07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7821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80" y="4851673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2826" y="3237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8544" y="47085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 Thị  Hà</a:t>
            </a:r>
            <a:endParaRPr 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  <a:endParaRPr 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6366" y="225721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Luyện tập chung</a:t>
            </a:r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3" name="组合 22"/>
          <p:cNvGrpSpPr/>
          <p:nvPr/>
        </p:nvGrpSpPr>
        <p:grpSpPr>
          <a:xfrm>
            <a:off x="10220676" y="4629150"/>
            <a:ext cx="1715737" cy="1962272"/>
            <a:chOff x="8194080" y="3408873"/>
            <a:chExt cx="2724693" cy="3182549"/>
          </a:xfrm>
        </p:grpSpPr>
        <p:pic>
          <p:nvPicPr>
            <p:cNvPr id="4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6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41300" y="365125"/>
            <a:ext cx="1546860" cy="6781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6738" y="724633"/>
            <a:ext cx="8124825" cy="555244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829550" y="4779010"/>
            <a:ext cx="385445" cy="3143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29550" y="5144135"/>
            <a:ext cx="385445" cy="3143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29550" y="5558790"/>
            <a:ext cx="385445" cy="3143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29550" y="5972175"/>
            <a:ext cx="385445" cy="3143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541" y="336519"/>
            <a:ext cx="9595149" cy="385575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81325" y="4514850"/>
            <a:ext cx="5832475" cy="15113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Các đoạn thẳng trong hình vẽ là: MN, NP, MP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8435" y="1035424"/>
            <a:ext cx="10903147" cy="40275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14189" y="4513262"/>
            <a:ext cx="335280" cy="3752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23910" y="4513262"/>
            <a:ext cx="335280" cy="3752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8170" y="173990"/>
            <a:ext cx="8221345" cy="454850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022600" y="5143500"/>
            <a:ext cx="7779385" cy="15113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Nhóm</a:t>
            </a:r>
            <a:r>
              <a:rPr lang="en-US" sz="3600" dirty="0"/>
              <a:t> 3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đứng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 </a:t>
            </a:r>
          </a:p>
          <a:p>
            <a:pPr algn="ctr"/>
            <a:r>
              <a:rPr lang="en-US" sz="3600" dirty="0"/>
              <a:t>- Nam, </a:t>
            </a:r>
            <a:r>
              <a:rPr lang="en-US" sz="3600" dirty="0" err="1"/>
              <a:t>Việt</a:t>
            </a:r>
            <a:r>
              <a:rPr lang="en-US" sz="3600" dirty="0"/>
              <a:t>, </a:t>
            </a:r>
            <a:r>
              <a:rPr lang="en-US" sz="3600" dirty="0" err="1"/>
              <a:t>Mi</a:t>
            </a:r>
            <a:endParaRPr lang="en-US" sz="3600" dirty="0"/>
          </a:p>
          <a:p>
            <a:pPr algn="ctr"/>
            <a:r>
              <a:rPr lang="en-US" sz="3600" dirty="0"/>
              <a:t>- </a:t>
            </a:r>
            <a:r>
              <a:rPr lang="en-US" sz="3600" dirty="0" err="1"/>
              <a:t>Rô-bốt</a:t>
            </a:r>
            <a:r>
              <a:rPr lang="en-US" sz="3600" dirty="0"/>
              <a:t>, </a:t>
            </a:r>
            <a:r>
              <a:rPr lang="en-US" sz="3600" dirty="0" err="1"/>
              <a:t>Mi</a:t>
            </a:r>
            <a:r>
              <a:rPr lang="en-US" sz="3600" dirty="0"/>
              <a:t>, Mai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25035" y="779929"/>
            <a:ext cx="1896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2612" y="927847"/>
            <a:ext cx="1021976" cy="3375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03059" y="3617259"/>
            <a:ext cx="4518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5236" y="236967"/>
            <a:ext cx="9757223" cy="45516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98675" y="4840941"/>
            <a:ext cx="8439150" cy="17128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 algn="ctr"/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10 + 30 + 20 = 60 (cm)</a:t>
            </a:r>
          </a:p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60 cm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234518" y="4081182"/>
            <a:ext cx="1600200" cy="356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85447" y="2474259"/>
            <a:ext cx="2649071" cy="1606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64224" y="2474259"/>
            <a:ext cx="1721223" cy="1075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18"/>
            <a:ext cx="12192000" cy="6824382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827509" y="1371203"/>
            <a:ext cx="9064607" cy="39050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857150A-3681-4900-94F8-64D98E683CE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- Bài 27 - Luyện tập chu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43C626-BEA1-46E9-8CF8-DBC974E8C6A7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9391C6-A013-40D4-BD9E-B5F386AF2B1A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5EF957-FD7C-4E7C-ABC5-4863DADEC40D}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187F9E-8D7D-4F24-857B-E7D65D0F3742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E73369-3B6C-4724-B240-2B474D13B765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03D0D4-37F4-46AD-8375-7542D3B1EBD5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D43925-D435-4E14-B32B-C4A53FC0FFEC}:2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115</Words>
  <Application>Microsoft Office PowerPoint</Application>
  <PresentationFormat>Widescreen</PresentationFormat>
  <Paragraphs>25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Toán- Bài 27 - Luyện tập chung</dc:title>
  <dc:creator>HP</dc:creator>
  <cp:lastModifiedBy>STD_NHA</cp:lastModifiedBy>
  <cp:revision>4</cp:revision>
  <dcterms:created xsi:type="dcterms:W3CDTF">2024-12-14T11:05:02Z</dcterms:created>
  <dcterms:modified xsi:type="dcterms:W3CDTF">2024-12-29T01:49:15Z</dcterms:modified>
</cp:coreProperties>
</file>