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0A26A-4DFF-461D-85CA-07ABFFBD055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EDC5B-F388-4B74-8999-6DF47F79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3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79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192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5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583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9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27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EDC5B-F388-4B74-8999-6DF47F7960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4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4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50607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94838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82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18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20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4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99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3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3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2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68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1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341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686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7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9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3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6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2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0AA3-0AA0-4261-A5D2-52C4F1B792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8C6F-5825-40ED-BCFB-65E40E47D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0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12" Type="http://schemas.openxmlformats.org/officeDocument/2006/relationships/image" Target="../media/image8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74.sv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78.svg"/><Relationship Id="rId4" Type="http://schemas.openxmlformats.org/officeDocument/2006/relationships/image" Target="../media/image47.jpe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3.wdp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slide" Target="slide6.xml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" Target="slide3.xml"/><Relationship Id="rId3" Type="http://schemas.openxmlformats.org/officeDocument/2006/relationships/audio" Target="../media/media1.mp3"/><Relationship Id="rId7" Type="http://schemas.openxmlformats.org/officeDocument/2006/relationships/audio" Target="../media/media3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microsoft.com/office/2007/relationships/media" Target="../media/media3.wav"/><Relationship Id="rId11" Type="http://schemas.openxmlformats.org/officeDocument/2006/relationships/image" Target="../media/image22.jpeg"/><Relationship Id="rId5" Type="http://schemas.openxmlformats.org/officeDocument/2006/relationships/audio" Target="../media/media2.mp3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slide" Target="slide3.xml"/><Relationship Id="rId3" Type="http://schemas.openxmlformats.org/officeDocument/2006/relationships/audio" Target="../media/media1.mp3"/><Relationship Id="rId7" Type="http://schemas.openxmlformats.org/officeDocument/2006/relationships/audio" Target="../media/media3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microsoft.com/office/2007/relationships/media" Target="../media/media3.wav"/><Relationship Id="rId11" Type="http://schemas.openxmlformats.org/officeDocument/2006/relationships/image" Target="../media/image22.jpeg"/><Relationship Id="rId5" Type="http://schemas.openxmlformats.org/officeDocument/2006/relationships/audio" Target="../media/media2.mp3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" Target="slide3.xml"/><Relationship Id="rId3" Type="http://schemas.openxmlformats.org/officeDocument/2006/relationships/audio" Target="../media/media1.mp3"/><Relationship Id="rId7" Type="http://schemas.openxmlformats.org/officeDocument/2006/relationships/audio" Target="../media/media3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microsoft.com/office/2007/relationships/media" Target="../media/media3.wav"/><Relationship Id="rId11" Type="http://schemas.openxmlformats.org/officeDocument/2006/relationships/image" Target="../media/image22.jpeg"/><Relationship Id="rId5" Type="http://schemas.openxmlformats.org/officeDocument/2006/relationships/audio" Target="../media/media2.mp3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png"/><Relationship Id="rId5" Type="http://schemas.openxmlformats.org/officeDocument/2006/relationships/tags" Target="../tags/tag13.xml"/><Relationship Id="rId10" Type="http://schemas.openxmlformats.org/officeDocument/2006/relationships/image" Target="../media/image26.png"/><Relationship Id="rId4" Type="http://schemas.openxmlformats.org/officeDocument/2006/relationships/tags" Target="../tags/tag1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4.png"/><Relationship Id="rId18" Type="http://schemas.openxmlformats.org/officeDocument/2006/relationships/image" Target="../media/image57.svg"/><Relationship Id="rId3" Type="http://schemas.openxmlformats.org/officeDocument/2006/relationships/image" Target="../media/image29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image" Target="../media/image51.svg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tags" Target="../tags/tag14.xml"/><Relationship Id="rId6" Type="http://schemas.openxmlformats.org/officeDocument/2006/relationships/image" Target="../media/image45.svg"/><Relationship Id="rId11" Type="http://schemas.openxmlformats.org/officeDocument/2006/relationships/image" Target="../media/image33.png"/><Relationship Id="rId24" Type="http://schemas.openxmlformats.org/officeDocument/2006/relationships/image" Target="../media/image63.sv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49.svg"/><Relationship Id="rId19" Type="http://schemas.openxmlformats.org/officeDocument/2006/relationships/image" Target="../media/image37.png"/><Relationship Id="rId4" Type="http://schemas.openxmlformats.org/officeDocument/2006/relationships/image" Target="../media/image43.svg"/><Relationship Id="rId9" Type="http://schemas.openxmlformats.org/officeDocument/2006/relationships/image" Target="../media/image32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454" y="4559247"/>
            <a:ext cx="1255595" cy="222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2"/>
          <p:cNvSpPr/>
          <p:nvPr/>
        </p:nvSpPr>
        <p:spPr>
          <a:xfrm>
            <a:off x="0" y="490942"/>
            <a:ext cx="12192000" cy="5876116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925129"/>
              </a:avLst>
            </a:prstTxWarp>
            <a:spAutoFit/>
            <a:sp3d/>
          </a:bodyPr>
          <a:lstStyle/>
          <a:p>
            <a:pPr algn="ctr" defTabSz="685302">
              <a:defRPr/>
            </a:pPr>
            <a:r>
              <a:rPr lang="en-US" sz="4400" b="1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Sitka Small" panose="02000505000000020004" pitchFamily="2" charset="0"/>
                <a:cs typeface="Times New Roman" panose="02020603050405020304" pitchFamily="18" charset="0"/>
              </a:rPr>
              <a:t>CHÀO MỪNG CÁC EM ĐẾN VỚI TIẾT HỌC</a:t>
            </a:r>
            <a:endParaRPr lang="en-US" sz="44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Sitka Small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6954" y="1360943"/>
            <a:ext cx="283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1924928" y="2291230"/>
            <a:ext cx="9020575" cy="768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32: ÔN TẬP MỘT SỐ HÌNH PHẲNG </a:t>
            </a:r>
          </a:p>
          <a:p>
            <a:pPr algn="ctr"/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9902" y="3716455"/>
            <a:ext cx="10034588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5E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Lê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Thị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Hạnh</a:t>
            </a:r>
            <a:endParaRPr lang="en-GB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807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8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94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39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0946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25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74847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08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57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 &gt; 20 m nên Rô-bốt không nhận được sóng từ 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97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9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553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Roboto"/>
              </a:rPr>
              <a:t>CÙNG DỌN DẸP ĐƯỜNG PHỐ</a:t>
            </a:r>
            <a:endParaRPr sz="4400" b="1" i="1" kern="0" dirty="0">
              <a:solidFill>
                <a:srgbClr val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78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9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1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4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2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Hình chữ nhật, hình vuông, hình tam giác, hình bình hành, hình thoi, hình thang, hình tròn.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9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85270-E96D-7956-2F69-EC89423CC1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C0394-C9B6-99DF-1C8F-3210E402DFFE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latin typeface="+mj-lt"/>
                <a:ea typeface="Tahoma" pitchFamily="34" charset="0"/>
                <a:cs typeface="Arial" panose="020B0604020202020204" pitchFamily="34" charset="0"/>
                <a:sym typeface="Arial"/>
              </a:rPr>
              <a:t>Là đoạn vuông góc kẻ từ một đỉnh đến đư</a:t>
            </a:r>
            <a:r>
              <a:rPr lang="en-US" sz="4000" kern="0" dirty="0">
                <a:solidFill>
                  <a:srgbClr val="FF0000"/>
                </a:solidFill>
                <a:latin typeface="+mj-lt"/>
                <a:ea typeface="Tahoma" pitchFamily="34" charset="0"/>
                <a:cs typeface="Arial" panose="020B0604020202020204" pitchFamily="34" charset="0"/>
                <a:sym typeface="Arial"/>
              </a:rPr>
              <a:t>ờ</a:t>
            </a:r>
            <a:r>
              <a:rPr lang="vi-VN" sz="4000" kern="0" dirty="0">
                <a:solidFill>
                  <a:srgbClr val="FF0000"/>
                </a:solidFill>
                <a:latin typeface="+mj-lt"/>
                <a:ea typeface="Tahoma" pitchFamily="34" charset="0"/>
                <a:cs typeface="Arial" panose="020B0604020202020204" pitchFamily="34" charset="0"/>
                <a:sym typeface="Arial"/>
              </a:rPr>
              <a:t>ng thẳng chứa cạnh đối diện của tam giác đó.</a:t>
            </a:r>
            <a:endParaRPr lang="en-US" sz="4000" kern="0" dirty="0">
              <a:solidFill>
                <a:srgbClr val="FF0000"/>
              </a:solidFill>
              <a:latin typeface="+mj-lt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179369-3A94-201A-EEA3-7DEC834E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32070-B2CE-A869-BF57-D6866DCA3FB9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Thế nào là đường cao hình tam giác?</a:t>
            </a:r>
            <a:endParaRPr lang="en-US" sz="4400" kern="0" dirty="0">
              <a:solidFill>
                <a:srgbClr val="000000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4702D99-A354-98ED-DE6A-7E68611651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A2E38A4A-6260-BE82-B39B-971AA77B63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80F13A04-C3AF-FD16-5B59-6F33A0B1430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D833D992-84DF-80F4-0912-F625882899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5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A44C-106C-3FCB-AE12-30E4A12B19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3AC59-18AB-A775-DDD1-5CB9CA5F2294}"/>
              </a:ext>
            </a:extLst>
          </p:cNvPr>
          <p:cNvSpPr/>
          <p:nvPr/>
        </p:nvSpPr>
        <p:spPr>
          <a:xfrm>
            <a:off x="578697" y="2037400"/>
            <a:ext cx="11044751" cy="37846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Giống nhau: Đều có 4 cạnh, 2 cặp cạnh đối diện song song với nhau.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Khác nhau: Hình bình hành có 1 cặp đối diện bằng nhau còn hình thoi có 4 cạnh đều bằng nhau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9FB264-D94E-F0AF-1DD6-08BE980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6789BC-1FB2-C09D-C497-DEE61469A68A}"/>
              </a:ext>
            </a:extLst>
          </p:cNvPr>
          <p:cNvSpPr/>
          <p:nvPr/>
        </p:nvSpPr>
        <p:spPr>
          <a:xfrm>
            <a:off x="618830" y="153400"/>
            <a:ext cx="10797281" cy="15017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bình hành và hình thoi giống nhau và khác nhau như thế nào?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3698700-795B-3CC7-FC84-E597EBD9B8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9D8EE47E-3131-9107-AC32-B98021A062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71102F50-C088-F95F-7235-1A64A6553A5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2908E17C-B751-153A-1169-759AA5E83D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0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73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7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EADB00-DBD0-4F00-A708-1D03C727700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?F\uFFFD\uFFFD{933BFB93-89A2-42AE-B556-D1B6B18D2C69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- 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6147AF-FC27-4A4B-85A0-B88942262655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12024F-0D71-42B6-B15B-C38A9AE09239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888C62-1F66-47B5-871B-655907A44BCA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266270-2252-4F1F-AF6A-8EDEB2AC0343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E9AB72-1660-4FB7-8C23-BFE0E477B05C}:2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8DD558-47BD-4246-B121-85381D682C75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22479-24A9-4F1A-8E9F-D37598A86CE0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3174DE-7B47-4F8F-B611-63261B62E8BA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E59115-5E23-4564-97F4-3F2E9FEF5F36}:2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54DDE3-DAA2-4882-99EB-A497C06498ED}:2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3CC8F1-D9FA-4186-A62F-F8546418C845}:27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0669DE-FC23-4EF9-92DC-67350AA9251C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07796C-A4C1-4CC0-981E-8FA88921C7BE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2E24CE-E232-419F-AD76-9B8BDD9E8F23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5CE6C8-DB9A-4A30-A79E-1BA778DEDC58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19617-2247-4E60-9857-8DBBB269C9B4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17E267-126E-4938-B553-270E4F42F01E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0B418D-1710-46FC-8A01-FC862CA9E2F1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C1112F-9A3C-4088-9EC1-064E628D7B6F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605</Words>
  <Application>Microsoft Office PowerPoint</Application>
  <PresentationFormat>Widescreen</PresentationFormat>
  <Paragraphs>76</Paragraphs>
  <Slides>19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Arial-Rounded</vt:lpstr>
      <vt:lpstr>AvantGarde</vt:lpstr>
      <vt:lpstr>Calibri</vt:lpstr>
      <vt:lpstr>Calibri Light</vt:lpstr>
      <vt:lpstr>Cambria</vt:lpstr>
      <vt:lpstr>Chango</vt:lpstr>
      <vt:lpstr>等线</vt:lpstr>
      <vt:lpstr>Roboto</vt:lpstr>
      <vt:lpstr>Sitka Small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- T1</dc:title>
  <dc:creator>STD</dc:creator>
  <cp:lastModifiedBy>STD</cp:lastModifiedBy>
  <cp:revision>3</cp:revision>
  <dcterms:created xsi:type="dcterms:W3CDTF">2024-12-30T14:02:36Z</dcterms:created>
  <dcterms:modified xsi:type="dcterms:W3CDTF">2024-12-30T14:04:13Z</dcterms:modified>
</cp:coreProperties>
</file>