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10A6-4CB1-47A6-A5D5-C16EC6B0F1C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CCF3-F430-401B-AF8C-CA003DE2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37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0" y="4594068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7"/>
          <p:cNvSpPr/>
          <p:nvPr/>
        </p:nvSpPr>
        <p:spPr>
          <a:xfrm flipH="1">
            <a:off x="-58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6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8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2695-E8F3-469B-A70F-25B7F3378F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B964-8ED7-4054-B4D7-4B1B7CFEE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6665100" y="5143268"/>
            <a:ext cx="5679301" cy="54916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1" y="5239994"/>
            <a:ext cx="1618007" cy="161800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147" y="4598247"/>
            <a:ext cx="1260687" cy="1260687"/>
          </a:xfrm>
          <a:prstGeom prst="rect">
            <a:avLst/>
          </a:prstGeom>
        </p:spPr>
      </p:pic>
      <p:sp>
        <p:nvSpPr>
          <p:cNvPr id="312" name="Google Shape;312;p27"/>
          <p:cNvSpPr/>
          <p:nvPr/>
        </p:nvSpPr>
        <p:spPr>
          <a:xfrm>
            <a:off x="4082044" y="4655830"/>
            <a:ext cx="718465" cy="6866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54" y="4559247"/>
            <a:ext cx="1255595" cy="2229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2"/>
          <p:cNvSpPr/>
          <p:nvPr/>
        </p:nvSpPr>
        <p:spPr>
          <a:xfrm>
            <a:off x="0" y="490942"/>
            <a:ext cx="12192000" cy="5876116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925129"/>
              </a:avLst>
            </a:prstTxWarp>
            <a:spAutoFit/>
            <a:sp3d/>
          </a:bodyPr>
          <a:lstStyle/>
          <a:p>
            <a:pPr algn="ctr" defTabSz="685302">
              <a:defRPr/>
            </a:pPr>
            <a:r>
              <a:rPr lang="en-US" sz="4400" b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Sitka Small" panose="02000505000000020004" pitchFamily="2" charset="0"/>
                <a:cs typeface="Times New Roman" panose="02020603050405020304" pitchFamily="18" charset="0"/>
              </a:rPr>
              <a:t>CHÀO MỪNG CÁC EM ĐẾN VỚI TIẾT HỌC</a:t>
            </a:r>
            <a:endParaRPr 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2000400" sy="-30000" kx="-800400" algn="bl" rotWithShape="0">
                  <a:srgbClr val="FF3399">
                    <a:alpha val="20000"/>
                  </a:srgbClr>
                </a:outerShdw>
              </a:effectLst>
              <a:latin typeface="Sitka Small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954" y="1360943"/>
            <a:ext cx="2834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1924928" y="2291230"/>
            <a:ext cx="9020575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32: ÔN TẬP MỘT SỐ HÌNH PHẲNG </a:t>
            </a:r>
          </a:p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9902" y="3716455"/>
            <a:ext cx="10034588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5E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Lê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Thị</a:t>
            </a:r>
            <a:r>
              <a:rPr lang="en-GB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Hạnh</a:t>
            </a:r>
            <a:endParaRPr lang="en-GB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127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335" grpId="0" animBg="1"/>
      <p:bldP spid="336" grpId="0" animBg="1"/>
      <p:bldP spid="3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27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  <a:latin typeface="+mj-lt"/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860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5"/>
                <a:stretch>
                  <a:fillRect t="-2545" b="-4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1993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71982" y="420552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849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 sánh: 31,4 &lt; 31,7 nên dây chun không bị đứt.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390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938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581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724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381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921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5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8511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37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6875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8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935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Tính diện tích mỗi hình tam giác dưới đây.</a:t>
            </a:r>
            <a:endParaRPr lang="en-US" sz="36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758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26809B-D96A-4BFA-9F85-F91D0F6293B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T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DB88AB-CD1E-41C8-9F53-82EF9F7DD8D1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76A005-74D8-4809-AB7F-6563E3158C9C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8F89F8-919A-4C7B-A413-A77015EB93BC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E41455-A898-40E2-9B69-74CE838FABEF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87DC05-69A4-4B03-8546-D0DC553B9505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ABBB7A-5BC8-4192-AE14-CEF0AEAF2C97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7ECE4-560B-4BF1-A6DE-BAD243B992E5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2C449F-6BE8-4D55-8F00-471E8E534C56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580AEF-27A3-480B-9DEB-A45D7C050DAE}: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CEC040-EF62-4A23-9ABE-A801B746DAE2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C2D11A-BE32-457B-850B-2E5CE1B3EA63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F5A329-373D-4B4D-9E13-941F2CFDAB1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90676C-67E1-4E76-B03E-09854C7E330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5772A5-2D96-4942-A7AF-A98A4FA64C9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66589F-928D-4BED-8496-B36D7EA090F7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8C3E48-D006-4478-8C9A-D5DA3E66A855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6E269B-92C6-4A84-91B6-FFD55ED2F433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6E8AFC-F569-4683-AD68-2B8657282B1A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626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Cambria</vt:lpstr>
      <vt:lpstr>Cambria Math</vt:lpstr>
      <vt:lpstr>LNTH-LuoLuoNotangYuanTi 1</vt:lpstr>
      <vt:lpstr>Sitka Small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Toán-T2</dc:title>
  <dc:creator>STD</dc:creator>
  <cp:lastModifiedBy>STD</cp:lastModifiedBy>
  <cp:revision>3</cp:revision>
  <dcterms:created xsi:type="dcterms:W3CDTF">2024-12-30T14:27:23Z</dcterms:created>
  <dcterms:modified xsi:type="dcterms:W3CDTF">2024-12-30T14:28:29Z</dcterms:modified>
</cp:coreProperties>
</file>