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2"/>
  </p:notesMasterIdLst>
  <p:sldIdLst>
    <p:sldId id="517" r:id="rId6"/>
    <p:sldId id="266" r:id="rId7"/>
    <p:sldId id="267" r:id="rId8"/>
    <p:sldId id="265" r:id="rId9"/>
    <p:sldId id="269" r:id="rId10"/>
    <p:sldId id="508" r:id="rId11"/>
    <p:sldId id="507" r:id="rId12"/>
    <p:sldId id="299" r:id="rId13"/>
    <p:sldId id="509" r:id="rId14"/>
    <p:sldId id="306" r:id="rId15"/>
    <p:sldId id="510" r:id="rId16"/>
    <p:sldId id="511" r:id="rId17"/>
    <p:sldId id="512" r:id="rId18"/>
    <p:sldId id="513" r:id="rId19"/>
    <p:sldId id="515" r:id="rId20"/>
    <p:sldId id="5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FF3C8-0A16-4836-BDF6-17CE928E428E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85540-7882-4592-8AFB-69984088A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93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540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3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58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56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19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8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25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07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303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46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317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8D1C3B-E3BB-143E-EB58-99317A782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7F98D4-1B7B-534B-7D84-182987433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DC81E6-007E-B158-E5FC-0440D1FA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7E71EC-D8A9-7CE9-8ECA-B951BEB7C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C03F0A-CE75-4787-F604-6400FB44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389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83D36D-03F8-412A-629B-C6C9AF020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FAD6EB-8744-D6C0-3CFC-6D70B4386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6B0054-FAE9-4382-E388-F97F0BC4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3D2D47-9D67-B370-2C3A-34788748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CE0E58-47CE-44F5-B7D9-A36D6281E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5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3B616D-3397-6A1A-B292-9AE70FE79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DEE5155-35A3-04B0-B459-88B265E5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946608-08BF-06C8-3DF2-FE277AB7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29F569-164E-3836-ABF3-6E7D7687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B9F478-25C8-D75D-614A-D2F05B808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908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7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26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09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872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43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636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21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DFB60-EE89-68FD-350C-6D5863BF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DFBDEB-910C-9419-ED07-205A50EC4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BAD563-8EB8-D62A-7EE4-E6749144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FE0F1F-288B-4730-6BD0-61D5F3A8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69BD46-D56C-1A7D-E68A-839C79B6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08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402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1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450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1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6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6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739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41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25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764071-5B6B-E470-1C3C-E76A602B2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15BA76-347D-2D1E-164F-260763CE6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3EF111-228B-5658-6D2E-0CFCB3C3E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4F3269-34E4-BA09-E4BB-1F397CEE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2CAA79-6E84-A17F-4F7C-6ED0D0CC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5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67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979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81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75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49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005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743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9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5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901A3-2A7B-D39E-5821-814F8DE53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BE23C6-B63E-0629-155E-89106986C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A03F45-5CD2-BA43-F218-00D9477A3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80D852-F483-043C-C33A-A4E2C7D9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F6A2D0-1A55-7FC0-94D9-A975AC6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AB1670-BD0A-263A-4A1F-24A1BB47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0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02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8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2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81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90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199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7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21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795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BEE45A-D58F-9CC4-898B-F329EF12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CCDD92-B627-9F14-822F-B3CCDD70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C4987A-7A7A-F094-DD7D-314A2F50C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3007CF-8E5A-5EBE-3A15-67E3FB46D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9003A9-8CF7-A5D0-2168-D47D2DD52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C71999-EF6F-3290-D430-888C671B2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FD3921-8262-FE94-CD39-2D2A0C75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EE8204-CE12-BF57-8C95-4CEC3E0F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17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6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11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21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629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28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761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95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6975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C84F4-C24B-CC01-DAA2-692DDEE4B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D7CCEA-6336-A6C7-B47F-F4E4E5690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9D2B684-D03C-4492-A834-11A8DFB9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B4482C-7DC9-14CD-43FA-6DB6C491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8207AD-A3FB-FC04-3A3F-FC41BFDB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765215A-7089-187F-A1E9-86763F85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AD88E81-34C2-3E63-3D2C-62694BC12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1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051E1-D8AA-A7EE-3DC1-F8404D788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6E73BC-096E-3B66-F8CA-A612A8981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33D25-9988-9E77-AA25-444FC338E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2F0E78F-58F1-F9F8-FC1D-00E47EE7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36F842-30E6-F668-9EEF-249019FC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95D9F2-4609-B593-E77B-C4F40F67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4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B3984A-09B6-A3FD-882F-921F7F50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985107-741A-4F9F-BBA0-2CE612FC32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42B2ABD-2520-98C7-7642-1D9508D12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B7C82F-2C00-2550-63AF-F6C07327D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EFBB60-3C66-33C6-6036-DE486DA7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37616E-D951-D2A0-E8D0-F6B762E93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6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287BBB6-0C87-A077-3CF6-0F185132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1233AD-7765-C46C-4C71-A32E87D58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CD21B-C47A-F853-2A29-BB472720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8DF3B-4CAC-45D3-9DF9-D09283B7C3E1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127657-A173-B6E8-81A4-CAFFEEC3E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BB4164-7641-6634-1AB1-FDE1994C9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9162-3A7D-462B-8231-8E8356477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9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638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8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6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1D126-26E1-D588-87CC-A774CC49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28FB18-9661-533F-3AD9-83EF5B35E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60+ khung nền đẹp, miễn phí dành cho powerpoint">
            <a:extLst>
              <a:ext uri="{FF2B5EF4-FFF2-40B4-BE49-F238E27FC236}">
                <a16:creationId xmlns:a16="http://schemas.microsoft.com/office/drawing/2014/main" xmlns="" id="{56CAC156-618D-13A0-13F3-75ED66A8D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7A45B4-4D9F-03F8-0149-19D4DF773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96" y="1032387"/>
            <a:ext cx="9500209" cy="793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9E4DC2-BF9F-7895-9293-B84F7A377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055813"/>
            <a:ext cx="10388484" cy="1781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6EF3F1B-1094-BD81-32F3-E303B5CBF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775" y="4530386"/>
            <a:ext cx="7433186" cy="139628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E4FA6FC6-643F-9282-A79A-BED5171E788A}"/>
              </a:ext>
            </a:extLst>
          </p:cNvPr>
          <p:cNvSpPr txBox="1">
            <a:spLocks/>
          </p:cNvSpPr>
          <p:nvPr/>
        </p:nvSpPr>
        <p:spPr>
          <a:xfrm>
            <a:off x="2188029" y="3617216"/>
            <a:ext cx="7688826" cy="778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1+2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3F6A7BD5-8FBD-4FC8-71BF-B2138335E9A6}"/>
              </a:ext>
            </a:extLst>
          </p:cNvPr>
          <p:cNvCxnSpPr/>
          <p:nvPr/>
        </p:nvCxnSpPr>
        <p:spPr>
          <a:xfrm>
            <a:off x="4807970" y="1690688"/>
            <a:ext cx="25514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98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1. Tìm chi tiết cho thấy An rất thích chơi chong chóng.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/>
          <p:nvPr/>
        </p:nvCxnSpPr>
        <p:spPr>
          <a:xfrm>
            <a:off x="808075" y="1643605"/>
            <a:ext cx="464360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8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931412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2. Vì sao An luôn thắng khi thi chơi chong chóng cùng bé Mai?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808075" y="4398379"/>
            <a:ext cx="569689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5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3. An nghĩ ra cách gì để bé Mai vui?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C4E1230-3F00-4588-897A-F9667276AE45}"/>
              </a:ext>
            </a:extLst>
          </p:cNvPr>
          <p:cNvCxnSpPr>
            <a:cxnSpLocks/>
          </p:cNvCxnSpPr>
          <p:nvPr/>
        </p:nvCxnSpPr>
        <p:spPr>
          <a:xfrm>
            <a:off x="2351949" y="4734045"/>
            <a:ext cx="53452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E8257AD-3EBB-4E07-9745-FA83141A6929}"/>
              </a:ext>
            </a:extLst>
          </p:cNvPr>
          <p:cNvCxnSpPr>
            <a:cxnSpLocks/>
          </p:cNvCxnSpPr>
          <p:nvPr/>
        </p:nvCxnSpPr>
        <p:spPr>
          <a:xfrm>
            <a:off x="701748" y="5023412"/>
            <a:ext cx="699541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4. Qua câu chuyện, em thấy tình cảm anh em của Mai và An như thế nào?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672205-4999-4F93-91D3-67BF74F7F053}"/>
              </a:ext>
            </a:extLst>
          </p:cNvPr>
          <p:cNvSpPr/>
          <p:nvPr/>
        </p:nvSpPr>
        <p:spPr>
          <a:xfrm>
            <a:off x="8241175" y="5625296"/>
            <a:ext cx="3654591" cy="932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12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EB43E5F-265F-4A77-A688-76E77AEAE784}"/>
              </a:ext>
            </a:extLst>
          </p:cNvPr>
          <p:cNvSpPr/>
          <p:nvPr/>
        </p:nvSpPr>
        <p:spPr>
          <a:xfrm>
            <a:off x="808075" y="5747058"/>
            <a:ext cx="6889090" cy="8108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1. Tìm từ ngữ trong bài đặc tả chiếc chong chóng.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47FACF2-BE5F-430A-93D8-CAE5DD70E208}"/>
              </a:ext>
            </a:extLst>
          </p:cNvPr>
          <p:cNvCxnSpPr/>
          <p:nvPr/>
        </p:nvCxnSpPr>
        <p:spPr>
          <a:xfrm>
            <a:off x="9734309" y="1655180"/>
            <a:ext cx="11640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CFA1726F-032D-4CA8-ACF6-217B288281AB}"/>
              </a:ext>
            </a:extLst>
          </p:cNvPr>
          <p:cNvCxnSpPr>
            <a:cxnSpLocks/>
          </p:cNvCxnSpPr>
          <p:nvPr/>
        </p:nvCxnSpPr>
        <p:spPr>
          <a:xfrm>
            <a:off x="701748" y="1932973"/>
            <a:ext cx="52516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91DE9EC-083A-469A-BAC9-562989A7B494}"/>
              </a:ext>
            </a:extLst>
          </p:cNvPr>
          <p:cNvCxnSpPr>
            <a:cxnSpLocks/>
          </p:cNvCxnSpPr>
          <p:nvPr/>
        </p:nvCxnSpPr>
        <p:spPr>
          <a:xfrm>
            <a:off x="2831490" y="1944548"/>
            <a:ext cx="51203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6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D306A-A1A9-404D-A055-71BBA3A0D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Nếu em là Mai, em sẽ nói với anh An sau khi chơi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7C3675-2AC9-4E1A-9BE9-27604F41B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38CC03B2-E5DB-42B4-8819-A46EF69A586D}"/>
              </a:ext>
            </a:extLst>
          </p:cNvPr>
          <p:cNvSpPr/>
          <p:nvPr/>
        </p:nvSpPr>
        <p:spPr>
          <a:xfrm>
            <a:off x="3314699" y="2164466"/>
            <a:ext cx="6273479" cy="2071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 ơn anh vì đã nhường nhịn để em vui.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9844" y="253088"/>
            <a:ext cx="9753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02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01 </a:t>
            </a:r>
            <a:r>
              <a:rPr kumimoji="0" lang="en-US" sz="3600" b="1" i="0" u="none" strike="noStrike" kern="1200" cap="none" spc="0" normalizeH="0" baseline="0" noProof="0" dirty="0" err="1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2025.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6085"/>
            <a:ext cx="7910830" cy="1295400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99814" y="2872105"/>
            <a:ext cx="1539240" cy="12618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charset="0"/>
                <a:ea typeface="Arial-Rounded" panose="020B0500000000000000" pitchFamily="34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26510" y="3089910"/>
            <a:ext cx="7176770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 advClick="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D0F7DD2-655A-471C-A747-7DE8B0B0F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9" y="865186"/>
            <a:ext cx="12205491" cy="5592764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614325C4-810D-432A-B658-66DF1E534642}"/>
              </a:ext>
            </a:extLst>
          </p:cNvPr>
          <p:cNvSpPr txBox="1"/>
          <p:nvPr/>
        </p:nvSpPr>
        <p:spPr>
          <a:xfrm>
            <a:off x="3318431" y="256789"/>
            <a:ext cx="5732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4" y="239395"/>
            <a:ext cx="57321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169400" y="5577067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mẫu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697434" y="5885180"/>
            <a:ext cx="361331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72704662-D83D-4BF5-AAAC-D07303E0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4" y="946150"/>
            <a:ext cx="527050" cy="158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39CF391-0108-4C76-A74F-249F57D8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98" y="2338086"/>
            <a:ext cx="527050" cy="316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56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6D091-C464-4CF4-81B0-2A14C52B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23C54-27F0-4D82-91AA-6D3474039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 chiếc chong chóng chỉ có một cái cán nhỏ và dài, một đầu gắn bốn cánh giấy mỏng, xinh như một bông hoa. 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CCCC942-4904-42EC-8315-AC216255006C}"/>
              </a:ext>
            </a:extLst>
          </p:cNvPr>
          <p:cNvCxnSpPr/>
          <p:nvPr/>
        </p:nvCxnSpPr>
        <p:spPr>
          <a:xfrm flipH="1">
            <a:off x="4598072" y="17986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A6458BA-260F-40A4-A4DC-1D68A1C2A3B1}"/>
              </a:ext>
            </a:extLst>
          </p:cNvPr>
          <p:cNvCxnSpPr/>
          <p:nvPr/>
        </p:nvCxnSpPr>
        <p:spPr>
          <a:xfrm flipH="1">
            <a:off x="9362318" y="177275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D8F55C1C-BD74-49AB-9F09-71646DA083C2}"/>
              </a:ext>
            </a:extLst>
          </p:cNvPr>
          <p:cNvCxnSpPr/>
          <p:nvPr/>
        </p:nvCxnSpPr>
        <p:spPr>
          <a:xfrm flipH="1">
            <a:off x="4957884" y="21925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2834BE3-E4A0-495D-9534-EDC724992594}"/>
              </a:ext>
            </a:extLst>
          </p:cNvPr>
          <p:cNvCxnSpPr/>
          <p:nvPr/>
        </p:nvCxnSpPr>
        <p:spPr>
          <a:xfrm flipH="1">
            <a:off x="8850147" y="22128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2DEE752-6176-455C-AA6B-AA6C8F606079}"/>
              </a:ext>
            </a:extLst>
          </p:cNvPr>
          <p:cNvCxnSpPr/>
          <p:nvPr/>
        </p:nvCxnSpPr>
        <p:spPr>
          <a:xfrm flipH="1">
            <a:off x="8784025" y="21925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58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842836" y="2307822"/>
            <a:ext cx="6916420" cy="2098675"/>
            <a:chOff x="172324" y="1157225"/>
            <a:chExt cx="2109019" cy="1406784"/>
          </a:xfrm>
        </p:grpSpPr>
        <p:sp>
          <p:nvSpPr>
            <p:cNvPr id="43" name="Hexagon 42"/>
            <p:cNvSpPr/>
            <p:nvPr/>
          </p:nvSpPr>
          <p:spPr>
            <a:xfrm>
              <a:off x="172324" y="1157225"/>
              <a:ext cx="2109019" cy="1406784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88889" y="1370052"/>
              <a:ext cx="1954115" cy="101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toe</a:t>
              </a: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Cười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với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khuôn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miệng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mở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rộng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sang 2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bên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thể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hiện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vi-V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thú</a:t>
              </a:r>
              <a:r>
                <a: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97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30955" y="239395"/>
            <a:ext cx="45923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chóng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9201874" y="5885180"/>
            <a:ext cx="3108872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17DA270-8690-4D7C-8BAF-6E7D94B85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234" y="2838719"/>
            <a:ext cx="7752612" cy="32670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CE48CD-9935-4273-BDB6-D1B7D67BC370}"/>
              </a:ext>
            </a:extLst>
          </p:cNvPr>
          <p:cNvSpPr/>
          <p:nvPr/>
        </p:nvSpPr>
        <p:spPr>
          <a:xfrm>
            <a:off x="701748" y="1044700"/>
            <a:ext cx="10196623" cy="17681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mỏng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lướt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47C52D-8A3F-4B29-A5CF-B67650D1D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469" y="2812880"/>
            <a:ext cx="3787944" cy="26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0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992</Words>
  <Application>Microsoft Office PowerPoint</Application>
  <PresentationFormat>Widescreen</PresentationFormat>
  <Paragraphs>61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黑体</vt:lpstr>
      <vt:lpstr>Times New Roman</vt:lpstr>
      <vt:lpstr>Verdana</vt:lpstr>
      <vt:lpstr>等线</vt:lpstr>
      <vt:lpstr>Office Theme</vt:lpstr>
      <vt:lpstr>2_Office 主题​​</vt:lpstr>
      <vt:lpstr>9_Office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câu dài: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 Nếu em là Mai, em sẽ nói với anh An sau khi chơi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STD_NHA</cp:lastModifiedBy>
  <cp:revision>2</cp:revision>
  <dcterms:created xsi:type="dcterms:W3CDTF">2024-12-31T01:16:16Z</dcterms:created>
  <dcterms:modified xsi:type="dcterms:W3CDTF">2024-12-31T02:21:00Z</dcterms:modified>
</cp:coreProperties>
</file>