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0" r:id="rId4"/>
    <p:sldMasterId id="2147483722" r:id="rId5"/>
    <p:sldMasterId id="2147483760" r:id="rId6"/>
    <p:sldMasterId id="2147483773" r:id="rId7"/>
    <p:sldMasterId id="2147483790" r:id="rId8"/>
    <p:sldMasterId id="2147483804" r:id="rId9"/>
    <p:sldMasterId id="2147483818" r:id="rId10"/>
  </p:sldMasterIdLst>
  <p:notesMasterIdLst>
    <p:notesMasterId r:id="rId38"/>
  </p:notesMasterIdLst>
  <p:sldIdLst>
    <p:sldId id="333" r:id="rId11"/>
    <p:sldId id="257" r:id="rId12"/>
    <p:sldId id="258" r:id="rId13"/>
    <p:sldId id="295" r:id="rId14"/>
    <p:sldId id="296" r:id="rId15"/>
    <p:sldId id="297" r:id="rId16"/>
    <p:sldId id="271" r:id="rId17"/>
    <p:sldId id="264" r:id="rId18"/>
    <p:sldId id="328" r:id="rId19"/>
    <p:sldId id="298" r:id="rId20"/>
    <p:sldId id="301" r:id="rId21"/>
    <p:sldId id="273" r:id="rId22"/>
    <p:sldId id="299" r:id="rId23"/>
    <p:sldId id="342" r:id="rId24"/>
    <p:sldId id="330" r:id="rId25"/>
    <p:sldId id="317" r:id="rId26"/>
    <p:sldId id="334" r:id="rId27"/>
    <p:sldId id="275" r:id="rId28"/>
    <p:sldId id="280" r:id="rId29"/>
    <p:sldId id="337" r:id="rId30"/>
    <p:sldId id="302" r:id="rId31"/>
    <p:sldId id="318" r:id="rId32"/>
    <p:sldId id="341" r:id="rId33"/>
    <p:sldId id="345" r:id="rId34"/>
    <p:sldId id="304" r:id="rId35"/>
    <p:sldId id="344" r:id="rId36"/>
    <p:sldId id="343"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4BF1BC-E537-4FBF-8D69-9689BE760CDD}">
          <p14:sldIdLst>
            <p14:sldId id="333"/>
            <p14:sldId id="257"/>
            <p14:sldId id="258"/>
            <p14:sldId id="295"/>
          </p14:sldIdLst>
        </p14:section>
        <p14:section name="Untitled Section" id="{567352ED-1D35-400B-A613-086DD4E1E614}">
          <p14:sldIdLst>
            <p14:sldId id="296"/>
            <p14:sldId id="297"/>
            <p14:sldId id="271"/>
            <p14:sldId id="264"/>
            <p14:sldId id="328"/>
            <p14:sldId id="298"/>
            <p14:sldId id="301"/>
            <p14:sldId id="273"/>
            <p14:sldId id="299"/>
            <p14:sldId id="342"/>
            <p14:sldId id="330"/>
            <p14:sldId id="317"/>
            <p14:sldId id="334"/>
            <p14:sldId id="275"/>
            <p14:sldId id="280"/>
            <p14:sldId id="337"/>
            <p14:sldId id="302"/>
            <p14:sldId id="318"/>
            <p14:sldId id="341"/>
            <p14:sldId id="345"/>
            <p14:sldId id="304"/>
            <p14:sldId id="344"/>
            <p14:sldId id="34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3796" autoAdjust="0"/>
  </p:normalViewPr>
  <p:slideViewPr>
    <p:cSldViewPr snapToGrid="0">
      <p:cViewPr varScale="1">
        <p:scale>
          <a:sx n="73" d="100"/>
          <a:sy n="73" d="100"/>
        </p:scale>
        <p:origin x="618"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gs" Target="tags/tag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92FB-9045-4BC8-A247-37B984F58ADC}"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02C00-2226-48A6-846B-3AD63BD2AA31}" type="slidenum">
              <a:rPr lang="en-US" smtClean="0"/>
              <a:t>‹#›</a:t>
            </a:fld>
            <a:endParaRPr lang="en-US"/>
          </a:p>
        </p:txBody>
      </p:sp>
    </p:spTree>
    <p:extLst>
      <p:ext uri="{BB962C8B-B14F-4D97-AF65-F5344CB8AC3E}">
        <p14:creationId xmlns:p14="http://schemas.microsoft.com/office/powerpoint/2010/main" val="4210833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102C00-2226-48A6-846B-3AD63BD2AA31}" type="slidenum">
              <a:rPr lang="en-US" smtClean="0"/>
              <a:t>5</a:t>
            </a:fld>
            <a:endParaRPr lang="en-US"/>
          </a:p>
        </p:txBody>
      </p:sp>
    </p:spTree>
    <p:extLst>
      <p:ext uri="{BB962C8B-B14F-4D97-AF65-F5344CB8AC3E}">
        <p14:creationId xmlns:p14="http://schemas.microsoft.com/office/powerpoint/2010/main" val="1452397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8102C00-2226-48A6-846B-3AD63BD2AA31}" type="slidenum">
              <a:rPr lang="en-US" smtClean="0"/>
              <a:t>25</a:t>
            </a:fld>
            <a:endParaRPr lang="en-US"/>
          </a:p>
        </p:txBody>
      </p:sp>
    </p:spTree>
    <p:extLst>
      <p:ext uri="{BB962C8B-B14F-4D97-AF65-F5344CB8AC3E}">
        <p14:creationId xmlns:p14="http://schemas.microsoft.com/office/powerpoint/2010/main" val="824830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3846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878911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17869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444487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82854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303831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93933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669167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3" name="Rectangle 48"/>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4" name="Rectangle 49"/>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85EA1AB-9871-46BD-B644-80448E53A265}" type="slidenum">
              <a:rPr lang="en-US" smtClean="0">
                <a:solidFill>
                  <a:srgbClr val="006699"/>
                </a:solidFill>
              </a:rPr>
              <a:pPr fontAlgn="base">
                <a:spcBef>
                  <a:spcPct val="0"/>
                </a:spcBef>
                <a:spcAft>
                  <a:spcPct val="0"/>
                </a:spcAft>
                <a:defRPr/>
              </a:pPr>
              <a:t>‹#›</a:t>
            </a:fld>
            <a:endParaRPr lang="en-US">
              <a:solidFill>
                <a:srgbClr val="006699"/>
              </a:solidFill>
            </a:endParaRPr>
          </a:p>
        </p:txBody>
      </p:sp>
    </p:spTree>
    <p:extLst>
      <p:ext uri="{BB962C8B-B14F-4D97-AF65-F5344CB8AC3E}">
        <p14:creationId xmlns:p14="http://schemas.microsoft.com/office/powerpoint/2010/main" val="8850482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6" name="Rectangle 48"/>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7" name="Rectangle 49"/>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DD0E28-9D82-4379-8213-A86F0DCB8CE9}" type="slidenum">
              <a:rPr lang="en-US" smtClean="0">
                <a:solidFill>
                  <a:srgbClr val="006699"/>
                </a:solidFill>
              </a:rPr>
              <a:pPr fontAlgn="base">
                <a:spcBef>
                  <a:spcPct val="0"/>
                </a:spcBef>
                <a:spcAft>
                  <a:spcPct val="0"/>
                </a:spcAft>
                <a:defRPr/>
              </a:pPr>
              <a:t>‹#›</a:t>
            </a:fld>
            <a:endParaRPr lang="en-US">
              <a:solidFill>
                <a:srgbClr val="006699"/>
              </a:solidFill>
            </a:endParaRPr>
          </a:p>
        </p:txBody>
      </p:sp>
    </p:spTree>
    <p:extLst>
      <p:ext uri="{BB962C8B-B14F-4D97-AF65-F5344CB8AC3E}">
        <p14:creationId xmlns:p14="http://schemas.microsoft.com/office/powerpoint/2010/main" val="21620999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6" name="Rectangle 48"/>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7" name="Rectangle 49"/>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F2CA558-9A8A-4BA1-BAFC-AE0BA27258EC}" type="slidenum">
              <a:rPr lang="en-US" smtClean="0">
                <a:solidFill>
                  <a:srgbClr val="006699"/>
                </a:solidFill>
              </a:rPr>
              <a:pPr fontAlgn="base">
                <a:spcBef>
                  <a:spcPct val="0"/>
                </a:spcBef>
                <a:spcAft>
                  <a:spcPct val="0"/>
                </a:spcAft>
                <a:defRPr/>
              </a:pPr>
              <a:t>‹#›</a:t>
            </a:fld>
            <a:endParaRPr lang="en-US">
              <a:solidFill>
                <a:srgbClr val="006699"/>
              </a:solidFill>
            </a:endParaRPr>
          </a:p>
        </p:txBody>
      </p:sp>
    </p:spTree>
    <p:extLst>
      <p:ext uri="{BB962C8B-B14F-4D97-AF65-F5344CB8AC3E}">
        <p14:creationId xmlns:p14="http://schemas.microsoft.com/office/powerpoint/2010/main" val="2169932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7"/>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0B89A3E-E753-48EB-BA82-1B8374B0ECD5}" type="slidenum">
              <a:rPr lang="en-US" smtClean="0">
                <a:solidFill>
                  <a:srgbClr val="006699"/>
                </a:solidFill>
              </a:rPr>
              <a:pPr fontAlgn="base">
                <a:spcBef>
                  <a:spcPct val="0"/>
                </a:spcBef>
                <a:spcAft>
                  <a:spcPct val="0"/>
                </a:spcAft>
                <a:defRPr/>
              </a:pPr>
              <a:t>‹#›</a:t>
            </a:fld>
            <a:endParaRPr lang="en-US">
              <a:solidFill>
                <a:srgbClr val="006699"/>
              </a:solidFill>
            </a:endParaRPr>
          </a:p>
        </p:txBody>
      </p:sp>
    </p:spTree>
    <p:extLst>
      <p:ext uri="{BB962C8B-B14F-4D97-AF65-F5344CB8AC3E}">
        <p14:creationId xmlns:p14="http://schemas.microsoft.com/office/powerpoint/2010/main" val="23325371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8" y="103189"/>
            <a:ext cx="2747433" cy="5953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1" y="103189"/>
            <a:ext cx="8041216" cy="5953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7"/>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7207908-CD2D-4D4F-B76A-7143545F0EF0}" type="slidenum">
              <a:rPr lang="en-US" smtClean="0">
                <a:solidFill>
                  <a:srgbClr val="006699"/>
                </a:solidFill>
              </a:rPr>
              <a:pPr fontAlgn="base">
                <a:spcBef>
                  <a:spcPct val="0"/>
                </a:spcBef>
                <a:spcAft>
                  <a:spcPct val="0"/>
                </a:spcAft>
                <a:defRPr/>
              </a:pPr>
              <a:t>‹#›</a:t>
            </a:fld>
            <a:endParaRPr lang="en-US">
              <a:solidFill>
                <a:srgbClr val="006699"/>
              </a:solidFill>
            </a:endParaRPr>
          </a:p>
        </p:txBody>
      </p:sp>
    </p:spTree>
    <p:extLst>
      <p:ext uri="{BB962C8B-B14F-4D97-AF65-F5344CB8AC3E}">
        <p14:creationId xmlns:p14="http://schemas.microsoft.com/office/powerpoint/2010/main" val="31143546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90552" y="103188"/>
            <a:ext cx="10991849" cy="13144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456113"/>
          </a:xfrm>
        </p:spPr>
        <p:txBody>
          <a:bodyPr/>
          <a:lstStyle/>
          <a:p>
            <a:pPr lvl="0"/>
            <a:endParaRPr lang="en-US" noProof="0" smtClean="0"/>
          </a:p>
        </p:txBody>
      </p:sp>
      <p:sp>
        <p:nvSpPr>
          <p:cNvPr id="4" name="Rectangle 47"/>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317456E-FADF-42B4-97C0-CDA1ABC2B2F8}" type="slidenum">
              <a:rPr lang="en-US" smtClean="0">
                <a:solidFill>
                  <a:srgbClr val="006699"/>
                </a:solidFill>
              </a:rPr>
              <a:pPr fontAlgn="base">
                <a:spcBef>
                  <a:spcPct val="0"/>
                </a:spcBef>
                <a:spcAft>
                  <a:spcPct val="0"/>
                </a:spcAft>
                <a:defRPr/>
              </a:pPr>
              <a:t>‹#›</a:t>
            </a:fld>
            <a:endParaRPr lang="en-US">
              <a:solidFill>
                <a:srgbClr val="006699"/>
              </a:solidFill>
            </a:endParaRPr>
          </a:p>
        </p:txBody>
      </p:sp>
    </p:spTree>
    <p:extLst>
      <p:ext uri="{BB962C8B-B14F-4D97-AF65-F5344CB8AC3E}">
        <p14:creationId xmlns:p14="http://schemas.microsoft.com/office/powerpoint/2010/main" val="31471569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90552" y="103188"/>
            <a:ext cx="10991849" cy="13144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03663"/>
            <a:ext cx="5384800" cy="215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7"/>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7" name="Rectangle 48"/>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8" name="Rectangle 49"/>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B3C238A-DC02-4C6A-91E7-2A787BE7D1C6}" type="slidenum">
              <a:rPr lang="en-US" smtClean="0">
                <a:solidFill>
                  <a:srgbClr val="006699"/>
                </a:solidFill>
              </a:rPr>
              <a:pPr fontAlgn="base">
                <a:spcBef>
                  <a:spcPct val="0"/>
                </a:spcBef>
                <a:spcAft>
                  <a:spcPct val="0"/>
                </a:spcAft>
                <a:defRPr/>
              </a:pPr>
              <a:t>‹#›</a:t>
            </a:fld>
            <a:endParaRPr lang="en-US">
              <a:solidFill>
                <a:srgbClr val="006699"/>
              </a:solidFill>
            </a:endParaRPr>
          </a:p>
        </p:txBody>
      </p:sp>
    </p:spTree>
    <p:extLst>
      <p:ext uri="{BB962C8B-B14F-4D97-AF65-F5344CB8AC3E}">
        <p14:creationId xmlns:p14="http://schemas.microsoft.com/office/powerpoint/2010/main" val="21535240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747440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2289843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6205086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707900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5410446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2351805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580915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5504111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0071030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95356335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0042935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0652812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48102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19456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86567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98586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96320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22822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15300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3266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55748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83701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8588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95218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78280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99402258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882491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39071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092828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588613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328704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80587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3236443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03060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451531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352348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2773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115637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678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7227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119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108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731703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130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6209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001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279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0138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4369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852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5815841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26244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047008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5074847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73771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273243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037498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1072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99718883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15793528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1705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91999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26CDAC2-25EB-43A7-92E6-FC9E25808DD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51311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7EB2D32-2BD1-48D9-B26A-7C4635CEFAB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25250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74095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4E1271E-4B7B-44C3-95B3-6F69C8C49B0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133747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B4EBE45-9DD4-4896-9CDD-2CE1CB603FB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018240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3A76A5F-3289-492D-8446-2F435FDDC1F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32802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7BFF733-976A-43F3-A981-3190B4C9129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962767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3B9C7C4-383E-471D-985D-9FE571F07EF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777977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A4C67F5-90D8-479B-9856-EA0F31552AF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1383724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BF3C166-11A3-464C-B30F-C129C662F8B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4214884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E1F716B-699C-44ED-92B2-729163D60B4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309916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1F3E610-2BBA-4401-ADC8-CE73816C5DD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54445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472D4C4-8512-4F3E-9615-05E6B2D7E52D}"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15064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322522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680"/>
        <p:cNvGrpSpPr/>
        <p:nvPr/>
      </p:nvGrpSpPr>
      <p:grpSpPr>
        <a:xfrm>
          <a:off x="0" y="0"/>
          <a:ext cx="0" cy="0"/>
          <a:chOff x="0" y="0"/>
          <a:chExt cx="0" cy="0"/>
        </a:xfrm>
      </p:grpSpPr>
      <p:sp>
        <p:nvSpPr>
          <p:cNvPr id="681" name="Google Shape;681;p1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2" name="Google Shape;682;p1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83" name="Google Shape;683;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84" name="Google Shape;684;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85" name="Google Shape;685;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64468360"/>
      </p:ext>
    </p:extLst>
  </p:cSld>
  <p:clrMapOvr>
    <a:masterClrMapping/>
  </p:clrMapOvr>
  <p:transition spd="slow" advTm="12737">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686"/>
        <p:cNvGrpSpPr/>
        <p:nvPr/>
      </p:nvGrpSpPr>
      <p:grpSpPr>
        <a:xfrm>
          <a:off x="0" y="0"/>
          <a:ext cx="0" cy="0"/>
          <a:chOff x="0" y="0"/>
          <a:chExt cx="0" cy="0"/>
        </a:xfrm>
      </p:grpSpPr>
      <p:sp>
        <p:nvSpPr>
          <p:cNvPr id="687" name="Google Shape;687;p1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1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9" name="Google Shape;689;p1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90" name="Google Shape;690;p1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91" name="Google Shape;691;p1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46920712"/>
      </p:ext>
    </p:extLst>
  </p:cSld>
  <p:clrMapOvr>
    <a:masterClrMapping/>
  </p:clrMapOvr>
  <p:transition spd="slow" advTm="12737">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692"/>
        <p:cNvGrpSpPr/>
        <p:nvPr/>
      </p:nvGrpSpPr>
      <p:grpSpPr>
        <a:xfrm>
          <a:off x="0" y="0"/>
          <a:ext cx="0" cy="0"/>
          <a:chOff x="0" y="0"/>
          <a:chExt cx="0" cy="0"/>
        </a:xfrm>
      </p:grpSpPr>
      <p:sp>
        <p:nvSpPr>
          <p:cNvPr id="693" name="Google Shape;693;p1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4" name="Google Shape;694;p1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95" name="Google Shape;695;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96" name="Google Shape;696;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97" name="Google Shape;697;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72413302"/>
      </p:ext>
    </p:extLst>
  </p:cSld>
  <p:clrMapOvr>
    <a:masterClrMapping/>
  </p:clrMapOvr>
  <p:transition spd="slow" advTm="12737">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698"/>
        <p:cNvGrpSpPr/>
        <p:nvPr/>
      </p:nvGrpSpPr>
      <p:grpSpPr>
        <a:xfrm>
          <a:off x="0" y="0"/>
          <a:ext cx="0" cy="0"/>
          <a:chOff x="0" y="0"/>
          <a:chExt cx="0" cy="0"/>
        </a:xfrm>
      </p:grpSpPr>
      <p:sp>
        <p:nvSpPr>
          <p:cNvPr id="699" name="Google Shape;699;p1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0" name="Google Shape;700;p1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1" name="Google Shape;701;p1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2" name="Google Shape;702;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03" name="Google Shape;703;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04" name="Google Shape;704;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00521816"/>
      </p:ext>
    </p:extLst>
  </p:cSld>
  <p:clrMapOvr>
    <a:masterClrMapping/>
  </p:clrMapOvr>
  <p:transition spd="slow" advTm="12737">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705"/>
        <p:cNvGrpSpPr/>
        <p:nvPr/>
      </p:nvGrpSpPr>
      <p:grpSpPr>
        <a:xfrm>
          <a:off x="0" y="0"/>
          <a:ext cx="0" cy="0"/>
          <a:chOff x="0" y="0"/>
          <a:chExt cx="0" cy="0"/>
        </a:xfrm>
      </p:grpSpPr>
      <p:sp>
        <p:nvSpPr>
          <p:cNvPr id="706" name="Google Shape;706;p1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7" name="Google Shape;707;p1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8" name="Google Shape;708;p1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9" name="Google Shape;709;p1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0" name="Google Shape;710;p1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1" name="Google Shape;711;p1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12" name="Google Shape;712;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13" name="Google Shape;713;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01078890"/>
      </p:ext>
    </p:extLst>
  </p:cSld>
  <p:clrMapOvr>
    <a:masterClrMapping/>
  </p:clrMapOvr>
  <p:transition spd="slow" advTm="12737">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714"/>
        <p:cNvGrpSpPr/>
        <p:nvPr/>
      </p:nvGrpSpPr>
      <p:grpSpPr>
        <a:xfrm>
          <a:off x="0" y="0"/>
          <a:ext cx="0" cy="0"/>
          <a:chOff x="0" y="0"/>
          <a:chExt cx="0" cy="0"/>
        </a:xfrm>
      </p:grpSpPr>
      <p:sp>
        <p:nvSpPr>
          <p:cNvPr id="715" name="Google Shape;715;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6" name="Google Shape;716;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17" name="Google Shape;717;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18" name="Google Shape;718;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4648376"/>
      </p:ext>
    </p:extLst>
  </p:cSld>
  <p:clrMapOvr>
    <a:masterClrMapping/>
  </p:clrMapOvr>
  <p:transition spd="slow" advTm="12737">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719"/>
        <p:cNvGrpSpPr/>
        <p:nvPr/>
      </p:nvGrpSpPr>
      <p:grpSpPr>
        <a:xfrm>
          <a:off x="0" y="0"/>
          <a:ext cx="0" cy="0"/>
          <a:chOff x="0" y="0"/>
          <a:chExt cx="0" cy="0"/>
        </a:xfrm>
      </p:grpSpPr>
      <p:sp>
        <p:nvSpPr>
          <p:cNvPr id="720" name="Google Shape;720;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21" name="Google Shape;721;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22" name="Google Shape;722;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72461436"/>
      </p:ext>
    </p:extLst>
  </p:cSld>
  <p:clrMapOvr>
    <a:masterClrMapping/>
  </p:clrMapOvr>
  <p:transition spd="slow" advTm="12737">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723"/>
        <p:cNvGrpSpPr/>
        <p:nvPr/>
      </p:nvGrpSpPr>
      <p:grpSpPr>
        <a:xfrm>
          <a:off x="0" y="0"/>
          <a:ext cx="0" cy="0"/>
          <a:chOff x="0" y="0"/>
          <a:chExt cx="0" cy="0"/>
        </a:xfrm>
      </p:grpSpPr>
      <p:sp>
        <p:nvSpPr>
          <p:cNvPr id="724" name="Google Shape;724;p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5" name="Google Shape;725;p1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26" name="Google Shape;726;p1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7" name="Google Shape;727;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28" name="Google Shape;728;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29" name="Google Shape;729;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93837998"/>
      </p:ext>
    </p:extLst>
  </p:cSld>
  <p:clrMapOvr>
    <a:masterClrMapping/>
  </p:clrMapOvr>
  <p:transition spd="slow" advTm="12737">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730"/>
        <p:cNvGrpSpPr/>
        <p:nvPr/>
      </p:nvGrpSpPr>
      <p:grpSpPr>
        <a:xfrm>
          <a:off x="0" y="0"/>
          <a:ext cx="0" cy="0"/>
          <a:chOff x="0" y="0"/>
          <a:chExt cx="0" cy="0"/>
        </a:xfrm>
      </p:grpSpPr>
      <p:sp>
        <p:nvSpPr>
          <p:cNvPr id="731" name="Google Shape;731;p1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2" name="Google Shape;732;p14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33" name="Google Shape;733;p1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4" name="Google Shape;734;p1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5" name="Google Shape;735;p1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6" name="Google Shape;736;p1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70192245"/>
      </p:ext>
    </p:extLst>
  </p:cSld>
  <p:clrMapOvr>
    <a:masterClrMapping/>
  </p:clrMapOvr>
  <p:transition spd="slow" advTm="12737">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37"/>
        <p:cNvGrpSpPr/>
        <p:nvPr/>
      </p:nvGrpSpPr>
      <p:grpSpPr>
        <a:xfrm>
          <a:off x="0" y="0"/>
          <a:ext cx="0" cy="0"/>
          <a:chOff x="0" y="0"/>
          <a:chExt cx="0" cy="0"/>
        </a:xfrm>
      </p:grpSpPr>
      <p:sp>
        <p:nvSpPr>
          <p:cNvPr id="738" name="Google Shape;738;p1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9" name="Google Shape;739;p1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0" name="Google Shape;740;p1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1" name="Google Shape;741;p1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2" name="Google Shape;742;p1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36138543"/>
      </p:ext>
    </p:extLst>
  </p:cSld>
  <p:clrMapOvr>
    <a:masterClrMapping/>
  </p:clrMapOvr>
  <p:transition spd="slow" advTm="12737">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2128712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垂直排列标题与&#10;文本">
    <p:spTree>
      <p:nvGrpSpPr>
        <p:cNvPr id="1" name="Shape 743"/>
        <p:cNvGrpSpPr/>
        <p:nvPr/>
      </p:nvGrpSpPr>
      <p:grpSpPr>
        <a:xfrm>
          <a:off x="0" y="0"/>
          <a:ext cx="0" cy="0"/>
          <a:chOff x="0" y="0"/>
          <a:chExt cx="0" cy="0"/>
        </a:xfrm>
      </p:grpSpPr>
      <p:sp>
        <p:nvSpPr>
          <p:cNvPr id="744" name="Google Shape;744;p1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1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6" name="Google Shape;746;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7" name="Google Shape;747;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8" name="Google Shape;748;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94906420"/>
      </p:ext>
    </p:extLst>
  </p:cSld>
  <p:clrMapOvr>
    <a:masterClrMapping/>
  </p:clrMapOvr>
  <p:transition spd="slow" advTm="12737">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17"/>
            </a:lvl1pPr>
          </a:lstStyle>
          <a:p>
            <a:r>
              <a:rPr lang="en-US" smtClean="0"/>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7"/>
            </a:lvl1pPr>
            <a:lvl2pPr marL="452784" indent="0" algn="ctr">
              <a:buNone/>
              <a:defRPr sz="2022"/>
            </a:lvl2pPr>
            <a:lvl3pPr marL="905572" indent="0" algn="ctr">
              <a:buNone/>
              <a:defRPr sz="1798"/>
            </a:lvl3pPr>
            <a:lvl4pPr marL="1358365" indent="0" algn="ctr">
              <a:buNone/>
              <a:defRPr sz="1573"/>
            </a:lvl4pPr>
            <a:lvl5pPr marL="1811154" indent="0" algn="ctr">
              <a:buNone/>
              <a:defRPr sz="1573"/>
            </a:lvl5pPr>
            <a:lvl6pPr marL="2263937" indent="0" algn="ctr">
              <a:buNone/>
              <a:defRPr sz="1573"/>
            </a:lvl6pPr>
            <a:lvl7pPr marL="2716729" indent="0" algn="ctr">
              <a:buNone/>
              <a:defRPr sz="1573"/>
            </a:lvl7pPr>
            <a:lvl8pPr marL="3169519" indent="0" algn="ctr">
              <a:buNone/>
              <a:defRPr sz="1573"/>
            </a:lvl8pPr>
            <a:lvl9pPr marL="3622303" indent="0" algn="ctr">
              <a:buNone/>
              <a:defRPr sz="157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E5983328-5D9C-4CDA-A4B0-8F0932BA2C1A}" type="datetimeFigureOut">
              <a:rPr lang="en-US" smtClean="0">
                <a:solidFill>
                  <a:prstClr val="black">
                    <a:tint val="75000"/>
                  </a:prstClr>
                </a:solidFill>
                <a:latin typeface="Arial" charset="0"/>
              </a:rPr>
              <a:pPr defTabSz="684886" eaLnBrk="0" fontAlgn="base" hangingPunct="0">
                <a:spcBef>
                  <a:spcPct val="0"/>
                </a:spcBef>
                <a:spcAft>
                  <a:spcPct val="0"/>
                </a:spcAft>
              </a:pPr>
              <a:t>12/1/2024</a:t>
            </a:fld>
            <a:endParaRPr lang="en-US">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4CCEE447-4DD9-425C-BEC0-5EA12C7BCFCC}"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1803742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E5983328-5D9C-4CDA-A4B0-8F0932BA2C1A}" type="datetimeFigureOut">
              <a:rPr lang="en-US" smtClean="0">
                <a:solidFill>
                  <a:prstClr val="black">
                    <a:tint val="75000"/>
                  </a:prstClr>
                </a:solidFill>
                <a:latin typeface="Arial" charset="0"/>
              </a:rPr>
              <a:pPr defTabSz="684886" eaLnBrk="0" fontAlgn="base" hangingPunct="0">
                <a:spcBef>
                  <a:spcPct val="0"/>
                </a:spcBef>
                <a:spcAft>
                  <a:spcPct val="0"/>
                </a:spcAft>
              </a:pPr>
              <a:t>12/1/2024</a:t>
            </a:fld>
            <a:endParaRPr lang="en-US">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4CCEE447-4DD9-425C-BEC0-5EA12C7BCFCC}"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2568009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947"/>
            <a:ext cx="10515600" cy="2852737"/>
          </a:xfrm>
        </p:spPr>
        <p:txBody>
          <a:bodyPr anchor="b"/>
          <a:lstStyle>
            <a:lvl1pPr>
              <a:defRPr sz="5917"/>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672"/>
            <a:ext cx="10515600" cy="1500187"/>
          </a:xfrm>
        </p:spPr>
        <p:txBody>
          <a:bodyPr/>
          <a:lstStyle>
            <a:lvl1pPr marL="0" indent="0">
              <a:buNone/>
              <a:defRPr sz="2397">
                <a:solidFill>
                  <a:schemeClr val="tx1">
                    <a:tint val="75000"/>
                  </a:schemeClr>
                </a:solidFill>
              </a:defRPr>
            </a:lvl1pPr>
            <a:lvl2pPr marL="452784" indent="0">
              <a:buNone/>
              <a:defRPr sz="2022">
                <a:solidFill>
                  <a:schemeClr val="tx1">
                    <a:tint val="75000"/>
                  </a:schemeClr>
                </a:solidFill>
              </a:defRPr>
            </a:lvl2pPr>
            <a:lvl3pPr marL="905572" indent="0">
              <a:buNone/>
              <a:defRPr sz="1798">
                <a:solidFill>
                  <a:schemeClr val="tx1">
                    <a:tint val="75000"/>
                  </a:schemeClr>
                </a:solidFill>
              </a:defRPr>
            </a:lvl3pPr>
            <a:lvl4pPr marL="1358365" indent="0">
              <a:buNone/>
              <a:defRPr sz="1573">
                <a:solidFill>
                  <a:schemeClr val="tx1">
                    <a:tint val="75000"/>
                  </a:schemeClr>
                </a:solidFill>
              </a:defRPr>
            </a:lvl4pPr>
            <a:lvl5pPr marL="1811154" indent="0">
              <a:buNone/>
              <a:defRPr sz="1573">
                <a:solidFill>
                  <a:schemeClr val="tx1">
                    <a:tint val="75000"/>
                  </a:schemeClr>
                </a:solidFill>
              </a:defRPr>
            </a:lvl5pPr>
            <a:lvl6pPr marL="2263937" indent="0">
              <a:buNone/>
              <a:defRPr sz="1573">
                <a:solidFill>
                  <a:schemeClr val="tx1">
                    <a:tint val="75000"/>
                  </a:schemeClr>
                </a:solidFill>
              </a:defRPr>
            </a:lvl6pPr>
            <a:lvl7pPr marL="2716729" indent="0">
              <a:buNone/>
              <a:defRPr sz="1573">
                <a:solidFill>
                  <a:schemeClr val="tx1">
                    <a:tint val="75000"/>
                  </a:schemeClr>
                </a:solidFill>
              </a:defRPr>
            </a:lvl7pPr>
            <a:lvl8pPr marL="3169519" indent="0">
              <a:buNone/>
              <a:defRPr sz="1573">
                <a:solidFill>
                  <a:schemeClr val="tx1">
                    <a:tint val="75000"/>
                  </a:schemeClr>
                </a:solidFill>
              </a:defRPr>
            </a:lvl8pPr>
            <a:lvl9pPr marL="3622303" indent="0">
              <a:buNone/>
              <a:defRPr sz="1573">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E5983328-5D9C-4CDA-A4B0-8F0932BA2C1A}" type="datetimeFigureOut">
              <a:rPr lang="en-US" smtClean="0">
                <a:solidFill>
                  <a:prstClr val="black">
                    <a:tint val="75000"/>
                  </a:prstClr>
                </a:solidFill>
                <a:latin typeface="Arial" charset="0"/>
              </a:rPr>
              <a:pPr defTabSz="684886" eaLnBrk="0" fontAlgn="base" hangingPunct="0">
                <a:spcBef>
                  <a:spcPct val="0"/>
                </a:spcBef>
                <a:spcAft>
                  <a:spcPct val="0"/>
                </a:spcAft>
              </a:pPr>
              <a:t>12/1/2024</a:t>
            </a:fld>
            <a:endParaRPr lang="en-US">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4CCEE447-4DD9-425C-BEC0-5EA12C7BCFCC}"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8146958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4886" eaLnBrk="0" fontAlgn="base" hangingPunct="0">
              <a:spcBef>
                <a:spcPct val="0"/>
              </a:spcBef>
              <a:spcAft>
                <a:spcPct val="0"/>
              </a:spcAft>
            </a:pPr>
            <a:fld id="{E5983328-5D9C-4CDA-A4B0-8F0932BA2C1A}" type="datetimeFigureOut">
              <a:rPr lang="en-US" smtClean="0">
                <a:solidFill>
                  <a:prstClr val="black">
                    <a:tint val="75000"/>
                  </a:prstClr>
                </a:solidFill>
                <a:latin typeface="Arial" charset="0"/>
              </a:rPr>
              <a:pPr defTabSz="684886" eaLnBrk="0" fontAlgn="base" hangingPunct="0">
                <a:spcBef>
                  <a:spcPct val="0"/>
                </a:spcBef>
                <a:spcAft>
                  <a:spcPct val="0"/>
                </a:spcAft>
              </a:pPr>
              <a:t>12/1/2024</a:t>
            </a:fld>
            <a:endParaRPr lang="en-US">
              <a:solidFill>
                <a:prstClr val="black">
                  <a:tint val="75000"/>
                </a:prstClr>
              </a:solidFill>
              <a:latin typeface="Arial" charset="0"/>
            </a:endParaRPr>
          </a:p>
        </p:txBody>
      </p:sp>
      <p:sp>
        <p:nvSpPr>
          <p:cNvPr id="6" name="Footer Placeholder 5"/>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7" name="Slide Number Placeholder 6"/>
          <p:cNvSpPr>
            <a:spLocks noGrp="1"/>
          </p:cNvSpPr>
          <p:nvPr>
            <p:ph type="sldNum" sz="quarter" idx="12"/>
          </p:nvPr>
        </p:nvSpPr>
        <p:spPr/>
        <p:txBody>
          <a:bodyPr/>
          <a:lstStyle/>
          <a:p>
            <a:pPr defTabSz="684886" eaLnBrk="0" fontAlgn="base" hangingPunct="0">
              <a:spcBef>
                <a:spcPct val="0"/>
              </a:spcBef>
              <a:spcAft>
                <a:spcPct val="0"/>
              </a:spcAft>
            </a:pPr>
            <a:fld id="{4CCEE447-4DD9-425C-BEC0-5EA12C7BCFCC}"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32473207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84"/>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397" b="1"/>
            </a:lvl1pPr>
            <a:lvl2pPr marL="452784" indent="0">
              <a:buNone/>
              <a:defRPr sz="2022" b="1"/>
            </a:lvl2pPr>
            <a:lvl3pPr marL="905572" indent="0">
              <a:buNone/>
              <a:defRPr sz="1798" b="1"/>
            </a:lvl3pPr>
            <a:lvl4pPr marL="1358365" indent="0">
              <a:buNone/>
              <a:defRPr sz="1573" b="1"/>
            </a:lvl4pPr>
            <a:lvl5pPr marL="1811154" indent="0">
              <a:buNone/>
              <a:defRPr sz="1573" b="1"/>
            </a:lvl5pPr>
            <a:lvl6pPr marL="2263937" indent="0">
              <a:buNone/>
              <a:defRPr sz="1573" b="1"/>
            </a:lvl6pPr>
            <a:lvl7pPr marL="2716729" indent="0">
              <a:buNone/>
              <a:defRPr sz="1573" b="1"/>
            </a:lvl7pPr>
            <a:lvl8pPr marL="3169519" indent="0">
              <a:buNone/>
              <a:defRPr sz="1573" b="1"/>
            </a:lvl8pPr>
            <a:lvl9pPr marL="3622303" indent="0">
              <a:buNone/>
              <a:defRPr sz="1573" b="1"/>
            </a:lvl9pPr>
          </a:lstStyle>
          <a:p>
            <a:pPr lvl="0"/>
            <a:r>
              <a:rPr lang="en-US" smtClean="0"/>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42" y="1681164"/>
            <a:ext cx="5183188" cy="823912"/>
          </a:xfrm>
        </p:spPr>
        <p:txBody>
          <a:bodyPr anchor="b"/>
          <a:lstStyle>
            <a:lvl1pPr marL="0" indent="0">
              <a:buNone/>
              <a:defRPr sz="2397" b="1"/>
            </a:lvl1pPr>
            <a:lvl2pPr marL="452784" indent="0">
              <a:buNone/>
              <a:defRPr sz="2022" b="1"/>
            </a:lvl2pPr>
            <a:lvl3pPr marL="905572" indent="0">
              <a:buNone/>
              <a:defRPr sz="1798" b="1"/>
            </a:lvl3pPr>
            <a:lvl4pPr marL="1358365" indent="0">
              <a:buNone/>
              <a:defRPr sz="1573" b="1"/>
            </a:lvl4pPr>
            <a:lvl5pPr marL="1811154" indent="0">
              <a:buNone/>
              <a:defRPr sz="1573" b="1"/>
            </a:lvl5pPr>
            <a:lvl6pPr marL="2263937" indent="0">
              <a:buNone/>
              <a:defRPr sz="1573" b="1"/>
            </a:lvl6pPr>
            <a:lvl7pPr marL="2716729" indent="0">
              <a:buNone/>
              <a:defRPr sz="1573" b="1"/>
            </a:lvl7pPr>
            <a:lvl8pPr marL="3169519" indent="0">
              <a:buNone/>
              <a:defRPr sz="1573" b="1"/>
            </a:lvl8pPr>
            <a:lvl9pPr marL="3622303" indent="0">
              <a:buNone/>
              <a:defRPr sz="1573" b="1"/>
            </a:lvl9pPr>
          </a:lstStyle>
          <a:p>
            <a:pPr lvl="0"/>
            <a:r>
              <a:rPr lang="en-US" smtClean="0"/>
              <a:t>Edit Master text styles</a:t>
            </a:r>
          </a:p>
        </p:txBody>
      </p:sp>
      <p:sp>
        <p:nvSpPr>
          <p:cNvPr id="6" name="Content Placeholder 5"/>
          <p:cNvSpPr>
            <a:spLocks noGrp="1"/>
          </p:cNvSpPr>
          <p:nvPr>
            <p:ph sz="quarter" idx="4"/>
          </p:nvPr>
        </p:nvSpPr>
        <p:spPr>
          <a:xfrm>
            <a:off x="6172242"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4886" eaLnBrk="0" fontAlgn="base" hangingPunct="0">
              <a:spcBef>
                <a:spcPct val="0"/>
              </a:spcBef>
              <a:spcAft>
                <a:spcPct val="0"/>
              </a:spcAft>
            </a:pPr>
            <a:fld id="{E5983328-5D9C-4CDA-A4B0-8F0932BA2C1A}" type="datetimeFigureOut">
              <a:rPr lang="en-US" smtClean="0">
                <a:solidFill>
                  <a:prstClr val="black">
                    <a:tint val="75000"/>
                  </a:prstClr>
                </a:solidFill>
                <a:latin typeface="Arial" charset="0"/>
              </a:rPr>
              <a:pPr defTabSz="684886" eaLnBrk="0" fontAlgn="base" hangingPunct="0">
                <a:spcBef>
                  <a:spcPct val="0"/>
                </a:spcBef>
                <a:spcAft>
                  <a:spcPct val="0"/>
                </a:spcAft>
              </a:pPr>
              <a:t>12/1/2024</a:t>
            </a:fld>
            <a:endParaRPr lang="en-US">
              <a:solidFill>
                <a:prstClr val="black">
                  <a:tint val="75000"/>
                </a:prstClr>
              </a:solidFill>
              <a:latin typeface="Arial" charset="0"/>
            </a:endParaRPr>
          </a:p>
        </p:txBody>
      </p:sp>
      <p:sp>
        <p:nvSpPr>
          <p:cNvPr id="8" name="Footer Placeholder 7"/>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9" name="Slide Number Placeholder 8"/>
          <p:cNvSpPr>
            <a:spLocks noGrp="1"/>
          </p:cNvSpPr>
          <p:nvPr>
            <p:ph type="sldNum" sz="quarter" idx="12"/>
          </p:nvPr>
        </p:nvSpPr>
        <p:spPr/>
        <p:txBody>
          <a:bodyPr/>
          <a:lstStyle/>
          <a:p>
            <a:pPr defTabSz="684886" eaLnBrk="0" fontAlgn="base" hangingPunct="0">
              <a:spcBef>
                <a:spcPct val="0"/>
              </a:spcBef>
              <a:spcAft>
                <a:spcPct val="0"/>
              </a:spcAft>
            </a:pPr>
            <a:fld id="{4CCEE447-4DD9-425C-BEC0-5EA12C7BCFCC}"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9160411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4886" eaLnBrk="0" fontAlgn="base" hangingPunct="0">
              <a:spcBef>
                <a:spcPct val="0"/>
              </a:spcBef>
              <a:spcAft>
                <a:spcPct val="0"/>
              </a:spcAft>
            </a:pPr>
            <a:fld id="{E5983328-5D9C-4CDA-A4B0-8F0932BA2C1A}" type="datetimeFigureOut">
              <a:rPr lang="en-US" smtClean="0">
                <a:solidFill>
                  <a:prstClr val="black">
                    <a:tint val="75000"/>
                  </a:prstClr>
                </a:solidFill>
                <a:latin typeface="Arial" charset="0"/>
              </a:rPr>
              <a:pPr defTabSz="684886" eaLnBrk="0" fontAlgn="base" hangingPunct="0">
                <a:spcBef>
                  <a:spcPct val="0"/>
                </a:spcBef>
                <a:spcAft>
                  <a:spcPct val="0"/>
                </a:spcAft>
              </a:pPr>
              <a:t>12/1/2024</a:t>
            </a:fld>
            <a:endParaRPr lang="en-US">
              <a:solidFill>
                <a:prstClr val="black">
                  <a:tint val="75000"/>
                </a:prstClr>
              </a:solidFill>
              <a:latin typeface="Arial" charset="0"/>
            </a:endParaRPr>
          </a:p>
        </p:txBody>
      </p:sp>
      <p:sp>
        <p:nvSpPr>
          <p:cNvPr id="4" name="Footer Placeholder 3"/>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5" name="Slide Number Placeholder 4"/>
          <p:cNvSpPr>
            <a:spLocks noGrp="1"/>
          </p:cNvSpPr>
          <p:nvPr>
            <p:ph type="sldNum" sz="quarter" idx="12"/>
          </p:nvPr>
        </p:nvSpPr>
        <p:spPr/>
        <p:txBody>
          <a:bodyPr/>
          <a:lstStyle/>
          <a:p>
            <a:pPr defTabSz="684886" eaLnBrk="0" fontAlgn="base" hangingPunct="0">
              <a:spcBef>
                <a:spcPct val="0"/>
              </a:spcBef>
              <a:spcAft>
                <a:spcPct val="0"/>
              </a:spcAft>
            </a:pPr>
            <a:fld id="{4CCEE447-4DD9-425C-BEC0-5EA12C7BCFCC}"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0621512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4886" eaLnBrk="0" fontAlgn="base" hangingPunct="0">
              <a:spcBef>
                <a:spcPct val="0"/>
              </a:spcBef>
              <a:spcAft>
                <a:spcPct val="0"/>
              </a:spcAft>
            </a:pPr>
            <a:fld id="{E5983328-5D9C-4CDA-A4B0-8F0932BA2C1A}" type="datetimeFigureOut">
              <a:rPr lang="en-US" smtClean="0">
                <a:solidFill>
                  <a:prstClr val="black">
                    <a:tint val="75000"/>
                  </a:prstClr>
                </a:solidFill>
                <a:latin typeface="Arial" charset="0"/>
              </a:rPr>
              <a:pPr defTabSz="684886" eaLnBrk="0" fontAlgn="base" hangingPunct="0">
                <a:spcBef>
                  <a:spcPct val="0"/>
                </a:spcBef>
                <a:spcAft>
                  <a:spcPct val="0"/>
                </a:spcAft>
              </a:pPr>
              <a:t>12/1/2024</a:t>
            </a:fld>
            <a:endParaRPr lang="en-US">
              <a:solidFill>
                <a:prstClr val="black">
                  <a:tint val="75000"/>
                </a:prstClr>
              </a:solidFill>
              <a:latin typeface="Arial" charset="0"/>
            </a:endParaRPr>
          </a:p>
        </p:txBody>
      </p:sp>
      <p:sp>
        <p:nvSpPr>
          <p:cNvPr id="3" name="Footer Placeholder 2"/>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4" name="Slide Number Placeholder 3"/>
          <p:cNvSpPr>
            <a:spLocks noGrp="1"/>
          </p:cNvSpPr>
          <p:nvPr>
            <p:ph type="sldNum" sz="quarter" idx="12"/>
          </p:nvPr>
        </p:nvSpPr>
        <p:spPr/>
        <p:txBody>
          <a:bodyPr/>
          <a:lstStyle/>
          <a:p>
            <a:pPr defTabSz="684886" eaLnBrk="0" fontAlgn="base" hangingPunct="0">
              <a:spcBef>
                <a:spcPct val="0"/>
              </a:spcBef>
              <a:spcAft>
                <a:spcPct val="0"/>
              </a:spcAft>
            </a:pPr>
            <a:fld id="{4CCEE447-4DD9-425C-BEC0-5EA12C7BCFCC}"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7257538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3" y="457200"/>
            <a:ext cx="3932237" cy="1600200"/>
          </a:xfrm>
        </p:spPr>
        <p:txBody>
          <a:bodyPr anchor="b"/>
          <a:lstStyle>
            <a:lvl1pPr>
              <a:defRPr sz="3221"/>
            </a:lvl1pPr>
          </a:lstStyle>
          <a:p>
            <a:r>
              <a:rPr lang="en-US" smtClean="0"/>
              <a:t>Click to edit Master title style</a:t>
            </a:r>
            <a:endParaRPr lang="en-US" dirty="0"/>
          </a:p>
        </p:txBody>
      </p:sp>
      <p:sp>
        <p:nvSpPr>
          <p:cNvPr id="3" name="Content Placeholder 2"/>
          <p:cNvSpPr>
            <a:spLocks noGrp="1"/>
          </p:cNvSpPr>
          <p:nvPr>
            <p:ph idx="1"/>
          </p:nvPr>
        </p:nvSpPr>
        <p:spPr>
          <a:xfrm>
            <a:off x="5183188" y="987634"/>
            <a:ext cx="6172200" cy="4873625"/>
          </a:xfrm>
        </p:spPr>
        <p:txBody>
          <a:bodyPr/>
          <a:lstStyle>
            <a:lvl1pPr>
              <a:defRPr sz="3221"/>
            </a:lvl1pPr>
            <a:lvl2pPr>
              <a:defRPr sz="2771"/>
            </a:lvl2pPr>
            <a:lvl3pPr>
              <a:defRPr sz="2397"/>
            </a:lvl3pPr>
            <a:lvl4pPr>
              <a:defRPr sz="2022"/>
            </a:lvl4pPr>
            <a:lvl5pPr>
              <a:defRPr sz="2022"/>
            </a:lvl5pPr>
            <a:lvl6pPr>
              <a:defRPr sz="2022"/>
            </a:lvl6pPr>
            <a:lvl7pPr>
              <a:defRPr sz="2022"/>
            </a:lvl7pPr>
            <a:lvl8pPr>
              <a:defRPr sz="2022"/>
            </a:lvl8pPr>
            <a:lvl9pPr>
              <a:defRPr sz="2022"/>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13" y="2057400"/>
            <a:ext cx="3932237" cy="3811588"/>
          </a:xfrm>
        </p:spPr>
        <p:txBody>
          <a:bodyPr/>
          <a:lstStyle>
            <a:lvl1pPr marL="0" indent="0">
              <a:buNone/>
              <a:defRPr sz="1573"/>
            </a:lvl1pPr>
            <a:lvl2pPr marL="452784" indent="0">
              <a:buNone/>
              <a:defRPr sz="1423"/>
            </a:lvl2pPr>
            <a:lvl3pPr marL="905572" indent="0">
              <a:buNone/>
              <a:defRPr sz="1198"/>
            </a:lvl3pPr>
            <a:lvl4pPr marL="1358365" indent="0">
              <a:buNone/>
              <a:defRPr sz="974"/>
            </a:lvl4pPr>
            <a:lvl5pPr marL="1811154" indent="0">
              <a:buNone/>
              <a:defRPr sz="974"/>
            </a:lvl5pPr>
            <a:lvl6pPr marL="2263937" indent="0">
              <a:buNone/>
              <a:defRPr sz="974"/>
            </a:lvl6pPr>
            <a:lvl7pPr marL="2716729" indent="0">
              <a:buNone/>
              <a:defRPr sz="974"/>
            </a:lvl7pPr>
            <a:lvl8pPr marL="3169519" indent="0">
              <a:buNone/>
              <a:defRPr sz="974"/>
            </a:lvl8pPr>
            <a:lvl9pPr marL="3622303" indent="0">
              <a:buNone/>
              <a:defRPr sz="974"/>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4886" eaLnBrk="0" fontAlgn="base" hangingPunct="0">
              <a:spcBef>
                <a:spcPct val="0"/>
              </a:spcBef>
              <a:spcAft>
                <a:spcPct val="0"/>
              </a:spcAft>
            </a:pPr>
            <a:fld id="{E5983328-5D9C-4CDA-A4B0-8F0932BA2C1A}" type="datetimeFigureOut">
              <a:rPr lang="en-US" smtClean="0">
                <a:solidFill>
                  <a:prstClr val="black">
                    <a:tint val="75000"/>
                  </a:prstClr>
                </a:solidFill>
                <a:latin typeface="Arial" charset="0"/>
              </a:rPr>
              <a:pPr defTabSz="684886" eaLnBrk="0" fontAlgn="base" hangingPunct="0">
                <a:spcBef>
                  <a:spcPct val="0"/>
                </a:spcBef>
                <a:spcAft>
                  <a:spcPct val="0"/>
                </a:spcAft>
              </a:pPr>
              <a:t>12/1/2024</a:t>
            </a:fld>
            <a:endParaRPr lang="en-US">
              <a:solidFill>
                <a:prstClr val="black">
                  <a:tint val="75000"/>
                </a:prstClr>
              </a:solidFill>
              <a:latin typeface="Arial" charset="0"/>
            </a:endParaRPr>
          </a:p>
        </p:txBody>
      </p:sp>
      <p:sp>
        <p:nvSpPr>
          <p:cNvPr id="6" name="Footer Placeholder 5"/>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7" name="Slide Number Placeholder 6"/>
          <p:cNvSpPr>
            <a:spLocks noGrp="1"/>
          </p:cNvSpPr>
          <p:nvPr>
            <p:ph type="sldNum" sz="quarter" idx="12"/>
          </p:nvPr>
        </p:nvSpPr>
        <p:spPr/>
        <p:txBody>
          <a:bodyPr/>
          <a:lstStyle/>
          <a:p>
            <a:pPr defTabSz="684886" eaLnBrk="0" fontAlgn="base" hangingPunct="0">
              <a:spcBef>
                <a:spcPct val="0"/>
              </a:spcBef>
              <a:spcAft>
                <a:spcPct val="0"/>
              </a:spcAft>
            </a:pPr>
            <a:fld id="{4CCEE447-4DD9-425C-BEC0-5EA12C7BCFCC}"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5024963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3" y="457200"/>
            <a:ext cx="3932237" cy="1600200"/>
          </a:xfrm>
        </p:spPr>
        <p:txBody>
          <a:bodyPr anchor="b"/>
          <a:lstStyle>
            <a:lvl1pPr>
              <a:defRPr sz="322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634"/>
            <a:ext cx="6172200" cy="4873625"/>
          </a:xfrm>
        </p:spPr>
        <p:txBody>
          <a:bodyPr anchor="t"/>
          <a:lstStyle>
            <a:lvl1pPr marL="0" indent="0">
              <a:buNone/>
              <a:defRPr sz="3221"/>
            </a:lvl1pPr>
            <a:lvl2pPr marL="452784" indent="0">
              <a:buNone/>
              <a:defRPr sz="2771"/>
            </a:lvl2pPr>
            <a:lvl3pPr marL="905572" indent="0">
              <a:buNone/>
              <a:defRPr sz="2397"/>
            </a:lvl3pPr>
            <a:lvl4pPr marL="1358365" indent="0">
              <a:buNone/>
              <a:defRPr sz="2022"/>
            </a:lvl4pPr>
            <a:lvl5pPr marL="1811154" indent="0">
              <a:buNone/>
              <a:defRPr sz="2022"/>
            </a:lvl5pPr>
            <a:lvl6pPr marL="2263937" indent="0">
              <a:buNone/>
              <a:defRPr sz="2022"/>
            </a:lvl6pPr>
            <a:lvl7pPr marL="2716729" indent="0">
              <a:buNone/>
              <a:defRPr sz="2022"/>
            </a:lvl7pPr>
            <a:lvl8pPr marL="3169519" indent="0">
              <a:buNone/>
              <a:defRPr sz="2022"/>
            </a:lvl8pPr>
            <a:lvl9pPr marL="3622303" indent="0">
              <a:buNone/>
              <a:defRPr sz="2022"/>
            </a:lvl9pPr>
          </a:lstStyle>
          <a:p>
            <a:r>
              <a:rPr lang="en-US" smtClean="0"/>
              <a:t>Click icon to add picture</a:t>
            </a:r>
            <a:endParaRPr lang="en-US" dirty="0"/>
          </a:p>
        </p:txBody>
      </p:sp>
      <p:sp>
        <p:nvSpPr>
          <p:cNvPr id="4" name="Text Placeholder 3"/>
          <p:cNvSpPr>
            <a:spLocks noGrp="1"/>
          </p:cNvSpPr>
          <p:nvPr>
            <p:ph type="body" sz="half" idx="2"/>
          </p:nvPr>
        </p:nvSpPr>
        <p:spPr>
          <a:xfrm>
            <a:off x="839813" y="2057400"/>
            <a:ext cx="3932237" cy="3811588"/>
          </a:xfrm>
        </p:spPr>
        <p:txBody>
          <a:bodyPr/>
          <a:lstStyle>
            <a:lvl1pPr marL="0" indent="0">
              <a:buNone/>
              <a:defRPr sz="1573"/>
            </a:lvl1pPr>
            <a:lvl2pPr marL="452784" indent="0">
              <a:buNone/>
              <a:defRPr sz="1423"/>
            </a:lvl2pPr>
            <a:lvl3pPr marL="905572" indent="0">
              <a:buNone/>
              <a:defRPr sz="1198"/>
            </a:lvl3pPr>
            <a:lvl4pPr marL="1358365" indent="0">
              <a:buNone/>
              <a:defRPr sz="974"/>
            </a:lvl4pPr>
            <a:lvl5pPr marL="1811154" indent="0">
              <a:buNone/>
              <a:defRPr sz="974"/>
            </a:lvl5pPr>
            <a:lvl6pPr marL="2263937" indent="0">
              <a:buNone/>
              <a:defRPr sz="974"/>
            </a:lvl6pPr>
            <a:lvl7pPr marL="2716729" indent="0">
              <a:buNone/>
              <a:defRPr sz="974"/>
            </a:lvl7pPr>
            <a:lvl8pPr marL="3169519" indent="0">
              <a:buNone/>
              <a:defRPr sz="974"/>
            </a:lvl8pPr>
            <a:lvl9pPr marL="3622303" indent="0">
              <a:buNone/>
              <a:defRPr sz="974"/>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4886" eaLnBrk="0" fontAlgn="base" hangingPunct="0">
              <a:spcBef>
                <a:spcPct val="0"/>
              </a:spcBef>
              <a:spcAft>
                <a:spcPct val="0"/>
              </a:spcAft>
            </a:pPr>
            <a:fld id="{E5983328-5D9C-4CDA-A4B0-8F0932BA2C1A}" type="datetimeFigureOut">
              <a:rPr lang="en-US" smtClean="0">
                <a:solidFill>
                  <a:prstClr val="black">
                    <a:tint val="75000"/>
                  </a:prstClr>
                </a:solidFill>
                <a:latin typeface="Arial" charset="0"/>
              </a:rPr>
              <a:pPr defTabSz="684886" eaLnBrk="0" fontAlgn="base" hangingPunct="0">
                <a:spcBef>
                  <a:spcPct val="0"/>
                </a:spcBef>
                <a:spcAft>
                  <a:spcPct val="0"/>
                </a:spcAft>
              </a:pPr>
              <a:t>12/1/2024</a:t>
            </a:fld>
            <a:endParaRPr lang="en-US">
              <a:solidFill>
                <a:prstClr val="black">
                  <a:tint val="75000"/>
                </a:prstClr>
              </a:solidFill>
              <a:latin typeface="Arial" charset="0"/>
            </a:endParaRPr>
          </a:p>
        </p:txBody>
      </p:sp>
      <p:sp>
        <p:nvSpPr>
          <p:cNvPr id="6" name="Footer Placeholder 5"/>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7" name="Slide Number Placeholder 6"/>
          <p:cNvSpPr>
            <a:spLocks noGrp="1"/>
          </p:cNvSpPr>
          <p:nvPr>
            <p:ph type="sldNum" sz="quarter" idx="12"/>
          </p:nvPr>
        </p:nvSpPr>
        <p:spPr/>
        <p:txBody>
          <a:bodyPr/>
          <a:lstStyle/>
          <a:p>
            <a:pPr defTabSz="684886" eaLnBrk="0" fontAlgn="base" hangingPunct="0">
              <a:spcBef>
                <a:spcPct val="0"/>
              </a:spcBef>
              <a:spcAft>
                <a:spcPct val="0"/>
              </a:spcAft>
            </a:pPr>
            <a:fld id="{4CCEE447-4DD9-425C-BEC0-5EA12C7BCFCC}"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360437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866965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E5983328-5D9C-4CDA-A4B0-8F0932BA2C1A}" type="datetimeFigureOut">
              <a:rPr lang="en-US" smtClean="0">
                <a:solidFill>
                  <a:prstClr val="black">
                    <a:tint val="75000"/>
                  </a:prstClr>
                </a:solidFill>
                <a:latin typeface="Arial" charset="0"/>
              </a:rPr>
              <a:pPr defTabSz="684886" eaLnBrk="0" fontAlgn="base" hangingPunct="0">
                <a:spcBef>
                  <a:spcPct val="0"/>
                </a:spcBef>
                <a:spcAft>
                  <a:spcPct val="0"/>
                </a:spcAft>
              </a:pPr>
              <a:t>12/1/2024</a:t>
            </a:fld>
            <a:endParaRPr lang="en-US">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4CCEE447-4DD9-425C-BEC0-5EA12C7BCFCC}"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3697172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4" y="365127"/>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3" y="365127"/>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E5983328-5D9C-4CDA-A4B0-8F0932BA2C1A}" type="datetimeFigureOut">
              <a:rPr lang="en-US" smtClean="0">
                <a:solidFill>
                  <a:prstClr val="black">
                    <a:tint val="75000"/>
                  </a:prstClr>
                </a:solidFill>
                <a:latin typeface="Arial" charset="0"/>
              </a:rPr>
              <a:pPr defTabSz="684886" eaLnBrk="0" fontAlgn="base" hangingPunct="0">
                <a:spcBef>
                  <a:spcPct val="0"/>
                </a:spcBef>
                <a:spcAft>
                  <a:spcPct val="0"/>
                </a:spcAft>
              </a:pPr>
              <a:t>12/1/2024</a:t>
            </a:fld>
            <a:endParaRPr lang="en-US">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4CCEE447-4DD9-425C-BEC0-5EA12C7BCFCC}"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4599036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11072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49" y="109348"/>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11" y="131272"/>
            <a:ext cx="9552544" cy="757797"/>
          </a:xfrm>
          <a:prstGeom prst="rect">
            <a:avLst/>
          </a:prstGeom>
        </p:spPr>
        <p:txBody>
          <a:bodyPr/>
          <a:lstStyle>
            <a:lvl1pPr>
              <a:defRPr sz="4269"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40259690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1741151" cy="6858000"/>
            <a:chOff x="0" y="0"/>
            <a:chExt cx="5547" cy="4320"/>
          </a:xfrm>
        </p:grpSpPr>
        <p:grpSp>
          <p:nvGrpSpPr>
            <p:cNvPr id="5" name="Group 3"/>
            <p:cNvGrpSpPr>
              <a:grpSpLocks/>
            </p:cNvGrpSpPr>
            <p:nvPr userDrawn="1"/>
          </p:nvGrpSpPr>
          <p:grpSpPr bwMode="auto">
            <a:xfrm rot="-215207">
              <a:off x="3690" y="234"/>
              <a:ext cx="1857" cy="3625"/>
              <a:chOff x="3010" y="778"/>
              <a:chExt cx="1857" cy="3625"/>
            </a:xfrm>
          </p:grpSpPr>
          <p:sp>
            <p:nvSpPr>
              <p:cNvPr id="39" name="Freeform 4"/>
              <p:cNvSpPr>
                <a:spLocks/>
              </p:cNvSpPr>
              <p:nvPr userDrawn="1"/>
            </p:nvSpPr>
            <p:spPr bwMode="ltGray">
              <a:xfrm rot="12185230" flipV="1">
                <a:off x="3534" y="778"/>
                <a:ext cx="1333" cy="1485"/>
              </a:xfrm>
              <a:custGeom>
                <a:avLst/>
                <a:gdLst>
                  <a:gd name="T0" fmla="*/ 81 w 596"/>
                  <a:gd name="T1" fmla="*/ 1840 h 666"/>
                  <a:gd name="T2" fmla="*/ 29 w 596"/>
                  <a:gd name="T3" fmla="*/ 1695 h 666"/>
                  <a:gd name="T4" fmla="*/ 0 w 596"/>
                  <a:gd name="T5" fmla="*/ 1436 h 666"/>
                  <a:gd name="T6" fmla="*/ 20 w 596"/>
                  <a:gd name="T7" fmla="*/ 1104 h 666"/>
                  <a:gd name="T8" fmla="*/ 125 w 596"/>
                  <a:gd name="T9" fmla="*/ 751 h 666"/>
                  <a:gd name="T10" fmla="*/ 344 w 596"/>
                  <a:gd name="T11" fmla="*/ 417 h 666"/>
                  <a:gd name="T12" fmla="*/ 711 w 596"/>
                  <a:gd name="T13" fmla="*/ 154 h 666"/>
                  <a:gd name="T14" fmla="*/ 1235 w 596"/>
                  <a:gd name="T15" fmla="*/ 9 h 666"/>
                  <a:gd name="T16" fmla="*/ 1901 w 596"/>
                  <a:gd name="T17" fmla="*/ 45 h 666"/>
                  <a:gd name="T18" fmla="*/ 2422 w 596"/>
                  <a:gd name="T19" fmla="*/ 339 h 666"/>
                  <a:gd name="T20" fmla="*/ 2771 w 596"/>
                  <a:gd name="T21" fmla="*/ 821 h 666"/>
                  <a:gd name="T22" fmla="*/ 2957 w 596"/>
                  <a:gd name="T23" fmla="*/ 1411 h 666"/>
                  <a:gd name="T24" fmla="*/ 2977 w 596"/>
                  <a:gd name="T25" fmla="*/ 2034 h 666"/>
                  <a:gd name="T26" fmla="*/ 2832 w 596"/>
                  <a:gd name="T27" fmla="*/ 2611 h 666"/>
                  <a:gd name="T28" fmla="*/ 2536 w 596"/>
                  <a:gd name="T29" fmla="*/ 3057 h 666"/>
                  <a:gd name="T30" fmla="*/ 2087 w 596"/>
                  <a:gd name="T31" fmla="*/ 3296 h 666"/>
                  <a:gd name="T32" fmla="*/ 1946 w 596"/>
                  <a:gd name="T33" fmla="*/ 3275 h 666"/>
                  <a:gd name="T34" fmla="*/ 2205 w 596"/>
                  <a:gd name="T35" fmla="*/ 3068 h 666"/>
                  <a:gd name="T36" fmla="*/ 2411 w 596"/>
                  <a:gd name="T37" fmla="*/ 2705 h 666"/>
                  <a:gd name="T38" fmla="*/ 2545 w 596"/>
                  <a:gd name="T39" fmla="*/ 2256 h 666"/>
                  <a:gd name="T40" fmla="*/ 2601 w 596"/>
                  <a:gd name="T41" fmla="*/ 1766 h 666"/>
                  <a:gd name="T42" fmla="*/ 2572 w 596"/>
                  <a:gd name="T43" fmla="*/ 1282 h 666"/>
                  <a:gd name="T44" fmla="*/ 2427 w 596"/>
                  <a:gd name="T45" fmla="*/ 865 h 666"/>
                  <a:gd name="T46" fmla="*/ 2165 w 596"/>
                  <a:gd name="T47" fmla="*/ 557 h 666"/>
                  <a:gd name="T48" fmla="*/ 1707 w 596"/>
                  <a:gd name="T49" fmla="*/ 372 h 666"/>
                  <a:gd name="T50" fmla="*/ 1230 w 596"/>
                  <a:gd name="T51" fmla="*/ 303 h 666"/>
                  <a:gd name="T52" fmla="*/ 870 w 596"/>
                  <a:gd name="T53" fmla="*/ 352 h 666"/>
                  <a:gd name="T54" fmla="*/ 606 w 596"/>
                  <a:gd name="T55" fmla="*/ 502 h 666"/>
                  <a:gd name="T56" fmla="*/ 420 w 596"/>
                  <a:gd name="T57" fmla="*/ 740 h 666"/>
                  <a:gd name="T58" fmla="*/ 284 w 596"/>
                  <a:gd name="T59" fmla="*/ 1023 h 666"/>
                  <a:gd name="T60" fmla="*/ 199 w 596"/>
                  <a:gd name="T61" fmla="*/ 1351 h 666"/>
                  <a:gd name="T62" fmla="*/ 141 w 596"/>
                  <a:gd name="T63" fmla="*/ 1686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40" name="Freeform 5"/>
              <p:cNvSpPr>
                <a:spLocks/>
              </p:cNvSpPr>
              <p:nvPr userDrawn="1"/>
            </p:nvSpPr>
            <p:spPr bwMode="ltGray">
              <a:xfrm rot="12185230" flipV="1">
                <a:off x="4029" y="1802"/>
                <a:ext cx="571" cy="531"/>
              </a:xfrm>
              <a:custGeom>
                <a:avLst/>
                <a:gdLst>
                  <a:gd name="T0" fmla="*/ 0 w 257"/>
                  <a:gd name="T1" fmla="*/ 0 h 237"/>
                  <a:gd name="T2" fmla="*/ 0 w 257"/>
                  <a:gd name="T3" fmla="*/ 125 h 237"/>
                  <a:gd name="T4" fmla="*/ 16 w 257"/>
                  <a:gd name="T5" fmla="*/ 251 h 237"/>
                  <a:gd name="T6" fmla="*/ 29 w 257"/>
                  <a:gd name="T7" fmla="*/ 376 h 237"/>
                  <a:gd name="T8" fmla="*/ 53 w 257"/>
                  <a:gd name="T9" fmla="*/ 493 h 237"/>
                  <a:gd name="T10" fmla="*/ 89 w 257"/>
                  <a:gd name="T11" fmla="*/ 598 h 237"/>
                  <a:gd name="T12" fmla="*/ 133 w 257"/>
                  <a:gd name="T13" fmla="*/ 708 h 237"/>
                  <a:gd name="T14" fmla="*/ 187 w 257"/>
                  <a:gd name="T15" fmla="*/ 809 h 237"/>
                  <a:gd name="T16" fmla="*/ 251 w 257"/>
                  <a:gd name="T17" fmla="*/ 894 h 237"/>
                  <a:gd name="T18" fmla="*/ 331 w 257"/>
                  <a:gd name="T19" fmla="*/ 975 h 237"/>
                  <a:gd name="T20" fmla="*/ 424 w 257"/>
                  <a:gd name="T21" fmla="*/ 1044 h 237"/>
                  <a:gd name="T22" fmla="*/ 524 w 257"/>
                  <a:gd name="T23" fmla="*/ 1100 h 237"/>
                  <a:gd name="T24" fmla="*/ 647 w 257"/>
                  <a:gd name="T25" fmla="*/ 1145 h 237"/>
                  <a:gd name="T26" fmla="*/ 780 w 257"/>
                  <a:gd name="T27" fmla="*/ 1174 h 237"/>
                  <a:gd name="T28" fmla="*/ 929 w 257"/>
                  <a:gd name="T29" fmla="*/ 1190 h 237"/>
                  <a:gd name="T30" fmla="*/ 1086 w 257"/>
                  <a:gd name="T31" fmla="*/ 1185 h 237"/>
                  <a:gd name="T32" fmla="*/ 1269 w 257"/>
                  <a:gd name="T33" fmla="*/ 1165 h 237"/>
                  <a:gd name="T34" fmla="*/ 1106 w 257"/>
                  <a:gd name="T35" fmla="*/ 1140 h 237"/>
                  <a:gd name="T36" fmla="*/ 962 w 257"/>
                  <a:gd name="T37" fmla="*/ 1105 h 237"/>
                  <a:gd name="T38" fmla="*/ 840 w 257"/>
                  <a:gd name="T39" fmla="*/ 1064 h 237"/>
                  <a:gd name="T40" fmla="*/ 731 w 257"/>
                  <a:gd name="T41" fmla="*/ 1024 h 237"/>
                  <a:gd name="T42" fmla="*/ 631 w 257"/>
                  <a:gd name="T43" fmla="*/ 968 h 237"/>
                  <a:gd name="T44" fmla="*/ 553 w 257"/>
                  <a:gd name="T45" fmla="*/ 914 h 237"/>
                  <a:gd name="T46" fmla="*/ 480 w 257"/>
                  <a:gd name="T47" fmla="*/ 849 h 237"/>
                  <a:gd name="T48" fmla="*/ 415 w 257"/>
                  <a:gd name="T49" fmla="*/ 777 h 237"/>
                  <a:gd name="T50" fmla="*/ 355 w 257"/>
                  <a:gd name="T51" fmla="*/ 708 h 237"/>
                  <a:gd name="T52" fmla="*/ 302 w 257"/>
                  <a:gd name="T53" fmla="*/ 627 h 237"/>
                  <a:gd name="T54" fmla="*/ 258 w 257"/>
                  <a:gd name="T55" fmla="*/ 538 h 237"/>
                  <a:gd name="T56" fmla="*/ 213 w 257"/>
                  <a:gd name="T57" fmla="*/ 441 h 237"/>
                  <a:gd name="T58" fmla="*/ 162 w 257"/>
                  <a:gd name="T59" fmla="*/ 347 h 237"/>
                  <a:gd name="T60" fmla="*/ 113 w 257"/>
                  <a:gd name="T61" fmla="*/ 235 h 237"/>
                  <a:gd name="T62" fmla="*/ 60 w 257"/>
                  <a:gd name="T63" fmla="*/ 121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41" name="Freeform 6"/>
              <p:cNvSpPr>
                <a:spLocks/>
              </p:cNvSpPr>
              <p:nvPr userDrawn="1"/>
            </p:nvSpPr>
            <p:spPr bwMode="ltGray">
              <a:xfrm rot="12185230" flipV="1">
                <a:off x="3639" y="2167"/>
                <a:ext cx="277" cy="249"/>
              </a:xfrm>
              <a:custGeom>
                <a:avLst/>
                <a:gdLst>
                  <a:gd name="T0" fmla="*/ 384 w 124"/>
                  <a:gd name="T1" fmla="*/ 0 h 110"/>
                  <a:gd name="T2" fmla="*/ 619 w 124"/>
                  <a:gd name="T3" fmla="*/ 552 h 110"/>
                  <a:gd name="T4" fmla="*/ 599 w 124"/>
                  <a:gd name="T5" fmla="*/ 548 h 110"/>
                  <a:gd name="T6" fmla="*/ 534 w 124"/>
                  <a:gd name="T7" fmla="*/ 539 h 110"/>
                  <a:gd name="T8" fmla="*/ 445 w 124"/>
                  <a:gd name="T9" fmla="*/ 518 h 110"/>
                  <a:gd name="T10" fmla="*/ 340 w 124"/>
                  <a:gd name="T11" fmla="*/ 507 h 110"/>
                  <a:gd name="T12" fmla="*/ 226 w 124"/>
                  <a:gd name="T13" fmla="*/ 498 h 110"/>
                  <a:gd name="T14" fmla="*/ 125 w 124"/>
                  <a:gd name="T15" fmla="*/ 503 h 110"/>
                  <a:gd name="T16" fmla="*/ 45 w 124"/>
                  <a:gd name="T17" fmla="*/ 523 h 110"/>
                  <a:gd name="T18" fmla="*/ 0 w 124"/>
                  <a:gd name="T19" fmla="*/ 564 h 110"/>
                  <a:gd name="T20" fmla="*/ 20 w 124"/>
                  <a:gd name="T21" fmla="*/ 503 h 110"/>
                  <a:gd name="T22" fmla="*/ 40 w 124"/>
                  <a:gd name="T23" fmla="*/ 455 h 110"/>
                  <a:gd name="T24" fmla="*/ 80 w 124"/>
                  <a:gd name="T25" fmla="*/ 421 h 110"/>
                  <a:gd name="T26" fmla="*/ 125 w 124"/>
                  <a:gd name="T27" fmla="*/ 389 h 110"/>
                  <a:gd name="T28" fmla="*/ 179 w 124"/>
                  <a:gd name="T29" fmla="*/ 369 h 110"/>
                  <a:gd name="T30" fmla="*/ 235 w 124"/>
                  <a:gd name="T31" fmla="*/ 364 h 110"/>
                  <a:gd name="T32" fmla="*/ 295 w 124"/>
                  <a:gd name="T33" fmla="*/ 364 h 110"/>
                  <a:gd name="T34" fmla="*/ 360 w 124"/>
                  <a:gd name="T35" fmla="*/ 380 h 110"/>
                  <a:gd name="T36" fmla="*/ 364 w 124"/>
                  <a:gd name="T37" fmla="*/ 364 h 110"/>
                  <a:gd name="T38" fmla="*/ 348 w 124"/>
                  <a:gd name="T39" fmla="*/ 287 h 110"/>
                  <a:gd name="T40" fmla="*/ 335 w 124"/>
                  <a:gd name="T41" fmla="*/ 195 h 110"/>
                  <a:gd name="T42" fmla="*/ 324 w 124"/>
                  <a:gd name="T43" fmla="*/ 154 h 110"/>
                  <a:gd name="T44" fmla="*/ 315 w 124"/>
                  <a:gd name="T45" fmla="*/ 154 h 110"/>
                  <a:gd name="T46" fmla="*/ 304 w 124"/>
                  <a:gd name="T47" fmla="*/ 149 h 110"/>
                  <a:gd name="T48" fmla="*/ 295 w 124"/>
                  <a:gd name="T49" fmla="*/ 134 h 110"/>
                  <a:gd name="T50" fmla="*/ 284 w 124"/>
                  <a:gd name="T51" fmla="*/ 118 h 110"/>
                  <a:gd name="T52" fmla="*/ 284 w 124"/>
                  <a:gd name="T53" fmla="*/ 97 h 110"/>
                  <a:gd name="T54" fmla="*/ 295 w 124"/>
                  <a:gd name="T55" fmla="*/ 72 h 110"/>
                  <a:gd name="T56" fmla="*/ 328 w 124"/>
                  <a:gd name="T57" fmla="*/ 41 h 110"/>
                  <a:gd name="T58" fmla="*/ 384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42" name="Freeform 7"/>
              <p:cNvSpPr>
                <a:spLocks/>
              </p:cNvSpPr>
              <p:nvPr userDrawn="1"/>
            </p:nvSpPr>
            <p:spPr bwMode="ltGray">
              <a:xfrm rot="12185230" flipV="1">
                <a:off x="3979" y="977"/>
                <a:ext cx="245" cy="347"/>
              </a:xfrm>
              <a:custGeom>
                <a:avLst/>
                <a:gdLst>
                  <a:gd name="T0" fmla="*/ 0 w 109"/>
                  <a:gd name="T1" fmla="*/ 0 h 156"/>
                  <a:gd name="T2" fmla="*/ 25 w 109"/>
                  <a:gd name="T3" fmla="*/ 4 h 156"/>
                  <a:gd name="T4" fmla="*/ 90 w 109"/>
                  <a:gd name="T5" fmla="*/ 24 h 156"/>
                  <a:gd name="T6" fmla="*/ 187 w 109"/>
                  <a:gd name="T7" fmla="*/ 60 h 156"/>
                  <a:gd name="T8" fmla="*/ 292 w 109"/>
                  <a:gd name="T9" fmla="*/ 118 h 156"/>
                  <a:gd name="T10" fmla="*/ 393 w 109"/>
                  <a:gd name="T11" fmla="*/ 218 h 156"/>
                  <a:gd name="T12" fmla="*/ 486 w 109"/>
                  <a:gd name="T13" fmla="*/ 351 h 156"/>
                  <a:gd name="T14" fmla="*/ 542 w 109"/>
                  <a:gd name="T15" fmla="*/ 534 h 156"/>
                  <a:gd name="T16" fmla="*/ 551 w 109"/>
                  <a:gd name="T17" fmla="*/ 772 h 156"/>
                  <a:gd name="T18" fmla="*/ 530 w 109"/>
                  <a:gd name="T19" fmla="*/ 772 h 156"/>
                  <a:gd name="T20" fmla="*/ 501 w 109"/>
                  <a:gd name="T21" fmla="*/ 772 h 156"/>
                  <a:gd name="T22" fmla="*/ 470 w 109"/>
                  <a:gd name="T23" fmla="*/ 772 h 156"/>
                  <a:gd name="T24" fmla="*/ 441 w 109"/>
                  <a:gd name="T25" fmla="*/ 763 h 156"/>
                  <a:gd name="T26" fmla="*/ 409 w 109"/>
                  <a:gd name="T27" fmla="*/ 756 h 156"/>
                  <a:gd name="T28" fmla="*/ 373 w 109"/>
                  <a:gd name="T29" fmla="*/ 743 h 156"/>
                  <a:gd name="T30" fmla="*/ 333 w 109"/>
                  <a:gd name="T31" fmla="*/ 718 h 156"/>
                  <a:gd name="T32" fmla="*/ 292 w 109"/>
                  <a:gd name="T33" fmla="*/ 687 h 156"/>
                  <a:gd name="T34" fmla="*/ 267 w 109"/>
                  <a:gd name="T35" fmla="*/ 623 h 156"/>
                  <a:gd name="T36" fmla="*/ 267 w 109"/>
                  <a:gd name="T37" fmla="*/ 549 h 156"/>
                  <a:gd name="T38" fmla="*/ 283 w 109"/>
                  <a:gd name="T39" fmla="*/ 476 h 156"/>
                  <a:gd name="T40" fmla="*/ 299 w 109"/>
                  <a:gd name="T41" fmla="*/ 396 h 156"/>
                  <a:gd name="T42" fmla="*/ 283 w 109"/>
                  <a:gd name="T43" fmla="*/ 307 h 156"/>
                  <a:gd name="T44" fmla="*/ 243 w 109"/>
                  <a:gd name="T45" fmla="*/ 214 h 156"/>
                  <a:gd name="T46" fmla="*/ 157 w 109"/>
                  <a:gd name="T47" fmla="*/ 113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43" name="Freeform 8"/>
              <p:cNvSpPr>
                <a:spLocks/>
              </p:cNvSpPr>
              <p:nvPr userDrawn="1"/>
            </p:nvSpPr>
            <p:spPr bwMode="ltGray">
              <a:xfrm rot="12185230" flipV="1">
                <a:off x="3845" y="2207"/>
                <a:ext cx="103" cy="209"/>
              </a:xfrm>
              <a:custGeom>
                <a:avLst/>
                <a:gdLst>
                  <a:gd name="T0" fmla="*/ 155 w 46"/>
                  <a:gd name="T1" fmla="*/ 0 h 94"/>
                  <a:gd name="T2" fmla="*/ 101 w 46"/>
                  <a:gd name="T3" fmla="*/ 187 h 94"/>
                  <a:gd name="T4" fmla="*/ 76 w 46"/>
                  <a:gd name="T5" fmla="*/ 307 h 94"/>
                  <a:gd name="T6" fmla="*/ 56 w 46"/>
                  <a:gd name="T7" fmla="*/ 391 h 94"/>
                  <a:gd name="T8" fmla="*/ 0 w 46"/>
                  <a:gd name="T9" fmla="*/ 465 h 94"/>
                  <a:gd name="T10" fmla="*/ 60 w 46"/>
                  <a:gd name="T11" fmla="*/ 436 h 94"/>
                  <a:gd name="T12" fmla="*/ 116 w 46"/>
                  <a:gd name="T13" fmla="*/ 396 h 94"/>
                  <a:gd name="T14" fmla="*/ 161 w 46"/>
                  <a:gd name="T15" fmla="*/ 340 h 94"/>
                  <a:gd name="T16" fmla="*/ 202 w 46"/>
                  <a:gd name="T17" fmla="*/ 282 h 94"/>
                  <a:gd name="T18" fmla="*/ 226 w 46"/>
                  <a:gd name="T19" fmla="*/ 218 h 94"/>
                  <a:gd name="T20" fmla="*/ 231 w 46"/>
                  <a:gd name="T21" fmla="*/ 149 h 94"/>
                  <a:gd name="T22" fmla="*/ 210 w 46"/>
                  <a:gd name="T23" fmla="*/ 73 h 94"/>
                  <a:gd name="T24" fmla="*/ 155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44" name="Freeform 9"/>
              <p:cNvSpPr>
                <a:spLocks/>
              </p:cNvSpPr>
              <p:nvPr userDrawn="1"/>
            </p:nvSpPr>
            <p:spPr bwMode="ltGray">
              <a:xfrm rot="12185230" flipV="1">
                <a:off x="3895" y="1325"/>
                <a:ext cx="120" cy="90"/>
              </a:xfrm>
              <a:custGeom>
                <a:avLst/>
                <a:gdLst>
                  <a:gd name="T0" fmla="*/ 0 w 54"/>
                  <a:gd name="T1" fmla="*/ 0 h 40"/>
                  <a:gd name="T2" fmla="*/ 4 w 54"/>
                  <a:gd name="T3" fmla="*/ 5 h 40"/>
                  <a:gd name="T4" fmla="*/ 29 w 54"/>
                  <a:gd name="T5" fmla="*/ 16 h 40"/>
                  <a:gd name="T6" fmla="*/ 64 w 54"/>
                  <a:gd name="T7" fmla="*/ 41 h 40"/>
                  <a:gd name="T8" fmla="*/ 104 w 54"/>
                  <a:gd name="T9" fmla="*/ 61 h 40"/>
                  <a:gd name="T10" fmla="*/ 142 w 54"/>
                  <a:gd name="T11" fmla="*/ 77 h 40"/>
                  <a:gd name="T12" fmla="*/ 187 w 54"/>
                  <a:gd name="T13" fmla="*/ 86 h 40"/>
                  <a:gd name="T14" fmla="*/ 227 w 54"/>
                  <a:gd name="T15" fmla="*/ 92 h 40"/>
                  <a:gd name="T16" fmla="*/ 267 w 54"/>
                  <a:gd name="T17" fmla="*/ 81 h 40"/>
                  <a:gd name="T18" fmla="*/ 262 w 54"/>
                  <a:gd name="T19" fmla="*/ 126 h 40"/>
                  <a:gd name="T20" fmla="*/ 247 w 54"/>
                  <a:gd name="T21" fmla="*/ 167 h 40"/>
                  <a:gd name="T22" fmla="*/ 218 w 54"/>
                  <a:gd name="T23" fmla="*/ 194 h 40"/>
                  <a:gd name="T24" fmla="*/ 182 w 54"/>
                  <a:gd name="T25" fmla="*/ 203 h 40"/>
                  <a:gd name="T26" fmla="*/ 138 w 54"/>
                  <a:gd name="T27" fmla="*/ 198 h 40"/>
                  <a:gd name="T28" fmla="*/ 93 w 54"/>
                  <a:gd name="T29" fmla="*/ 162 h 40"/>
                  <a:gd name="T30" fmla="*/ 49 w 54"/>
                  <a:gd name="T31" fmla="*/ 101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45" name="Freeform 10"/>
              <p:cNvSpPr>
                <a:spLocks/>
              </p:cNvSpPr>
              <p:nvPr userDrawn="1"/>
            </p:nvSpPr>
            <p:spPr bwMode="ltGray">
              <a:xfrm rot="12185230" flipV="1">
                <a:off x="3010" y="2344"/>
                <a:ext cx="330" cy="2059"/>
              </a:xfrm>
              <a:custGeom>
                <a:avLst/>
                <a:gdLst>
                  <a:gd name="T0" fmla="*/ 0 w 149"/>
                  <a:gd name="T1" fmla="*/ 0 h 704"/>
                  <a:gd name="T2" fmla="*/ 29 w 149"/>
                  <a:gd name="T3" fmla="*/ 53 h 704"/>
                  <a:gd name="T4" fmla="*/ 78 w 149"/>
                  <a:gd name="T5" fmla="*/ 120 h 704"/>
                  <a:gd name="T6" fmla="*/ 137 w 149"/>
                  <a:gd name="T7" fmla="*/ 205 h 704"/>
                  <a:gd name="T8" fmla="*/ 202 w 149"/>
                  <a:gd name="T9" fmla="*/ 316 h 704"/>
                  <a:gd name="T10" fmla="*/ 283 w 149"/>
                  <a:gd name="T11" fmla="*/ 453 h 704"/>
                  <a:gd name="T12" fmla="*/ 359 w 149"/>
                  <a:gd name="T13" fmla="*/ 600 h 704"/>
                  <a:gd name="T14" fmla="*/ 432 w 149"/>
                  <a:gd name="T15" fmla="*/ 769 h 704"/>
                  <a:gd name="T16" fmla="*/ 489 w 149"/>
                  <a:gd name="T17" fmla="*/ 965 h 704"/>
                  <a:gd name="T18" fmla="*/ 549 w 149"/>
                  <a:gd name="T19" fmla="*/ 1173 h 704"/>
                  <a:gd name="T20" fmla="*/ 589 w 149"/>
                  <a:gd name="T21" fmla="*/ 1413 h 704"/>
                  <a:gd name="T22" fmla="*/ 609 w 149"/>
                  <a:gd name="T23" fmla="*/ 1676 h 704"/>
                  <a:gd name="T24" fmla="*/ 618 w 149"/>
                  <a:gd name="T25" fmla="*/ 1951 h 704"/>
                  <a:gd name="T26" fmla="*/ 589 w 149"/>
                  <a:gd name="T27" fmla="*/ 2258 h 704"/>
                  <a:gd name="T28" fmla="*/ 534 w 149"/>
                  <a:gd name="T29" fmla="*/ 2583 h 704"/>
                  <a:gd name="T30" fmla="*/ 452 w 149"/>
                  <a:gd name="T31" fmla="*/ 2925 h 704"/>
                  <a:gd name="T32" fmla="*/ 328 w 149"/>
                  <a:gd name="T33" fmla="*/ 3302 h 704"/>
                  <a:gd name="T34" fmla="*/ 190 w 149"/>
                  <a:gd name="T35" fmla="*/ 3729 h 704"/>
                  <a:gd name="T36" fmla="*/ 104 w 149"/>
                  <a:gd name="T37" fmla="*/ 4124 h 704"/>
                  <a:gd name="T38" fmla="*/ 49 w 149"/>
                  <a:gd name="T39" fmla="*/ 4489 h 704"/>
                  <a:gd name="T40" fmla="*/ 29 w 149"/>
                  <a:gd name="T41" fmla="*/ 4840 h 704"/>
                  <a:gd name="T42" fmla="*/ 29 w 149"/>
                  <a:gd name="T43" fmla="*/ 5174 h 704"/>
                  <a:gd name="T44" fmla="*/ 40 w 149"/>
                  <a:gd name="T45" fmla="*/ 5484 h 704"/>
                  <a:gd name="T46" fmla="*/ 60 w 149"/>
                  <a:gd name="T47" fmla="*/ 5756 h 704"/>
                  <a:gd name="T48" fmla="*/ 69 w 149"/>
                  <a:gd name="T49" fmla="*/ 6022 h 704"/>
                  <a:gd name="T50" fmla="*/ 202 w 149"/>
                  <a:gd name="T51" fmla="*/ 5885 h 704"/>
                  <a:gd name="T52" fmla="*/ 190 w 149"/>
                  <a:gd name="T53" fmla="*/ 5817 h 704"/>
                  <a:gd name="T54" fmla="*/ 177 w 149"/>
                  <a:gd name="T55" fmla="*/ 5621 h 704"/>
                  <a:gd name="T56" fmla="*/ 162 w 149"/>
                  <a:gd name="T57" fmla="*/ 5320 h 704"/>
                  <a:gd name="T58" fmla="*/ 173 w 149"/>
                  <a:gd name="T59" fmla="*/ 4919 h 704"/>
                  <a:gd name="T60" fmla="*/ 202 w 149"/>
                  <a:gd name="T61" fmla="*/ 4440 h 704"/>
                  <a:gd name="T62" fmla="*/ 283 w 149"/>
                  <a:gd name="T63" fmla="*/ 3893 h 704"/>
                  <a:gd name="T64" fmla="*/ 421 w 149"/>
                  <a:gd name="T65" fmla="*/ 3302 h 704"/>
                  <a:gd name="T66" fmla="*/ 633 w 149"/>
                  <a:gd name="T67" fmla="*/ 2676 h 704"/>
                  <a:gd name="T68" fmla="*/ 702 w 149"/>
                  <a:gd name="T69" fmla="*/ 2387 h 704"/>
                  <a:gd name="T70" fmla="*/ 731 w 149"/>
                  <a:gd name="T71" fmla="*/ 2009 h 704"/>
                  <a:gd name="T72" fmla="*/ 707 w 149"/>
                  <a:gd name="T73" fmla="*/ 1573 h 704"/>
                  <a:gd name="T74" fmla="*/ 642 w 149"/>
                  <a:gd name="T75" fmla="*/ 1146 h 704"/>
                  <a:gd name="T76" fmla="*/ 534 w 149"/>
                  <a:gd name="T77" fmla="*/ 728 h 704"/>
                  <a:gd name="T78" fmla="*/ 396 w 149"/>
                  <a:gd name="T79" fmla="*/ 377 h 704"/>
                  <a:gd name="T80" fmla="*/ 215 w 149"/>
                  <a:gd name="T81" fmla="*/ 120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sp>
          <p:nvSpPr>
            <p:cNvPr id="6" name="Freeform 11"/>
            <p:cNvSpPr>
              <a:spLocks/>
            </p:cNvSpPr>
            <p:nvPr userDrawn="1"/>
          </p:nvSpPr>
          <p:spPr bwMode="ltGray">
            <a:xfrm rot="373331" flipH="1">
              <a:off x="22" y="1957"/>
              <a:ext cx="323" cy="649"/>
            </a:xfrm>
            <a:custGeom>
              <a:avLst/>
              <a:gdLst>
                <a:gd name="T0" fmla="*/ 598 w 128"/>
                <a:gd name="T1" fmla="*/ 0 h 217"/>
                <a:gd name="T2" fmla="*/ 669 w 128"/>
                <a:gd name="T3" fmla="*/ 81 h 217"/>
                <a:gd name="T4" fmla="*/ 732 w 128"/>
                <a:gd name="T5" fmla="*/ 242 h 217"/>
                <a:gd name="T6" fmla="*/ 782 w 128"/>
                <a:gd name="T7" fmla="*/ 449 h 217"/>
                <a:gd name="T8" fmla="*/ 815 w 128"/>
                <a:gd name="T9" fmla="*/ 697 h 217"/>
                <a:gd name="T10" fmla="*/ 808 w 128"/>
                <a:gd name="T11" fmla="*/ 993 h 217"/>
                <a:gd name="T12" fmla="*/ 739 w 128"/>
                <a:gd name="T13" fmla="*/ 1298 h 217"/>
                <a:gd name="T14" fmla="*/ 598 w 128"/>
                <a:gd name="T15" fmla="*/ 1618 h 217"/>
                <a:gd name="T16" fmla="*/ 381 w 128"/>
                <a:gd name="T17" fmla="*/ 1941 h 217"/>
                <a:gd name="T18" fmla="*/ 313 w 128"/>
                <a:gd name="T19" fmla="*/ 1905 h 217"/>
                <a:gd name="T20" fmla="*/ 242 w 128"/>
                <a:gd name="T21" fmla="*/ 1878 h 217"/>
                <a:gd name="T22" fmla="*/ 167 w 128"/>
                <a:gd name="T23" fmla="*/ 1833 h 217"/>
                <a:gd name="T24" fmla="*/ 101 w 128"/>
                <a:gd name="T25" fmla="*/ 1797 h 217"/>
                <a:gd name="T26" fmla="*/ 50 w 128"/>
                <a:gd name="T27" fmla="*/ 1753 h 217"/>
                <a:gd name="T28" fmla="*/ 13 w 128"/>
                <a:gd name="T29" fmla="*/ 1699 h 217"/>
                <a:gd name="T30" fmla="*/ 0 w 128"/>
                <a:gd name="T31" fmla="*/ 1636 h 217"/>
                <a:gd name="T32" fmla="*/ 8 w 128"/>
                <a:gd name="T33" fmla="*/ 1591 h 217"/>
                <a:gd name="T34" fmla="*/ 83 w 128"/>
                <a:gd name="T35" fmla="*/ 1528 h 217"/>
                <a:gd name="T36" fmla="*/ 184 w 128"/>
                <a:gd name="T37" fmla="*/ 1442 h 217"/>
                <a:gd name="T38" fmla="*/ 293 w 128"/>
                <a:gd name="T39" fmla="*/ 1343 h 217"/>
                <a:gd name="T40" fmla="*/ 401 w 128"/>
                <a:gd name="T41" fmla="*/ 1199 h 217"/>
                <a:gd name="T42" fmla="*/ 502 w 128"/>
                <a:gd name="T43" fmla="*/ 1002 h 217"/>
                <a:gd name="T44" fmla="*/ 580 w 128"/>
                <a:gd name="T45" fmla="*/ 742 h 217"/>
                <a:gd name="T46" fmla="*/ 618 w 128"/>
                <a:gd name="T47" fmla="*/ 413 h 217"/>
                <a:gd name="T48" fmla="*/ 598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9" name="Freeform 14"/>
            <p:cNvSpPr>
              <a:spLocks/>
            </p:cNvSpPr>
            <p:nvPr userDrawn="1"/>
          </p:nvSpPr>
          <p:spPr bwMode="ltGray">
            <a:xfrm rot="373331" flipH="1">
              <a:off x="898" y="2855"/>
              <a:ext cx="354" cy="464"/>
            </a:xfrm>
            <a:custGeom>
              <a:avLst/>
              <a:gdLst>
                <a:gd name="T0" fmla="*/ 687 w 117"/>
                <a:gd name="T1" fmla="*/ 0 h 132"/>
                <a:gd name="T2" fmla="*/ 0 w 117"/>
                <a:gd name="T3" fmla="*/ 309 h 132"/>
                <a:gd name="T4" fmla="*/ 27 w 117"/>
                <a:gd name="T5" fmla="*/ 320 h 132"/>
                <a:gd name="T6" fmla="*/ 127 w 117"/>
                <a:gd name="T7" fmla="*/ 359 h 132"/>
                <a:gd name="T8" fmla="*/ 266 w 117"/>
                <a:gd name="T9" fmla="*/ 446 h 132"/>
                <a:gd name="T10" fmla="*/ 421 w 117"/>
                <a:gd name="T11" fmla="*/ 580 h 132"/>
                <a:gd name="T12" fmla="*/ 605 w 117"/>
                <a:gd name="T13" fmla="*/ 766 h 132"/>
                <a:gd name="T14" fmla="*/ 769 w 117"/>
                <a:gd name="T15" fmla="*/ 988 h 132"/>
                <a:gd name="T16" fmla="*/ 935 w 117"/>
                <a:gd name="T17" fmla="*/ 1272 h 132"/>
                <a:gd name="T18" fmla="*/ 1062 w 117"/>
                <a:gd name="T19" fmla="*/ 1631 h 132"/>
                <a:gd name="T20" fmla="*/ 1071 w 117"/>
                <a:gd name="T21" fmla="*/ 1483 h 132"/>
                <a:gd name="T22" fmla="*/ 1053 w 117"/>
                <a:gd name="T23" fmla="*/ 1322 h 132"/>
                <a:gd name="T24" fmla="*/ 989 w 117"/>
                <a:gd name="T25" fmla="*/ 1111 h 132"/>
                <a:gd name="T26" fmla="*/ 908 w 117"/>
                <a:gd name="T27" fmla="*/ 914 h 132"/>
                <a:gd name="T28" fmla="*/ 814 w 117"/>
                <a:gd name="T29" fmla="*/ 717 h 132"/>
                <a:gd name="T30" fmla="*/ 714 w 117"/>
                <a:gd name="T31" fmla="*/ 555 h 132"/>
                <a:gd name="T32" fmla="*/ 614 w 117"/>
                <a:gd name="T33" fmla="*/ 446 h 132"/>
                <a:gd name="T34" fmla="*/ 529 w 117"/>
                <a:gd name="T35" fmla="*/ 394 h 132"/>
                <a:gd name="T36" fmla="*/ 632 w 117"/>
                <a:gd name="T37" fmla="*/ 359 h 132"/>
                <a:gd name="T38" fmla="*/ 723 w 117"/>
                <a:gd name="T39" fmla="*/ 344 h 132"/>
                <a:gd name="T40" fmla="*/ 814 w 117"/>
                <a:gd name="T41" fmla="*/ 320 h 132"/>
                <a:gd name="T42" fmla="*/ 899 w 117"/>
                <a:gd name="T43" fmla="*/ 309 h 132"/>
                <a:gd name="T44" fmla="*/ 962 w 117"/>
                <a:gd name="T45" fmla="*/ 295 h 132"/>
                <a:gd name="T46" fmla="*/ 998 w 117"/>
                <a:gd name="T47" fmla="*/ 271 h 132"/>
                <a:gd name="T48" fmla="*/ 1035 w 117"/>
                <a:gd name="T49" fmla="*/ 260 h 132"/>
                <a:gd name="T50" fmla="*/ 1044 w 117"/>
                <a:gd name="T51" fmla="*/ 260 h 132"/>
                <a:gd name="T52" fmla="*/ 687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 name="Freeform 15"/>
            <p:cNvSpPr>
              <a:spLocks/>
            </p:cNvSpPr>
            <p:nvPr userDrawn="1"/>
          </p:nvSpPr>
          <p:spPr bwMode="ltGray">
            <a:xfrm rot="373331" flipH="1">
              <a:off x="799" y="2979"/>
              <a:ext cx="87" cy="274"/>
            </a:xfrm>
            <a:custGeom>
              <a:avLst/>
              <a:gdLst>
                <a:gd name="T0" fmla="*/ 261 w 29"/>
                <a:gd name="T1" fmla="*/ 0 h 77"/>
                <a:gd name="T2" fmla="*/ 207 w 29"/>
                <a:gd name="T3" fmla="*/ 0 h 77"/>
                <a:gd name="T4" fmla="*/ 144 w 29"/>
                <a:gd name="T5" fmla="*/ 50 h 77"/>
                <a:gd name="T6" fmla="*/ 81 w 29"/>
                <a:gd name="T7" fmla="*/ 114 h 77"/>
                <a:gd name="T8" fmla="*/ 36 w 29"/>
                <a:gd name="T9" fmla="*/ 242 h 77"/>
                <a:gd name="T10" fmla="*/ 9 w 29"/>
                <a:gd name="T11" fmla="*/ 381 h 77"/>
                <a:gd name="T12" fmla="*/ 0 w 29"/>
                <a:gd name="T13" fmla="*/ 559 h 77"/>
                <a:gd name="T14" fmla="*/ 27 w 29"/>
                <a:gd name="T15" fmla="*/ 762 h 77"/>
                <a:gd name="T16" fmla="*/ 99 w 29"/>
                <a:gd name="T17" fmla="*/ 975 h 77"/>
                <a:gd name="T18" fmla="*/ 135 w 29"/>
                <a:gd name="T19" fmla="*/ 673 h 77"/>
                <a:gd name="T20" fmla="*/ 171 w 29"/>
                <a:gd name="T21" fmla="*/ 470 h 77"/>
                <a:gd name="T22" fmla="*/ 207 w 29"/>
                <a:gd name="T23" fmla="*/ 278 h 77"/>
                <a:gd name="T24" fmla="*/ 26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nvGrpSpPr>
            <p:cNvPr id="12" name="Group 17"/>
            <p:cNvGrpSpPr>
              <a:grpSpLocks/>
            </p:cNvGrpSpPr>
            <p:nvPr userDrawn="1"/>
          </p:nvGrpSpPr>
          <p:grpSpPr bwMode="auto">
            <a:xfrm rot="3220060">
              <a:off x="2631" y="754"/>
              <a:ext cx="569" cy="637"/>
              <a:chOff x="1727" y="866"/>
              <a:chExt cx="129" cy="157"/>
            </a:xfrm>
          </p:grpSpPr>
          <p:sp>
            <p:nvSpPr>
              <p:cNvPr id="36" name="Freeform 18"/>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37" name="Freeform 19"/>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38" name="Freeform 20"/>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grpSp>
          <p:nvGrpSpPr>
            <p:cNvPr id="13" name="Group 21"/>
            <p:cNvGrpSpPr>
              <a:grpSpLocks/>
            </p:cNvGrpSpPr>
            <p:nvPr userDrawn="1"/>
          </p:nvGrpSpPr>
          <p:grpSpPr bwMode="auto">
            <a:xfrm rot="-6691250">
              <a:off x="3637" y="132"/>
              <a:ext cx="356" cy="607"/>
              <a:chOff x="1727" y="866"/>
              <a:chExt cx="129" cy="157"/>
            </a:xfrm>
          </p:grpSpPr>
          <p:sp>
            <p:nvSpPr>
              <p:cNvPr id="33" name="Freeform 22"/>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34" name="Freeform 23"/>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35" name="Freeform 24"/>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grpSp>
          <p:nvGrpSpPr>
            <p:cNvPr id="14" name="Group 25"/>
            <p:cNvGrpSpPr>
              <a:grpSpLocks/>
            </p:cNvGrpSpPr>
            <p:nvPr userDrawn="1"/>
          </p:nvGrpSpPr>
          <p:grpSpPr bwMode="auto">
            <a:xfrm rot="8524840">
              <a:off x="668" y="3321"/>
              <a:ext cx="501" cy="502"/>
              <a:chOff x="1727" y="866"/>
              <a:chExt cx="129" cy="157"/>
            </a:xfrm>
          </p:grpSpPr>
          <p:sp>
            <p:nvSpPr>
              <p:cNvPr id="30" name="Freeform 26"/>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31" name="Freeform 27"/>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32" name="Freeform 28"/>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grpSp>
          <p:nvGrpSpPr>
            <p:cNvPr id="15" name="Group 29"/>
            <p:cNvGrpSpPr>
              <a:grpSpLocks/>
            </p:cNvGrpSpPr>
            <p:nvPr userDrawn="1"/>
          </p:nvGrpSpPr>
          <p:grpSpPr bwMode="auto">
            <a:xfrm rot="4106450" flipH="1">
              <a:off x="393" y="262"/>
              <a:ext cx="709" cy="892"/>
              <a:chOff x="1727" y="866"/>
              <a:chExt cx="129" cy="157"/>
            </a:xfrm>
          </p:grpSpPr>
          <p:sp>
            <p:nvSpPr>
              <p:cNvPr id="27" name="Freeform 30"/>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28" name="Freeform 31"/>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29" name="Freeform 32"/>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grpSp>
          <p:nvGrpSpPr>
            <p:cNvPr id="16" name="Group 33"/>
            <p:cNvGrpSpPr>
              <a:grpSpLocks/>
            </p:cNvGrpSpPr>
            <p:nvPr userDrawn="1"/>
          </p:nvGrpSpPr>
          <p:grpSpPr bwMode="auto">
            <a:xfrm rot="10015322" flipH="1">
              <a:off x="4625" y="2382"/>
              <a:ext cx="709" cy="892"/>
              <a:chOff x="1727" y="866"/>
              <a:chExt cx="129" cy="157"/>
            </a:xfrm>
          </p:grpSpPr>
          <p:sp>
            <p:nvSpPr>
              <p:cNvPr id="24" name="Freeform 34"/>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25" name="Freeform 35"/>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26" name="Freeform 36"/>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158 h 237"/>
                <a:gd name="T4" fmla="*/ 21 w 257"/>
                <a:gd name="T5" fmla="*/ 313 h 237"/>
                <a:gd name="T6" fmla="*/ 42 w 257"/>
                <a:gd name="T7" fmla="*/ 470 h 237"/>
                <a:gd name="T8" fmla="*/ 77 w 257"/>
                <a:gd name="T9" fmla="*/ 613 h 237"/>
                <a:gd name="T10" fmla="*/ 127 w 257"/>
                <a:gd name="T11" fmla="*/ 746 h 237"/>
                <a:gd name="T12" fmla="*/ 191 w 257"/>
                <a:gd name="T13" fmla="*/ 883 h 237"/>
                <a:gd name="T14" fmla="*/ 268 w 257"/>
                <a:gd name="T15" fmla="*/ 1008 h 237"/>
                <a:gd name="T16" fmla="*/ 358 w 257"/>
                <a:gd name="T17" fmla="*/ 1113 h 237"/>
                <a:gd name="T18" fmla="*/ 472 w 257"/>
                <a:gd name="T19" fmla="*/ 1214 h 237"/>
                <a:gd name="T20" fmla="*/ 604 w 257"/>
                <a:gd name="T21" fmla="*/ 1301 h 237"/>
                <a:gd name="T22" fmla="*/ 745 w 257"/>
                <a:gd name="T23" fmla="*/ 1371 h 237"/>
                <a:gd name="T24" fmla="*/ 919 w 257"/>
                <a:gd name="T25" fmla="*/ 1426 h 237"/>
                <a:gd name="T26" fmla="*/ 1110 w 257"/>
                <a:gd name="T27" fmla="*/ 1464 h 237"/>
                <a:gd name="T28" fmla="*/ 1320 w 257"/>
                <a:gd name="T29" fmla="*/ 1484 h 237"/>
                <a:gd name="T30" fmla="*/ 1545 w 257"/>
                <a:gd name="T31" fmla="*/ 1476 h 237"/>
                <a:gd name="T32" fmla="*/ 1805 w 257"/>
                <a:gd name="T33" fmla="*/ 1451 h 237"/>
                <a:gd name="T34" fmla="*/ 1574 w 257"/>
                <a:gd name="T35" fmla="*/ 1421 h 237"/>
                <a:gd name="T36" fmla="*/ 1370 w 257"/>
                <a:gd name="T37" fmla="*/ 1376 h 237"/>
                <a:gd name="T38" fmla="*/ 1192 w 257"/>
                <a:gd name="T39" fmla="*/ 1326 h 237"/>
                <a:gd name="T40" fmla="*/ 1039 w 257"/>
                <a:gd name="T41" fmla="*/ 1276 h 237"/>
                <a:gd name="T42" fmla="*/ 898 w 257"/>
                <a:gd name="T43" fmla="*/ 1209 h 237"/>
                <a:gd name="T44" fmla="*/ 787 w 257"/>
                <a:gd name="T45" fmla="*/ 1138 h 237"/>
                <a:gd name="T46" fmla="*/ 681 w 257"/>
                <a:gd name="T47" fmla="*/ 1058 h 237"/>
                <a:gd name="T48" fmla="*/ 591 w 257"/>
                <a:gd name="T49" fmla="*/ 971 h 237"/>
                <a:gd name="T50" fmla="*/ 506 w 257"/>
                <a:gd name="T51" fmla="*/ 883 h 237"/>
                <a:gd name="T52" fmla="*/ 429 w 257"/>
                <a:gd name="T53" fmla="*/ 783 h 237"/>
                <a:gd name="T54" fmla="*/ 366 w 257"/>
                <a:gd name="T55" fmla="*/ 671 h 237"/>
                <a:gd name="T56" fmla="*/ 302 w 257"/>
                <a:gd name="T57" fmla="*/ 550 h 237"/>
                <a:gd name="T58" fmla="*/ 231 w 257"/>
                <a:gd name="T59" fmla="*/ 433 h 237"/>
                <a:gd name="T60" fmla="*/ 162 w 257"/>
                <a:gd name="T61" fmla="*/ 295 h 237"/>
                <a:gd name="T62" fmla="*/ 85 w 257"/>
                <a:gd name="T63" fmla="*/ 150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9" name="Freeform 39"/>
            <p:cNvSpPr>
              <a:spLocks/>
            </p:cNvSpPr>
            <p:nvPr userDrawn="1"/>
          </p:nvSpPr>
          <p:spPr bwMode="ltGray">
            <a:xfrm rot="9832527" flipV="1">
              <a:off x="1997" y="858"/>
              <a:ext cx="330" cy="278"/>
            </a:xfrm>
            <a:custGeom>
              <a:avLst/>
              <a:gdLst>
                <a:gd name="T0" fmla="*/ 546 w 124"/>
                <a:gd name="T1" fmla="*/ 0 h 110"/>
                <a:gd name="T2" fmla="*/ 878 w 124"/>
                <a:gd name="T3" fmla="*/ 690 h 110"/>
                <a:gd name="T4" fmla="*/ 849 w 124"/>
                <a:gd name="T5" fmla="*/ 682 h 110"/>
                <a:gd name="T6" fmla="*/ 758 w 124"/>
                <a:gd name="T7" fmla="*/ 670 h 110"/>
                <a:gd name="T8" fmla="*/ 631 w 124"/>
                <a:gd name="T9" fmla="*/ 644 h 110"/>
                <a:gd name="T10" fmla="*/ 482 w 124"/>
                <a:gd name="T11" fmla="*/ 632 h 110"/>
                <a:gd name="T12" fmla="*/ 319 w 124"/>
                <a:gd name="T13" fmla="*/ 619 h 110"/>
                <a:gd name="T14" fmla="*/ 178 w 124"/>
                <a:gd name="T15" fmla="*/ 627 h 110"/>
                <a:gd name="T16" fmla="*/ 64 w 124"/>
                <a:gd name="T17" fmla="*/ 652 h 110"/>
                <a:gd name="T18" fmla="*/ 0 w 124"/>
                <a:gd name="T19" fmla="*/ 703 h 110"/>
                <a:gd name="T20" fmla="*/ 29 w 124"/>
                <a:gd name="T21" fmla="*/ 627 h 110"/>
                <a:gd name="T22" fmla="*/ 56 w 124"/>
                <a:gd name="T23" fmla="*/ 569 h 110"/>
                <a:gd name="T24" fmla="*/ 114 w 124"/>
                <a:gd name="T25" fmla="*/ 523 h 110"/>
                <a:gd name="T26" fmla="*/ 178 w 124"/>
                <a:gd name="T27" fmla="*/ 485 h 110"/>
                <a:gd name="T28" fmla="*/ 255 w 124"/>
                <a:gd name="T29" fmla="*/ 460 h 110"/>
                <a:gd name="T30" fmla="*/ 333 w 124"/>
                <a:gd name="T31" fmla="*/ 452 h 110"/>
                <a:gd name="T32" fmla="*/ 418 w 124"/>
                <a:gd name="T33" fmla="*/ 452 h 110"/>
                <a:gd name="T34" fmla="*/ 511 w 124"/>
                <a:gd name="T35" fmla="*/ 473 h 110"/>
                <a:gd name="T36" fmla="*/ 516 w 124"/>
                <a:gd name="T37" fmla="*/ 452 h 110"/>
                <a:gd name="T38" fmla="*/ 495 w 124"/>
                <a:gd name="T39" fmla="*/ 359 h 110"/>
                <a:gd name="T40" fmla="*/ 474 w 124"/>
                <a:gd name="T41" fmla="*/ 243 h 110"/>
                <a:gd name="T42" fmla="*/ 460 w 124"/>
                <a:gd name="T43" fmla="*/ 192 h 110"/>
                <a:gd name="T44" fmla="*/ 447 w 124"/>
                <a:gd name="T45" fmla="*/ 192 h 110"/>
                <a:gd name="T46" fmla="*/ 431 w 124"/>
                <a:gd name="T47" fmla="*/ 184 h 110"/>
                <a:gd name="T48" fmla="*/ 418 w 124"/>
                <a:gd name="T49" fmla="*/ 167 h 110"/>
                <a:gd name="T50" fmla="*/ 405 w 124"/>
                <a:gd name="T51" fmla="*/ 147 h 110"/>
                <a:gd name="T52" fmla="*/ 405 w 124"/>
                <a:gd name="T53" fmla="*/ 121 h 110"/>
                <a:gd name="T54" fmla="*/ 418 w 124"/>
                <a:gd name="T55" fmla="*/ 88 h 110"/>
                <a:gd name="T56" fmla="*/ 468 w 124"/>
                <a:gd name="T57" fmla="*/ 51 h 110"/>
                <a:gd name="T58" fmla="*/ 546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20" name="Freeform 40"/>
            <p:cNvSpPr>
              <a:spLocks/>
            </p:cNvSpPr>
            <p:nvPr userDrawn="1"/>
          </p:nvSpPr>
          <p:spPr bwMode="ltGray">
            <a:xfrm rot="9832527" flipV="1">
              <a:off x="2224" y="808"/>
              <a:ext cx="123" cy="233"/>
            </a:xfrm>
            <a:custGeom>
              <a:avLst/>
              <a:gdLst>
                <a:gd name="T0" fmla="*/ 222 w 46"/>
                <a:gd name="T1" fmla="*/ 0 h 94"/>
                <a:gd name="T2" fmla="*/ 142 w 46"/>
                <a:gd name="T3" fmla="*/ 233 h 94"/>
                <a:gd name="T4" fmla="*/ 107 w 46"/>
                <a:gd name="T5" fmla="*/ 382 h 94"/>
                <a:gd name="T6" fmla="*/ 78 w 46"/>
                <a:gd name="T7" fmla="*/ 486 h 94"/>
                <a:gd name="T8" fmla="*/ 0 w 46"/>
                <a:gd name="T9" fmla="*/ 578 h 94"/>
                <a:gd name="T10" fmla="*/ 86 w 46"/>
                <a:gd name="T11" fmla="*/ 540 h 94"/>
                <a:gd name="T12" fmla="*/ 166 w 46"/>
                <a:gd name="T13" fmla="*/ 491 h 94"/>
                <a:gd name="T14" fmla="*/ 230 w 46"/>
                <a:gd name="T15" fmla="*/ 424 h 94"/>
                <a:gd name="T16" fmla="*/ 286 w 46"/>
                <a:gd name="T17" fmla="*/ 350 h 94"/>
                <a:gd name="T18" fmla="*/ 321 w 46"/>
                <a:gd name="T19" fmla="*/ 270 h 94"/>
                <a:gd name="T20" fmla="*/ 329 w 46"/>
                <a:gd name="T21" fmla="*/ 183 h 94"/>
                <a:gd name="T22" fmla="*/ 299 w 46"/>
                <a:gd name="T23" fmla="*/ 92 h 94"/>
                <a:gd name="T24" fmla="*/ 222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42 w 149"/>
                <a:gd name="T3" fmla="*/ 65 h 704"/>
                <a:gd name="T4" fmla="*/ 111 w 149"/>
                <a:gd name="T5" fmla="*/ 150 h 704"/>
                <a:gd name="T6" fmla="*/ 195 w 149"/>
                <a:gd name="T7" fmla="*/ 255 h 704"/>
                <a:gd name="T8" fmla="*/ 285 w 149"/>
                <a:gd name="T9" fmla="*/ 395 h 704"/>
                <a:gd name="T10" fmla="*/ 404 w 149"/>
                <a:gd name="T11" fmla="*/ 565 h 704"/>
                <a:gd name="T12" fmla="*/ 509 w 149"/>
                <a:gd name="T13" fmla="*/ 748 h 704"/>
                <a:gd name="T14" fmla="*/ 612 w 149"/>
                <a:gd name="T15" fmla="*/ 961 h 704"/>
                <a:gd name="T16" fmla="*/ 696 w 149"/>
                <a:gd name="T17" fmla="*/ 1206 h 704"/>
                <a:gd name="T18" fmla="*/ 778 w 149"/>
                <a:gd name="T19" fmla="*/ 1464 h 704"/>
                <a:gd name="T20" fmla="*/ 836 w 149"/>
                <a:gd name="T21" fmla="*/ 1761 h 704"/>
                <a:gd name="T22" fmla="*/ 862 w 149"/>
                <a:gd name="T23" fmla="*/ 2091 h 704"/>
                <a:gd name="T24" fmla="*/ 876 w 149"/>
                <a:gd name="T25" fmla="*/ 2434 h 704"/>
                <a:gd name="T26" fmla="*/ 836 w 149"/>
                <a:gd name="T27" fmla="*/ 2819 h 704"/>
                <a:gd name="T28" fmla="*/ 757 w 149"/>
                <a:gd name="T29" fmla="*/ 3225 h 704"/>
                <a:gd name="T30" fmla="*/ 641 w 149"/>
                <a:gd name="T31" fmla="*/ 3649 h 704"/>
                <a:gd name="T32" fmla="*/ 467 w 149"/>
                <a:gd name="T33" fmla="*/ 4120 h 704"/>
                <a:gd name="T34" fmla="*/ 272 w 149"/>
                <a:gd name="T35" fmla="*/ 4652 h 704"/>
                <a:gd name="T36" fmla="*/ 145 w 149"/>
                <a:gd name="T37" fmla="*/ 5146 h 704"/>
                <a:gd name="T38" fmla="*/ 69 w 149"/>
                <a:gd name="T39" fmla="*/ 5603 h 704"/>
                <a:gd name="T40" fmla="*/ 42 w 149"/>
                <a:gd name="T41" fmla="*/ 6041 h 704"/>
                <a:gd name="T42" fmla="*/ 42 w 149"/>
                <a:gd name="T43" fmla="*/ 6459 h 704"/>
                <a:gd name="T44" fmla="*/ 55 w 149"/>
                <a:gd name="T45" fmla="*/ 6841 h 704"/>
                <a:gd name="T46" fmla="*/ 84 w 149"/>
                <a:gd name="T47" fmla="*/ 7184 h 704"/>
                <a:gd name="T48" fmla="*/ 98 w 149"/>
                <a:gd name="T49" fmla="*/ 7514 h 704"/>
                <a:gd name="T50" fmla="*/ 285 w 149"/>
                <a:gd name="T51" fmla="*/ 7344 h 704"/>
                <a:gd name="T52" fmla="*/ 272 w 149"/>
                <a:gd name="T53" fmla="*/ 7259 h 704"/>
                <a:gd name="T54" fmla="*/ 251 w 149"/>
                <a:gd name="T55" fmla="*/ 7011 h 704"/>
                <a:gd name="T56" fmla="*/ 229 w 149"/>
                <a:gd name="T57" fmla="*/ 6639 h 704"/>
                <a:gd name="T58" fmla="*/ 243 w 149"/>
                <a:gd name="T59" fmla="*/ 6139 h 704"/>
                <a:gd name="T60" fmla="*/ 285 w 149"/>
                <a:gd name="T61" fmla="*/ 5541 h 704"/>
                <a:gd name="T62" fmla="*/ 404 w 149"/>
                <a:gd name="T63" fmla="*/ 4858 h 704"/>
                <a:gd name="T64" fmla="*/ 599 w 149"/>
                <a:gd name="T65" fmla="*/ 4120 h 704"/>
                <a:gd name="T66" fmla="*/ 897 w 149"/>
                <a:gd name="T67" fmla="*/ 3342 h 704"/>
                <a:gd name="T68" fmla="*/ 994 w 149"/>
                <a:gd name="T69" fmla="*/ 2980 h 704"/>
                <a:gd name="T70" fmla="*/ 1037 w 149"/>
                <a:gd name="T71" fmla="*/ 2509 h 704"/>
                <a:gd name="T72" fmla="*/ 1002 w 149"/>
                <a:gd name="T73" fmla="*/ 1963 h 704"/>
                <a:gd name="T74" fmla="*/ 913 w 149"/>
                <a:gd name="T75" fmla="*/ 1431 h 704"/>
                <a:gd name="T76" fmla="*/ 757 w 149"/>
                <a:gd name="T77" fmla="*/ 908 h 704"/>
                <a:gd name="T78" fmla="*/ 564 w 149"/>
                <a:gd name="T79" fmla="*/ 470 h 704"/>
                <a:gd name="T80" fmla="*/ 306 w 149"/>
                <a:gd name="T81" fmla="*/ 150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sp>
        <p:nvSpPr>
          <p:cNvPr id="143407" name="Rectangle 47"/>
          <p:cNvSpPr>
            <a:spLocks noGrp="1" noChangeArrowheads="1"/>
          </p:cNvSpPr>
          <p:nvPr>
            <p:ph type="ctrTitle"/>
          </p:nvPr>
        </p:nvSpPr>
        <p:spPr>
          <a:xfrm>
            <a:off x="3274485" y="596900"/>
            <a:ext cx="8257116" cy="3581400"/>
          </a:xfrm>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45791" dir="3378596" algn="ctr" rotWithShape="0">
                    <a:srgbClr val="993366"/>
                  </a:outerShdw>
                </a:effectLst>
              </a14:hiddenEffects>
            </a:ext>
          </a:extLst>
        </p:spPr>
        <p:txBody>
          <a:bodyPr/>
          <a:lstStyle>
            <a:lvl1pPr>
              <a:defRPr sz="5200" b="1"/>
            </a:lvl1pPr>
          </a:lstStyle>
          <a:p>
            <a:pPr lvl="0"/>
            <a:r>
              <a:rPr lang="en-US" noProof="0" smtClean="0"/>
              <a:t>Click to edit Master title style</a:t>
            </a:r>
          </a:p>
        </p:txBody>
      </p:sp>
      <p:sp>
        <p:nvSpPr>
          <p:cNvPr id="143408" name="Rectangle 48"/>
          <p:cNvSpPr>
            <a:spLocks noGrp="1" noChangeArrowheads="1"/>
          </p:cNvSpPr>
          <p:nvPr>
            <p:ph type="subTitle" idx="1"/>
          </p:nvPr>
        </p:nvSpPr>
        <p:spPr>
          <a:xfrm>
            <a:off x="3318933" y="4279900"/>
            <a:ext cx="8195733" cy="1485900"/>
          </a:xfrm>
        </p:spPr>
        <p:txBody>
          <a:bodyPr/>
          <a:lstStyle>
            <a:lvl1pPr marL="0" indent="0" algn="ctr">
              <a:buFontTx/>
              <a:buNone/>
              <a:defRPr b="1">
                <a:effectLst>
                  <a:outerShdw blurRad="38100" dist="38100" dir="2700000" algn="tl">
                    <a:srgbClr val="C0C0C0"/>
                  </a:outerShdw>
                </a:effectLst>
              </a:defRPr>
            </a:lvl1pPr>
          </a:lstStyle>
          <a:p>
            <a:pPr lvl="0"/>
            <a:r>
              <a:rPr lang="en-US" noProof="0" smtClean="0"/>
              <a:t>Click to edit Master subtitle style</a:t>
            </a:r>
          </a:p>
        </p:txBody>
      </p:sp>
      <p:sp>
        <p:nvSpPr>
          <p:cNvPr id="46" name="Rectangle 44"/>
          <p:cNvSpPr>
            <a:spLocks noGrp="1" noChangeArrowheads="1"/>
          </p:cNvSpPr>
          <p:nvPr>
            <p:ph type="dt" sz="half" idx="10"/>
          </p:nvPr>
        </p:nvSpPr>
        <p:spPr>
          <a:xfrm>
            <a:off x="609600" y="6248400"/>
            <a:ext cx="2844800" cy="457200"/>
          </a:xfrm>
        </p:spPr>
        <p:txBody>
          <a:bodyPr/>
          <a:lstStyle>
            <a:lvl1pPr>
              <a:defRPr/>
            </a:lvl1pPr>
          </a:lstStyle>
          <a:p>
            <a:pPr fontAlgn="base">
              <a:spcBef>
                <a:spcPct val="0"/>
              </a:spcBef>
              <a:spcAft>
                <a:spcPct val="0"/>
              </a:spcAft>
              <a:defRPr/>
            </a:pPr>
            <a:endParaRPr lang="en-US">
              <a:solidFill>
                <a:srgbClr val="006699"/>
              </a:solidFill>
            </a:endParaRPr>
          </a:p>
        </p:txBody>
      </p:sp>
      <p:sp>
        <p:nvSpPr>
          <p:cNvPr id="47" name="Rectangle 4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6699"/>
              </a:solidFill>
            </a:endParaRPr>
          </a:p>
        </p:txBody>
      </p:sp>
      <p:sp>
        <p:nvSpPr>
          <p:cNvPr id="48" name="Rectangle 46"/>
          <p:cNvSpPr>
            <a:spLocks noGrp="1" noChangeArrowheads="1"/>
          </p:cNvSpPr>
          <p:nvPr>
            <p:ph type="sldNum" sz="quarter" idx="12"/>
          </p:nvPr>
        </p:nvSpPr>
        <p:spPr/>
        <p:txBody>
          <a:bodyPr/>
          <a:lstStyle>
            <a:lvl1pPr>
              <a:defRPr/>
            </a:lvl1pPr>
          </a:lstStyle>
          <a:p>
            <a:pPr fontAlgn="base">
              <a:spcBef>
                <a:spcPct val="0"/>
              </a:spcBef>
              <a:spcAft>
                <a:spcPct val="0"/>
              </a:spcAft>
              <a:defRPr/>
            </a:pPr>
            <a:fld id="{F80753B7-C87B-4F16-ACEF-03618F254EC3}" type="slidenum">
              <a:rPr lang="en-US" smtClean="0">
                <a:solidFill>
                  <a:srgbClr val="006699"/>
                </a:solidFill>
              </a:rPr>
              <a:pPr fontAlgn="base">
                <a:spcBef>
                  <a:spcPct val="0"/>
                </a:spcBef>
                <a:spcAft>
                  <a:spcPct val="0"/>
                </a:spcAft>
                <a:defRPr/>
              </a:pPr>
              <a:t>‹#›</a:t>
            </a:fld>
            <a:endParaRPr lang="en-US">
              <a:solidFill>
                <a:srgbClr val="006699"/>
              </a:solidFill>
            </a:endParaRPr>
          </a:p>
        </p:txBody>
      </p:sp>
    </p:spTree>
    <p:extLst>
      <p:ext uri="{BB962C8B-B14F-4D97-AF65-F5344CB8AC3E}">
        <p14:creationId xmlns:p14="http://schemas.microsoft.com/office/powerpoint/2010/main" val="26953586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7"/>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A68EF16-670C-4373-BF18-C9C3208207C5}" type="slidenum">
              <a:rPr lang="en-US" smtClean="0">
                <a:solidFill>
                  <a:srgbClr val="006699"/>
                </a:solidFill>
              </a:rPr>
              <a:pPr fontAlgn="base">
                <a:spcBef>
                  <a:spcPct val="0"/>
                </a:spcBef>
                <a:spcAft>
                  <a:spcPct val="0"/>
                </a:spcAft>
                <a:defRPr/>
              </a:pPr>
              <a:t>‹#›</a:t>
            </a:fld>
            <a:endParaRPr lang="en-US">
              <a:solidFill>
                <a:srgbClr val="006699"/>
              </a:solidFill>
            </a:endParaRPr>
          </a:p>
        </p:txBody>
      </p:sp>
    </p:spTree>
    <p:extLst>
      <p:ext uri="{BB962C8B-B14F-4D97-AF65-F5344CB8AC3E}">
        <p14:creationId xmlns:p14="http://schemas.microsoft.com/office/powerpoint/2010/main" val="164007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7"/>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FD8DCDB-77C8-4E35-B979-2A488AD63684}" type="slidenum">
              <a:rPr lang="en-US" smtClean="0">
                <a:solidFill>
                  <a:srgbClr val="006699"/>
                </a:solidFill>
              </a:rPr>
              <a:pPr fontAlgn="base">
                <a:spcBef>
                  <a:spcPct val="0"/>
                </a:spcBef>
                <a:spcAft>
                  <a:spcPct val="0"/>
                </a:spcAft>
                <a:defRPr/>
              </a:pPr>
              <a:t>‹#›</a:t>
            </a:fld>
            <a:endParaRPr lang="en-US">
              <a:solidFill>
                <a:srgbClr val="006699"/>
              </a:solidFill>
            </a:endParaRPr>
          </a:p>
        </p:txBody>
      </p:sp>
    </p:spTree>
    <p:extLst>
      <p:ext uri="{BB962C8B-B14F-4D97-AF65-F5344CB8AC3E}">
        <p14:creationId xmlns:p14="http://schemas.microsoft.com/office/powerpoint/2010/main" val="24528277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7"/>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6" name="Rectangle 48"/>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7" name="Rectangle 49"/>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82A937B-5285-4976-A2D1-C5A5101A5558}" type="slidenum">
              <a:rPr lang="en-US" smtClean="0">
                <a:solidFill>
                  <a:srgbClr val="006699"/>
                </a:solidFill>
              </a:rPr>
              <a:pPr fontAlgn="base">
                <a:spcBef>
                  <a:spcPct val="0"/>
                </a:spcBef>
                <a:spcAft>
                  <a:spcPct val="0"/>
                </a:spcAft>
                <a:defRPr/>
              </a:pPr>
              <a:t>‹#›</a:t>
            </a:fld>
            <a:endParaRPr lang="en-US">
              <a:solidFill>
                <a:srgbClr val="006699"/>
              </a:solidFill>
            </a:endParaRPr>
          </a:p>
        </p:txBody>
      </p:sp>
    </p:spTree>
    <p:extLst>
      <p:ext uri="{BB962C8B-B14F-4D97-AF65-F5344CB8AC3E}">
        <p14:creationId xmlns:p14="http://schemas.microsoft.com/office/powerpoint/2010/main" val="17692091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7"/>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8" name="Rectangle 48"/>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9" name="Rectangle 49"/>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5AFA331-4D36-45A6-9FE7-64E32A9652DF}" type="slidenum">
              <a:rPr lang="en-US" smtClean="0">
                <a:solidFill>
                  <a:srgbClr val="006699"/>
                </a:solidFill>
              </a:rPr>
              <a:pPr fontAlgn="base">
                <a:spcBef>
                  <a:spcPct val="0"/>
                </a:spcBef>
                <a:spcAft>
                  <a:spcPct val="0"/>
                </a:spcAft>
                <a:defRPr/>
              </a:pPr>
              <a:t>‹#›</a:t>
            </a:fld>
            <a:endParaRPr lang="en-US">
              <a:solidFill>
                <a:srgbClr val="006699"/>
              </a:solidFill>
            </a:endParaRPr>
          </a:p>
        </p:txBody>
      </p:sp>
    </p:spTree>
    <p:extLst>
      <p:ext uri="{BB962C8B-B14F-4D97-AF65-F5344CB8AC3E}">
        <p14:creationId xmlns:p14="http://schemas.microsoft.com/office/powerpoint/2010/main" val="41706741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7"/>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4" name="Rectangle 48"/>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6699"/>
              </a:solidFill>
            </a:endParaRPr>
          </a:p>
        </p:txBody>
      </p:sp>
      <p:sp>
        <p:nvSpPr>
          <p:cNvPr id="5" name="Rectangle 49"/>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ED7A369-8E03-4325-8A66-D64272CE3A4E}" type="slidenum">
              <a:rPr lang="en-US" smtClean="0">
                <a:solidFill>
                  <a:srgbClr val="006699"/>
                </a:solidFill>
              </a:rPr>
              <a:pPr fontAlgn="base">
                <a:spcBef>
                  <a:spcPct val="0"/>
                </a:spcBef>
                <a:spcAft>
                  <a:spcPct val="0"/>
                </a:spcAft>
                <a:defRPr/>
              </a:pPr>
              <a:t>‹#›</a:t>
            </a:fld>
            <a:endParaRPr lang="en-US">
              <a:solidFill>
                <a:srgbClr val="006699"/>
              </a:solidFill>
            </a:endParaRPr>
          </a:p>
        </p:txBody>
      </p:sp>
    </p:spTree>
    <p:extLst>
      <p:ext uri="{BB962C8B-B14F-4D97-AF65-F5344CB8AC3E}">
        <p14:creationId xmlns:p14="http://schemas.microsoft.com/office/powerpoint/2010/main" val="3101994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6.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3411183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D54D79-588C-414F-9935-D85D2666634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EC328-9116-4993-92C0-623125586BF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411626346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6062742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2024/12/1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6382529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66737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92736072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A866BC1-4B73-46F7-BE75-2F3CAE30CAD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6487928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0"/>
        <p:cNvGrpSpPr/>
        <p:nvPr/>
      </p:nvGrpSpPr>
      <p:grpSpPr>
        <a:xfrm>
          <a:off x="0" y="0"/>
          <a:ext cx="0" cy="0"/>
          <a:chOff x="0" y="0"/>
          <a:chExt cx="0" cy="0"/>
        </a:xfrm>
      </p:grpSpPr>
      <p:sp>
        <p:nvSpPr>
          <p:cNvPr id="671" name="Google Shape;671;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2" name="Google Shape;672;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3" name="Google Shape;67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4" name="Google Shape;67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5" name="Google Shape;67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94284413"/>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spd="slow" advTm="12737">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84"/>
            <a:ext cx="10515600" cy="1325563"/>
          </a:xfrm>
          <a:prstGeom prst="rect">
            <a:avLst/>
          </a:prstGeom>
        </p:spPr>
        <p:txBody>
          <a:bodyPr vert="horz" lIns="120914" tIns="60468" rIns="120914" bIns="6046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120914" tIns="60468" rIns="120914" bIns="6046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559"/>
            <a:ext cx="2743200" cy="365125"/>
          </a:xfrm>
          <a:prstGeom prst="rect">
            <a:avLst/>
          </a:prstGeom>
        </p:spPr>
        <p:txBody>
          <a:bodyPr vert="horz" lIns="120914" tIns="60468" rIns="120914" bIns="60468" rtlCol="0" anchor="ctr"/>
          <a:lstStyle>
            <a:lvl1pPr algn="l">
              <a:defRPr sz="1198">
                <a:solidFill>
                  <a:schemeClr val="tx1">
                    <a:tint val="75000"/>
                  </a:schemeClr>
                </a:solidFill>
              </a:defRPr>
            </a:lvl1pPr>
          </a:lstStyle>
          <a:p>
            <a:pPr defTabSz="905572"/>
            <a:fld id="{C764DE79-268F-4C1A-8933-263129D2AF90}" type="datetimeFigureOut">
              <a:rPr lang="en-US" smtClean="0">
                <a:solidFill>
                  <a:prstClr val="black">
                    <a:tint val="75000"/>
                  </a:prstClr>
                </a:solidFill>
              </a:rPr>
              <a:pPr defTabSz="905572"/>
              <a:t>12/1/2024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59"/>
            <a:ext cx="4114800" cy="365125"/>
          </a:xfrm>
          <a:prstGeom prst="rect">
            <a:avLst/>
          </a:prstGeom>
        </p:spPr>
        <p:txBody>
          <a:bodyPr vert="horz" lIns="120914" tIns="60468" rIns="120914" bIns="60468" rtlCol="0" anchor="ctr"/>
          <a:lstStyle>
            <a:lvl1pPr algn="ctr">
              <a:defRPr sz="1198">
                <a:solidFill>
                  <a:schemeClr val="tx1">
                    <a:tint val="75000"/>
                  </a:schemeClr>
                </a:solidFill>
              </a:defRPr>
            </a:lvl1pPr>
          </a:lstStyle>
          <a:p>
            <a:pPr defTabSz="905572"/>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59"/>
            <a:ext cx="2743200" cy="365125"/>
          </a:xfrm>
          <a:prstGeom prst="rect">
            <a:avLst/>
          </a:prstGeom>
        </p:spPr>
        <p:txBody>
          <a:bodyPr vert="horz" lIns="120914" tIns="60468" rIns="120914" bIns="60468" rtlCol="0" anchor="ctr"/>
          <a:lstStyle>
            <a:lvl1pPr algn="r">
              <a:defRPr sz="1198">
                <a:solidFill>
                  <a:schemeClr val="tx1">
                    <a:tint val="75000"/>
                  </a:schemeClr>
                </a:solidFill>
              </a:defRPr>
            </a:lvl1pPr>
          </a:lstStyle>
          <a:p>
            <a:pPr defTabSz="905572"/>
            <a:fld id="{48F63A3B-78C7-47BE-AE5E-E10140E04643}" type="slidenum">
              <a:rPr lang="en-US" smtClean="0">
                <a:solidFill>
                  <a:prstClr val="black">
                    <a:tint val="75000"/>
                  </a:prstClr>
                </a:solidFill>
              </a:rPr>
              <a:pPr defTabSz="905572"/>
              <a:t>‹#›</a:t>
            </a:fld>
            <a:endParaRPr lang="en-US" dirty="0">
              <a:solidFill>
                <a:prstClr val="black">
                  <a:tint val="75000"/>
                </a:prstClr>
              </a:solidFill>
            </a:endParaRPr>
          </a:p>
        </p:txBody>
      </p:sp>
    </p:spTree>
    <p:extLst>
      <p:ext uri="{BB962C8B-B14F-4D97-AF65-F5344CB8AC3E}">
        <p14:creationId xmlns:p14="http://schemas.microsoft.com/office/powerpoint/2010/main" val="4177426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hf sldNum="0" hdr="0" ftr="0" dt="0"/>
  <p:txStyles>
    <p:titleStyle>
      <a:lvl1pPr algn="l" defTabSz="905572" rtl="0" eaLnBrk="1" latinLnBrk="0" hangingPunct="1">
        <a:lnSpc>
          <a:spcPct val="90000"/>
        </a:lnSpc>
        <a:spcBef>
          <a:spcPct val="0"/>
        </a:spcBef>
        <a:buNone/>
        <a:defRPr sz="4419" kern="1200">
          <a:solidFill>
            <a:schemeClr val="tx1"/>
          </a:solidFill>
          <a:latin typeface="+mj-lt"/>
          <a:ea typeface="+mj-ea"/>
          <a:cs typeface="+mj-cs"/>
        </a:defRPr>
      </a:lvl1pPr>
    </p:titleStyle>
    <p:bodyStyle>
      <a:lvl1pPr marL="226398" indent="-226398" algn="l" defTabSz="905572" rtl="0" eaLnBrk="1" latinLnBrk="0" hangingPunct="1">
        <a:lnSpc>
          <a:spcPct val="90000"/>
        </a:lnSpc>
        <a:spcBef>
          <a:spcPts val="999"/>
        </a:spcBef>
        <a:buFont typeface="Arial" panose="020B0604020202020204" pitchFamily="34" charset="0"/>
        <a:buChar char="•"/>
        <a:defRPr sz="2771" kern="1200">
          <a:solidFill>
            <a:schemeClr val="tx1"/>
          </a:solidFill>
          <a:latin typeface="+mn-lt"/>
          <a:ea typeface="+mn-ea"/>
          <a:cs typeface="+mn-cs"/>
        </a:defRPr>
      </a:lvl1pPr>
      <a:lvl2pPr marL="679179" indent="-226398" algn="l" defTabSz="905572"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31970" indent="-226398" algn="l" defTabSz="905572" rtl="0" eaLnBrk="1" latinLnBrk="0" hangingPunct="1">
        <a:lnSpc>
          <a:spcPct val="90000"/>
        </a:lnSpc>
        <a:spcBef>
          <a:spcPts val="500"/>
        </a:spcBef>
        <a:buFont typeface="Arial" panose="020B0604020202020204" pitchFamily="34" charset="0"/>
        <a:buChar char="•"/>
        <a:defRPr sz="2022" kern="1200">
          <a:solidFill>
            <a:schemeClr val="tx1"/>
          </a:solidFill>
          <a:latin typeface="+mn-lt"/>
          <a:ea typeface="+mn-ea"/>
          <a:cs typeface="+mn-cs"/>
        </a:defRPr>
      </a:lvl3pPr>
      <a:lvl4pPr marL="1584762" indent="-226398" algn="l" defTabSz="90557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37549" indent="-226398" algn="l" defTabSz="90557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490331" indent="-226398" algn="l" defTabSz="90557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43128" indent="-226398" algn="l" defTabSz="90557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395914" indent="-226398" algn="l" defTabSz="90557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48700" indent="-226398" algn="l" defTabSz="90557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05572" rtl="0" eaLnBrk="1" latinLnBrk="0" hangingPunct="1">
        <a:defRPr sz="1798" kern="1200">
          <a:solidFill>
            <a:schemeClr val="tx1"/>
          </a:solidFill>
          <a:latin typeface="+mn-lt"/>
          <a:ea typeface="+mn-ea"/>
          <a:cs typeface="+mn-cs"/>
        </a:defRPr>
      </a:lvl1pPr>
      <a:lvl2pPr marL="452784" algn="l" defTabSz="905572" rtl="0" eaLnBrk="1" latinLnBrk="0" hangingPunct="1">
        <a:defRPr sz="1798" kern="1200">
          <a:solidFill>
            <a:schemeClr val="tx1"/>
          </a:solidFill>
          <a:latin typeface="+mn-lt"/>
          <a:ea typeface="+mn-ea"/>
          <a:cs typeface="+mn-cs"/>
        </a:defRPr>
      </a:lvl2pPr>
      <a:lvl3pPr marL="905572" algn="l" defTabSz="905572" rtl="0" eaLnBrk="1" latinLnBrk="0" hangingPunct="1">
        <a:defRPr sz="1798" kern="1200">
          <a:solidFill>
            <a:schemeClr val="tx1"/>
          </a:solidFill>
          <a:latin typeface="+mn-lt"/>
          <a:ea typeface="+mn-ea"/>
          <a:cs typeface="+mn-cs"/>
        </a:defRPr>
      </a:lvl3pPr>
      <a:lvl4pPr marL="1358365" algn="l" defTabSz="905572" rtl="0" eaLnBrk="1" latinLnBrk="0" hangingPunct="1">
        <a:defRPr sz="1798" kern="1200">
          <a:solidFill>
            <a:schemeClr val="tx1"/>
          </a:solidFill>
          <a:latin typeface="+mn-lt"/>
          <a:ea typeface="+mn-ea"/>
          <a:cs typeface="+mn-cs"/>
        </a:defRPr>
      </a:lvl4pPr>
      <a:lvl5pPr marL="1811154" algn="l" defTabSz="905572" rtl="0" eaLnBrk="1" latinLnBrk="0" hangingPunct="1">
        <a:defRPr sz="1798" kern="1200">
          <a:solidFill>
            <a:schemeClr val="tx1"/>
          </a:solidFill>
          <a:latin typeface="+mn-lt"/>
          <a:ea typeface="+mn-ea"/>
          <a:cs typeface="+mn-cs"/>
        </a:defRPr>
      </a:lvl5pPr>
      <a:lvl6pPr marL="2263937" algn="l" defTabSz="905572" rtl="0" eaLnBrk="1" latinLnBrk="0" hangingPunct="1">
        <a:defRPr sz="1798" kern="1200">
          <a:solidFill>
            <a:schemeClr val="tx1"/>
          </a:solidFill>
          <a:latin typeface="+mn-lt"/>
          <a:ea typeface="+mn-ea"/>
          <a:cs typeface="+mn-cs"/>
        </a:defRPr>
      </a:lvl6pPr>
      <a:lvl7pPr marL="2716729" algn="l" defTabSz="905572" rtl="0" eaLnBrk="1" latinLnBrk="0" hangingPunct="1">
        <a:defRPr sz="1798" kern="1200">
          <a:solidFill>
            <a:schemeClr val="tx1"/>
          </a:solidFill>
          <a:latin typeface="+mn-lt"/>
          <a:ea typeface="+mn-ea"/>
          <a:cs typeface="+mn-cs"/>
        </a:defRPr>
      </a:lvl7pPr>
      <a:lvl8pPr marL="3169519" algn="l" defTabSz="905572" rtl="0" eaLnBrk="1" latinLnBrk="0" hangingPunct="1">
        <a:defRPr sz="1798" kern="1200">
          <a:solidFill>
            <a:schemeClr val="tx1"/>
          </a:solidFill>
          <a:latin typeface="+mn-lt"/>
          <a:ea typeface="+mn-ea"/>
          <a:cs typeface="+mn-cs"/>
        </a:defRPr>
      </a:lvl8pPr>
      <a:lvl9pPr marL="3622303" algn="l" defTabSz="905572" rtl="0" eaLnBrk="1" latinLnBrk="0" hangingPunct="1">
        <a:defRPr sz="1798"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584" y="1"/>
            <a:ext cx="3778251" cy="6856413"/>
            <a:chOff x="-5" y="0"/>
            <a:chExt cx="1785" cy="4319"/>
          </a:xfrm>
        </p:grpSpPr>
        <p:sp>
          <p:nvSpPr>
            <p:cNvPr id="1032" name="Freeform 3"/>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nvGrpSpPr>
            <p:cNvPr id="1033" name="Group 4"/>
            <p:cNvGrpSpPr>
              <a:grpSpLocks/>
            </p:cNvGrpSpPr>
            <p:nvPr/>
          </p:nvGrpSpPr>
          <p:grpSpPr bwMode="auto">
            <a:xfrm rot="14964908" flipH="1">
              <a:off x="104" y="2441"/>
              <a:ext cx="452" cy="444"/>
              <a:chOff x="1727" y="866"/>
              <a:chExt cx="129" cy="157"/>
            </a:xfrm>
          </p:grpSpPr>
          <p:sp>
            <p:nvSpPr>
              <p:cNvPr id="1071" name="Freeform 5"/>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72" name="Freeform 6"/>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73" name="Freeform 7"/>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sp>
          <p:nvSpPr>
            <p:cNvPr id="1034" name="Freeform 8"/>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nvGrpSpPr>
            <p:cNvPr id="1035" name="Group 9"/>
            <p:cNvGrpSpPr>
              <a:grpSpLocks/>
            </p:cNvGrpSpPr>
            <p:nvPr/>
          </p:nvGrpSpPr>
          <p:grpSpPr bwMode="auto">
            <a:xfrm rot="416244">
              <a:off x="9" y="1746"/>
              <a:ext cx="1771" cy="1741"/>
              <a:chOff x="41" y="2787"/>
              <a:chExt cx="902" cy="833"/>
            </a:xfrm>
          </p:grpSpPr>
          <p:sp>
            <p:nvSpPr>
              <p:cNvPr id="1062" name="Freeform 10"/>
              <p:cNvSpPr>
                <a:spLocks/>
              </p:cNvSpPr>
              <p:nvPr userDrawn="1"/>
            </p:nvSpPr>
            <p:spPr bwMode="ltGray">
              <a:xfrm rot="373331" flipH="1">
                <a:off x="125" y="2787"/>
                <a:ext cx="313" cy="303"/>
              </a:xfrm>
              <a:custGeom>
                <a:avLst/>
                <a:gdLst>
                  <a:gd name="T0" fmla="*/ 95 w 217"/>
                  <a:gd name="T1" fmla="*/ 437 h 210"/>
                  <a:gd name="T2" fmla="*/ 76 w 217"/>
                  <a:gd name="T3" fmla="*/ 413 h 210"/>
                  <a:gd name="T4" fmla="*/ 55 w 217"/>
                  <a:gd name="T5" fmla="*/ 377 h 210"/>
                  <a:gd name="T6" fmla="*/ 32 w 217"/>
                  <a:gd name="T7" fmla="*/ 330 h 210"/>
                  <a:gd name="T8" fmla="*/ 10 w 217"/>
                  <a:gd name="T9" fmla="*/ 281 h 210"/>
                  <a:gd name="T10" fmla="*/ 0 w 217"/>
                  <a:gd name="T11" fmla="*/ 227 h 210"/>
                  <a:gd name="T12" fmla="*/ 1 w 217"/>
                  <a:gd name="T13" fmla="*/ 170 h 210"/>
                  <a:gd name="T14" fmla="*/ 19 w 217"/>
                  <a:gd name="T15" fmla="*/ 118 h 210"/>
                  <a:gd name="T16" fmla="*/ 56 w 217"/>
                  <a:gd name="T17" fmla="*/ 74 h 210"/>
                  <a:gd name="T18" fmla="*/ 94 w 217"/>
                  <a:gd name="T19" fmla="*/ 46 h 210"/>
                  <a:gd name="T20" fmla="*/ 125 w 217"/>
                  <a:gd name="T21" fmla="*/ 25 h 210"/>
                  <a:gd name="T22" fmla="*/ 150 w 217"/>
                  <a:gd name="T23" fmla="*/ 14 h 210"/>
                  <a:gd name="T24" fmla="*/ 169 w 217"/>
                  <a:gd name="T25" fmla="*/ 10 h 210"/>
                  <a:gd name="T26" fmla="*/ 183 w 217"/>
                  <a:gd name="T27" fmla="*/ 10 h 210"/>
                  <a:gd name="T28" fmla="*/ 216 w 217"/>
                  <a:gd name="T29" fmla="*/ 0 h 210"/>
                  <a:gd name="T30" fmla="*/ 307 w 217"/>
                  <a:gd name="T31" fmla="*/ 17 h 210"/>
                  <a:gd name="T32" fmla="*/ 333 w 217"/>
                  <a:gd name="T33" fmla="*/ 25 h 210"/>
                  <a:gd name="T34" fmla="*/ 358 w 217"/>
                  <a:gd name="T35" fmla="*/ 32 h 210"/>
                  <a:gd name="T36" fmla="*/ 379 w 217"/>
                  <a:gd name="T37" fmla="*/ 39 h 210"/>
                  <a:gd name="T38" fmla="*/ 395 w 217"/>
                  <a:gd name="T39" fmla="*/ 48 h 210"/>
                  <a:gd name="T40" fmla="*/ 413 w 217"/>
                  <a:gd name="T41" fmla="*/ 56 h 210"/>
                  <a:gd name="T42" fmla="*/ 427 w 217"/>
                  <a:gd name="T43" fmla="*/ 66 h 210"/>
                  <a:gd name="T44" fmla="*/ 438 w 217"/>
                  <a:gd name="T45" fmla="*/ 79 h 210"/>
                  <a:gd name="T46" fmla="*/ 451 w 217"/>
                  <a:gd name="T47" fmla="*/ 94 h 210"/>
                  <a:gd name="T48" fmla="*/ 427 w 217"/>
                  <a:gd name="T49" fmla="*/ 84 h 210"/>
                  <a:gd name="T50" fmla="*/ 404 w 217"/>
                  <a:gd name="T51" fmla="*/ 75 h 210"/>
                  <a:gd name="T52" fmla="*/ 381 w 217"/>
                  <a:gd name="T53" fmla="*/ 69 h 210"/>
                  <a:gd name="T54" fmla="*/ 358 w 217"/>
                  <a:gd name="T55" fmla="*/ 62 h 210"/>
                  <a:gd name="T56" fmla="*/ 339 w 217"/>
                  <a:gd name="T57" fmla="*/ 56 h 210"/>
                  <a:gd name="T58" fmla="*/ 319 w 217"/>
                  <a:gd name="T59" fmla="*/ 55 h 210"/>
                  <a:gd name="T60" fmla="*/ 297 w 217"/>
                  <a:gd name="T61" fmla="*/ 51 h 210"/>
                  <a:gd name="T62" fmla="*/ 278 w 217"/>
                  <a:gd name="T63" fmla="*/ 51 h 210"/>
                  <a:gd name="T64" fmla="*/ 260 w 217"/>
                  <a:gd name="T65" fmla="*/ 51 h 210"/>
                  <a:gd name="T66" fmla="*/ 241 w 217"/>
                  <a:gd name="T67" fmla="*/ 52 h 210"/>
                  <a:gd name="T68" fmla="*/ 222 w 217"/>
                  <a:gd name="T69" fmla="*/ 56 h 210"/>
                  <a:gd name="T70" fmla="*/ 206 w 217"/>
                  <a:gd name="T71" fmla="*/ 61 h 210"/>
                  <a:gd name="T72" fmla="*/ 189 w 217"/>
                  <a:gd name="T73" fmla="*/ 69 h 210"/>
                  <a:gd name="T74" fmla="*/ 170 w 217"/>
                  <a:gd name="T75" fmla="*/ 75 h 210"/>
                  <a:gd name="T76" fmla="*/ 154 w 217"/>
                  <a:gd name="T77" fmla="*/ 85 h 210"/>
                  <a:gd name="T78" fmla="*/ 137 w 217"/>
                  <a:gd name="T79" fmla="*/ 95 h 210"/>
                  <a:gd name="T80" fmla="*/ 108 w 217"/>
                  <a:gd name="T81" fmla="*/ 127 h 210"/>
                  <a:gd name="T82" fmla="*/ 88 w 217"/>
                  <a:gd name="T83" fmla="*/ 166 h 210"/>
                  <a:gd name="T84" fmla="*/ 76 w 217"/>
                  <a:gd name="T85" fmla="*/ 215 h 210"/>
                  <a:gd name="T86" fmla="*/ 72 w 217"/>
                  <a:gd name="T87" fmla="*/ 263 h 210"/>
                  <a:gd name="T88" fmla="*/ 72 w 217"/>
                  <a:gd name="T89" fmla="*/ 315 h 210"/>
                  <a:gd name="T90" fmla="*/ 79 w 217"/>
                  <a:gd name="T91" fmla="*/ 362 h 210"/>
                  <a:gd name="T92" fmla="*/ 85 w 217"/>
                  <a:gd name="T93" fmla="*/ 404 h 210"/>
                  <a:gd name="T94" fmla="*/ 95 w 217"/>
                  <a:gd name="T95" fmla="*/ 437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63" name="Freeform 11"/>
              <p:cNvSpPr>
                <a:spLocks/>
              </p:cNvSpPr>
              <p:nvPr userDrawn="1"/>
            </p:nvSpPr>
            <p:spPr bwMode="ltGray">
              <a:xfrm rot="373331" flipH="1">
                <a:off x="41" y="2843"/>
                <a:ext cx="262" cy="308"/>
              </a:xfrm>
              <a:custGeom>
                <a:avLst/>
                <a:gdLst>
                  <a:gd name="T0" fmla="*/ 226 w 182"/>
                  <a:gd name="T1" fmla="*/ 0 h 213"/>
                  <a:gd name="T2" fmla="*/ 232 w 182"/>
                  <a:gd name="T3" fmla="*/ 4 h 213"/>
                  <a:gd name="T4" fmla="*/ 245 w 182"/>
                  <a:gd name="T5" fmla="*/ 17 h 213"/>
                  <a:gd name="T6" fmla="*/ 263 w 182"/>
                  <a:gd name="T7" fmla="*/ 38 h 213"/>
                  <a:gd name="T8" fmla="*/ 284 w 182"/>
                  <a:gd name="T9" fmla="*/ 69 h 213"/>
                  <a:gd name="T10" fmla="*/ 301 w 182"/>
                  <a:gd name="T11" fmla="*/ 108 h 213"/>
                  <a:gd name="T12" fmla="*/ 311 w 182"/>
                  <a:gd name="T13" fmla="*/ 159 h 213"/>
                  <a:gd name="T14" fmla="*/ 311 w 182"/>
                  <a:gd name="T15" fmla="*/ 220 h 213"/>
                  <a:gd name="T16" fmla="*/ 298 w 182"/>
                  <a:gd name="T17" fmla="*/ 291 h 213"/>
                  <a:gd name="T18" fmla="*/ 291 w 182"/>
                  <a:gd name="T19" fmla="*/ 311 h 213"/>
                  <a:gd name="T20" fmla="*/ 282 w 182"/>
                  <a:gd name="T21" fmla="*/ 328 h 213"/>
                  <a:gd name="T22" fmla="*/ 272 w 182"/>
                  <a:gd name="T23" fmla="*/ 346 h 213"/>
                  <a:gd name="T24" fmla="*/ 259 w 182"/>
                  <a:gd name="T25" fmla="*/ 362 h 213"/>
                  <a:gd name="T26" fmla="*/ 242 w 182"/>
                  <a:gd name="T27" fmla="*/ 376 h 213"/>
                  <a:gd name="T28" fmla="*/ 227 w 182"/>
                  <a:gd name="T29" fmla="*/ 388 h 213"/>
                  <a:gd name="T30" fmla="*/ 212 w 182"/>
                  <a:gd name="T31" fmla="*/ 399 h 213"/>
                  <a:gd name="T32" fmla="*/ 190 w 182"/>
                  <a:gd name="T33" fmla="*/ 408 h 213"/>
                  <a:gd name="T34" fmla="*/ 170 w 182"/>
                  <a:gd name="T35" fmla="*/ 412 h 213"/>
                  <a:gd name="T36" fmla="*/ 150 w 182"/>
                  <a:gd name="T37" fmla="*/ 418 h 213"/>
                  <a:gd name="T38" fmla="*/ 127 w 182"/>
                  <a:gd name="T39" fmla="*/ 421 h 213"/>
                  <a:gd name="T40" fmla="*/ 102 w 182"/>
                  <a:gd name="T41" fmla="*/ 421 h 213"/>
                  <a:gd name="T42" fmla="*/ 76 w 182"/>
                  <a:gd name="T43" fmla="*/ 418 h 213"/>
                  <a:gd name="T44" fmla="*/ 52 w 182"/>
                  <a:gd name="T45" fmla="*/ 412 h 213"/>
                  <a:gd name="T46" fmla="*/ 24 w 182"/>
                  <a:gd name="T47" fmla="*/ 403 h 213"/>
                  <a:gd name="T48" fmla="*/ 0 w 182"/>
                  <a:gd name="T49" fmla="*/ 393 h 213"/>
                  <a:gd name="T50" fmla="*/ 23 w 182"/>
                  <a:gd name="T51" fmla="*/ 408 h 213"/>
                  <a:gd name="T52" fmla="*/ 46 w 182"/>
                  <a:gd name="T53" fmla="*/ 418 h 213"/>
                  <a:gd name="T54" fmla="*/ 69 w 182"/>
                  <a:gd name="T55" fmla="*/ 428 h 213"/>
                  <a:gd name="T56" fmla="*/ 89 w 182"/>
                  <a:gd name="T57" fmla="*/ 435 h 213"/>
                  <a:gd name="T58" fmla="*/ 109 w 182"/>
                  <a:gd name="T59" fmla="*/ 441 h 213"/>
                  <a:gd name="T60" fmla="*/ 131 w 182"/>
                  <a:gd name="T61" fmla="*/ 444 h 213"/>
                  <a:gd name="T62" fmla="*/ 151 w 182"/>
                  <a:gd name="T63" fmla="*/ 445 h 213"/>
                  <a:gd name="T64" fmla="*/ 171 w 182"/>
                  <a:gd name="T65" fmla="*/ 445 h 213"/>
                  <a:gd name="T66" fmla="*/ 189 w 182"/>
                  <a:gd name="T67" fmla="*/ 444 h 213"/>
                  <a:gd name="T68" fmla="*/ 207 w 182"/>
                  <a:gd name="T69" fmla="*/ 440 h 213"/>
                  <a:gd name="T70" fmla="*/ 223 w 182"/>
                  <a:gd name="T71" fmla="*/ 435 h 213"/>
                  <a:gd name="T72" fmla="*/ 240 w 182"/>
                  <a:gd name="T73" fmla="*/ 431 h 213"/>
                  <a:gd name="T74" fmla="*/ 255 w 182"/>
                  <a:gd name="T75" fmla="*/ 425 h 213"/>
                  <a:gd name="T76" fmla="*/ 269 w 182"/>
                  <a:gd name="T77" fmla="*/ 416 h 213"/>
                  <a:gd name="T78" fmla="*/ 282 w 182"/>
                  <a:gd name="T79" fmla="*/ 408 h 213"/>
                  <a:gd name="T80" fmla="*/ 294 w 182"/>
                  <a:gd name="T81" fmla="*/ 399 h 213"/>
                  <a:gd name="T82" fmla="*/ 327 w 182"/>
                  <a:gd name="T83" fmla="*/ 367 h 213"/>
                  <a:gd name="T84" fmla="*/ 350 w 182"/>
                  <a:gd name="T85" fmla="*/ 337 h 213"/>
                  <a:gd name="T86" fmla="*/ 364 w 182"/>
                  <a:gd name="T87" fmla="*/ 301 h 213"/>
                  <a:gd name="T88" fmla="*/ 371 w 182"/>
                  <a:gd name="T89" fmla="*/ 268 h 213"/>
                  <a:gd name="T90" fmla="*/ 376 w 182"/>
                  <a:gd name="T91" fmla="*/ 233 h 213"/>
                  <a:gd name="T92" fmla="*/ 376 w 182"/>
                  <a:gd name="T93" fmla="*/ 198 h 213"/>
                  <a:gd name="T94" fmla="*/ 377 w 182"/>
                  <a:gd name="T95" fmla="*/ 165 h 213"/>
                  <a:gd name="T96" fmla="*/ 358 w 182"/>
                  <a:gd name="T97" fmla="*/ 97 h 213"/>
                  <a:gd name="T98" fmla="*/ 324 w 182"/>
                  <a:gd name="T99" fmla="*/ 43 h 213"/>
                  <a:gd name="T100" fmla="*/ 312 w 182"/>
                  <a:gd name="T101" fmla="*/ 38 h 213"/>
                  <a:gd name="T102" fmla="*/ 305 w 182"/>
                  <a:gd name="T103" fmla="*/ 32 h 213"/>
                  <a:gd name="T104" fmla="*/ 294 w 182"/>
                  <a:gd name="T105" fmla="*/ 27 h 213"/>
                  <a:gd name="T106" fmla="*/ 286 w 182"/>
                  <a:gd name="T107" fmla="*/ 23 h 213"/>
                  <a:gd name="T108" fmla="*/ 274 w 182"/>
                  <a:gd name="T109" fmla="*/ 19 h 213"/>
                  <a:gd name="T110" fmla="*/ 261 w 182"/>
                  <a:gd name="T111" fmla="*/ 13 h 213"/>
                  <a:gd name="T112" fmla="*/ 246 w 182"/>
                  <a:gd name="T113" fmla="*/ 6 h 213"/>
                  <a:gd name="T114" fmla="*/ 226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64" name="Freeform 12"/>
              <p:cNvSpPr>
                <a:spLocks/>
              </p:cNvSpPr>
              <p:nvPr userDrawn="1"/>
            </p:nvSpPr>
            <p:spPr bwMode="ltGray">
              <a:xfrm rot="373331" flipH="1">
                <a:off x="121" y="2907"/>
                <a:ext cx="93" cy="156"/>
              </a:xfrm>
              <a:custGeom>
                <a:avLst/>
                <a:gdLst>
                  <a:gd name="T0" fmla="*/ 49 w 128"/>
                  <a:gd name="T1" fmla="*/ 0 h 217"/>
                  <a:gd name="T2" fmla="*/ 55 w 128"/>
                  <a:gd name="T3" fmla="*/ 4 h 217"/>
                  <a:gd name="T4" fmla="*/ 61 w 128"/>
                  <a:gd name="T5" fmla="*/ 14 h 217"/>
                  <a:gd name="T6" fmla="*/ 65 w 128"/>
                  <a:gd name="T7" fmla="*/ 26 h 217"/>
                  <a:gd name="T8" fmla="*/ 68 w 128"/>
                  <a:gd name="T9" fmla="*/ 40 h 217"/>
                  <a:gd name="T10" fmla="*/ 67 w 128"/>
                  <a:gd name="T11" fmla="*/ 58 h 217"/>
                  <a:gd name="T12" fmla="*/ 61 w 128"/>
                  <a:gd name="T13" fmla="*/ 75 h 217"/>
                  <a:gd name="T14" fmla="*/ 49 w 128"/>
                  <a:gd name="T15" fmla="*/ 93 h 217"/>
                  <a:gd name="T16" fmla="*/ 32 w 128"/>
                  <a:gd name="T17" fmla="*/ 112 h 217"/>
                  <a:gd name="T18" fmla="*/ 26 w 128"/>
                  <a:gd name="T19" fmla="*/ 110 h 217"/>
                  <a:gd name="T20" fmla="*/ 20 w 128"/>
                  <a:gd name="T21" fmla="*/ 109 h 217"/>
                  <a:gd name="T22" fmla="*/ 14 w 128"/>
                  <a:gd name="T23" fmla="*/ 106 h 217"/>
                  <a:gd name="T24" fmla="*/ 9 w 128"/>
                  <a:gd name="T25" fmla="*/ 104 h 217"/>
                  <a:gd name="T26" fmla="*/ 4 w 128"/>
                  <a:gd name="T27" fmla="*/ 101 h 217"/>
                  <a:gd name="T28" fmla="*/ 1 w 128"/>
                  <a:gd name="T29" fmla="*/ 98 h 217"/>
                  <a:gd name="T30" fmla="*/ 0 w 128"/>
                  <a:gd name="T31" fmla="*/ 95 h 217"/>
                  <a:gd name="T32" fmla="*/ 1 w 128"/>
                  <a:gd name="T33" fmla="*/ 92 h 217"/>
                  <a:gd name="T34" fmla="*/ 7 w 128"/>
                  <a:gd name="T35" fmla="*/ 88 h 217"/>
                  <a:gd name="T36" fmla="*/ 15 w 128"/>
                  <a:gd name="T37" fmla="*/ 83 h 217"/>
                  <a:gd name="T38" fmla="*/ 24 w 128"/>
                  <a:gd name="T39" fmla="*/ 78 h 217"/>
                  <a:gd name="T40" fmla="*/ 33 w 128"/>
                  <a:gd name="T41" fmla="*/ 69 h 217"/>
                  <a:gd name="T42" fmla="*/ 41 w 128"/>
                  <a:gd name="T43" fmla="*/ 58 h 217"/>
                  <a:gd name="T44" fmla="*/ 48 w 128"/>
                  <a:gd name="T45" fmla="*/ 43 h 217"/>
                  <a:gd name="T46" fmla="*/ 51 w 128"/>
                  <a:gd name="T47" fmla="*/ 24 h 217"/>
                  <a:gd name="T48" fmla="*/ 49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65" name="Freeform 13"/>
              <p:cNvSpPr>
                <a:spLocks/>
              </p:cNvSpPr>
              <p:nvPr userDrawn="1"/>
            </p:nvSpPr>
            <p:spPr bwMode="ltGray">
              <a:xfrm rot="373331" flipH="1">
                <a:off x="313" y="3110"/>
                <a:ext cx="85" cy="93"/>
              </a:xfrm>
              <a:custGeom>
                <a:avLst/>
                <a:gdLst>
                  <a:gd name="T0" fmla="*/ 39 w 117"/>
                  <a:gd name="T1" fmla="*/ 0 h 132"/>
                  <a:gd name="T2" fmla="*/ 0 w 117"/>
                  <a:gd name="T3" fmla="*/ 13 h 132"/>
                  <a:gd name="T4" fmla="*/ 1 w 117"/>
                  <a:gd name="T5" fmla="*/ 13 h 132"/>
                  <a:gd name="T6" fmla="*/ 7 w 117"/>
                  <a:gd name="T7" fmla="*/ 14 h 132"/>
                  <a:gd name="T8" fmla="*/ 15 w 117"/>
                  <a:gd name="T9" fmla="*/ 18 h 132"/>
                  <a:gd name="T10" fmla="*/ 24 w 117"/>
                  <a:gd name="T11" fmla="*/ 23 h 132"/>
                  <a:gd name="T12" fmla="*/ 35 w 117"/>
                  <a:gd name="T13" fmla="*/ 31 h 132"/>
                  <a:gd name="T14" fmla="*/ 44 w 117"/>
                  <a:gd name="T15" fmla="*/ 39 h 132"/>
                  <a:gd name="T16" fmla="*/ 54 w 117"/>
                  <a:gd name="T17" fmla="*/ 51 h 132"/>
                  <a:gd name="T18" fmla="*/ 61 w 117"/>
                  <a:gd name="T19" fmla="*/ 66 h 132"/>
                  <a:gd name="T20" fmla="*/ 62 w 117"/>
                  <a:gd name="T21" fmla="*/ 60 h 132"/>
                  <a:gd name="T22" fmla="*/ 61 w 117"/>
                  <a:gd name="T23" fmla="*/ 53 h 132"/>
                  <a:gd name="T24" fmla="*/ 57 w 117"/>
                  <a:gd name="T25" fmla="*/ 44 h 132"/>
                  <a:gd name="T26" fmla="*/ 52 w 117"/>
                  <a:gd name="T27" fmla="*/ 37 h 132"/>
                  <a:gd name="T28" fmla="*/ 47 w 117"/>
                  <a:gd name="T29" fmla="*/ 29 h 132"/>
                  <a:gd name="T30" fmla="*/ 41 w 117"/>
                  <a:gd name="T31" fmla="*/ 23 h 132"/>
                  <a:gd name="T32" fmla="*/ 36 w 117"/>
                  <a:gd name="T33" fmla="*/ 18 h 132"/>
                  <a:gd name="T34" fmla="*/ 31 w 117"/>
                  <a:gd name="T35" fmla="*/ 16 h 132"/>
                  <a:gd name="T36" fmla="*/ 36 w 117"/>
                  <a:gd name="T37" fmla="*/ 14 h 132"/>
                  <a:gd name="T38" fmla="*/ 41 w 117"/>
                  <a:gd name="T39" fmla="*/ 14 h 132"/>
                  <a:gd name="T40" fmla="*/ 47 w 117"/>
                  <a:gd name="T41" fmla="*/ 13 h 132"/>
                  <a:gd name="T42" fmla="*/ 52 w 117"/>
                  <a:gd name="T43" fmla="*/ 13 h 132"/>
                  <a:gd name="T44" fmla="*/ 55 w 117"/>
                  <a:gd name="T45" fmla="*/ 12 h 132"/>
                  <a:gd name="T46" fmla="*/ 57 w 117"/>
                  <a:gd name="T47" fmla="*/ 11 h 132"/>
                  <a:gd name="T48" fmla="*/ 60 w 117"/>
                  <a:gd name="T49" fmla="*/ 11 h 132"/>
                  <a:gd name="T50" fmla="*/ 60 w 117"/>
                  <a:gd name="T51" fmla="*/ 11 h 132"/>
                  <a:gd name="T52" fmla="*/ 39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66" name="Freeform 14"/>
              <p:cNvSpPr>
                <a:spLocks/>
              </p:cNvSpPr>
              <p:nvPr userDrawn="1"/>
            </p:nvSpPr>
            <p:spPr bwMode="ltGray">
              <a:xfrm rot="373331" flipH="1">
                <a:off x="289" y="3135"/>
                <a:ext cx="21" cy="55"/>
              </a:xfrm>
              <a:custGeom>
                <a:avLst/>
                <a:gdLst>
                  <a:gd name="T0" fmla="*/ 15 w 29"/>
                  <a:gd name="T1" fmla="*/ 0 h 77"/>
                  <a:gd name="T2" fmla="*/ 12 w 29"/>
                  <a:gd name="T3" fmla="*/ 0 h 77"/>
                  <a:gd name="T4" fmla="*/ 9 w 29"/>
                  <a:gd name="T5" fmla="*/ 2 h 77"/>
                  <a:gd name="T6" fmla="*/ 5 w 29"/>
                  <a:gd name="T7" fmla="*/ 4 h 77"/>
                  <a:gd name="T8" fmla="*/ 2 w 29"/>
                  <a:gd name="T9" fmla="*/ 10 h 77"/>
                  <a:gd name="T10" fmla="*/ 1 w 29"/>
                  <a:gd name="T11" fmla="*/ 15 h 77"/>
                  <a:gd name="T12" fmla="*/ 0 w 29"/>
                  <a:gd name="T13" fmla="*/ 22 h 77"/>
                  <a:gd name="T14" fmla="*/ 1 w 29"/>
                  <a:gd name="T15" fmla="*/ 31 h 77"/>
                  <a:gd name="T16" fmla="*/ 6 w 29"/>
                  <a:gd name="T17" fmla="*/ 39 h 77"/>
                  <a:gd name="T18" fmla="*/ 8 w 29"/>
                  <a:gd name="T19" fmla="*/ 27 h 77"/>
                  <a:gd name="T20" fmla="*/ 10 w 29"/>
                  <a:gd name="T21" fmla="*/ 19 h 77"/>
                  <a:gd name="T22" fmla="*/ 12 w 29"/>
                  <a:gd name="T23" fmla="*/ 11 h 77"/>
                  <a:gd name="T24" fmla="*/ 15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nvGrpSpPr>
              <p:cNvPr id="1067" name="Group 15"/>
              <p:cNvGrpSpPr>
                <a:grpSpLocks/>
              </p:cNvGrpSpPr>
              <p:nvPr userDrawn="1"/>
            </p:nvGrpSpPr>
            <p:grpSpPr bwMode="auto">
              <a:xfrm rot="10886446" flipH="1">
                <a:off x="335" y="3251"/>
                <a:ext cx="608" cy="369"/>
                <a:chOff x="-366" y="1704"/>
                <a:chExt cx="608" cy="369"/>
              </a:xfrm>
            </p:grpSpPr>
            <p:sp>
              <p:nvSpPr>
                <p:cNvPr id="1068" name="Freeform 16"/>
                <p:cNvSpPr>
                  <a:spLocks/>
                </p:cNvSpPr>
                <p:nvPr userDrawn="1"/>
              </p:nvSpPr>
              <p:spPr bwMode="ltGray">
                <a:xfrm rot="4200091">
                  <a:off x="-243" y="1807"/>
                  <a:ext cx="143" cy="390"/>
                </a:xfrm>
                <a:custGeom>
                  <a:avLst/>
                  <a:gdLst>
                    <a:gd name="T0" fmla="*/ 6 w 207"/>
                    <a:gd name="T1" fmla="*/ 21 h 564"/>
                    <a:gd name="T2" fmla="*/ 3 w 207"/>
                    <a:gd name="T3" fmla="*/ 35 h 564"/>
                    <a:gd name="T4" fmla="*/ 1 w 207"/>
                    <a:gd name="T5" fmla="*/ 47 h 564"/>
                    <a:gd name="T6" fmla="*/ 0 w 207"/>
                    <a:gd name="T7" fmla="*/ 59 h 564"/>
                    <a:gd name="T8" fmla="*/ 0 w 207"/>
                    <a:gd name="T9" fmla="*/ 72 h 564"/>
                    <a:gd name="T10" fmla="*/ 1 w 207"/>
                    <a:gd name="T11" fmla="*/ 86 h 564"/>
                    <a:gd name="T12" fmla="*/ 3 w 207"/>
                    <a:gd name="T13" fmla="*/ 101 h 564"/>
                    <a:gd name="T14" fmla="*/ 8 w 207"/>
                    <a:gd name="T15" fmla="*/ 118 h 564"/>
                    <a:gd name="T16" fmla="*/ 14 w 207"/>
                    <a:gd name="T17" fmla="*/ 137 h 564"/>
                    <a:gd name="T18" fmla="*/ 21 w 207"/>
                    <a:gd name="T19" fmla="*/ 156 h 564"/>
                    <a:gd name="T20" fmla="*/ 29 w 207"/>
                    <a:gd name="T21" fmla="*/ 174 h 564"/>
                    <a:gd name="T22" fmla="*/ 39 w 207"/>
                    <a:gd name="T23" fmla="*/ 194 h 564"/>
                    <a:gd name="T24" fmla="*/ 50 w 207"/>
                    <a:gd name="T25" fmla="*/ 213 h 564"/>
                    <a:gd name="T26" fmla="*/ 63 w 207"/>
                    <a:gd name="T27" fmla="*/ 231 h 564"/>
                    <a:gd name="T28" fmla="*/ 75 w 207"/>
                    <a:gd name="T29" fmla="*/ 247 h 564"/>
                    <a:gd name="T30" fmla="*/ 87 w 207"/>
                    <a:gd name="T31" fmla="*/ 260 h 564"/>
                    <a:gd name="T32" fmla="*/ 99 w 207"/>
                    <a:gd name="T33" fmla="*/ 270 h 564"/>
                    <a:gd name="T34" fmla="*/ 77 w 207"/>
                    <a:gd name="T35" fmla="*/ 239 h 564"/>
                    <a:gd name="T36" fmla="*/ 61 w 207"/>
                    <a:gd name="T37" fmla="*/ 214 h 564"/>
                    <a:gd name="T38" fmla="*/ 49 w 207"/>
                    <a:gd name="T39" fmla="*/ 194 h 564"/>
                    <a:gd name="T40" fmla="*/ 41 w 207"/>
                    <a:gd name="T41" fmla="*/ 176 h 564"/>
                    <a:gd name="T42" fmla="*/ 36 w 207"/>
                    <a:gd name="T43" fmla="*/ 161 h 564"/>
                    <a:gd name="T44" fmla="*/ 32 w 207"/>
                    <a:gd name="T45" fmla="*/ 148 h 564"/>
                    <a:gd name="T46" fmla="*/ 30 w 207"/>
                    <a:gd name="T47" fmla="*/ 136 h 564"/>
                    <a:gd name="T48" fmla="*/ 27 w 207"/>
                    <a:gd name="T49" fmla="*/ 124 h 564"/>
                    <a:gd name="T50" fmla="*/ 21 w 207"/>
                    <a:gd name="T51" fmla="*/ 98 h 564"/>
                    <a:gd name="T52" fmla="*/ 19 w 207"/>
                    <a:gd name="T53" fmla="*/ 67 h 564"/>
                    <a:gd name="T54" fmla="*/ 21 w 207"/>
                    <a:gd name="T55" fmla="*/ 33 h 564"/>
                    <a:gd name="T56" fmla="*/ 24 w 207"/>
                    <a:gd name="T57" fmla="*/ 0 h 564"/>
                    <a:gd name="T58" fmla="*/ 6 w 207"/>
                    <a:gd name="T59" fmla="*/ 21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69" name="Freeform 17"/>
                <p:cNvSpPr>
                  <a:spLocks/>
                </p:cNvSpPr>
                <p:nvPr userDrawn="1"/>
              </p:nvSpPr>
              <p:spPr bwMode="ltGray">
                <a:xfrm rot="4200091">
                  <a:off x="124" y="1761"/>
                  <a:ext cx="33" cy="160"/>
                </a:xfrm>
                <a:custGeom>
                  <a:avLst/>
                  <a:gdLst>
                    <a:gd name="T0" fmla="*/ 0 w 47"/>
                    <a:gd name="T1" fmla="*/ 9 h 232"/>
                    <a:gd name="T2" fmla="*/ 7 w 47"/>
                    <a:gd name="T3" fmla="*/ 26 h 232"/>
                    <a:gd name="T4" fmla="*/ 11 w 47"/>
                    <a:gd name="T5" fmla="*/ 48 h 232"/>
                    <a:gd name="T6" fmla="*/ 12 w 47"/>
                    <a:gd name="T7" fmla="*/ 76 h 232"/>
                    <a:gd name="T8" fmla="*/ 9 w 47"/>
                    <a:gd name="T9" fmla="*/ 110 h 232"/>
                    <a:gd name="T10" fmla="*/ 22 w 47"/>
                    <a:gd name="T11" fmla="*/ 103 h 232"/>
                    <a:gd name="T12" fmla="*/ 23 w 47"/>
                    <a:gd name="T13" fmla="*/ 85 h 232"/>
                    <a:gd name="T14" fmla="*/ 23 w 47"/>
                    <a:gd name="T15" fmla="*/ 67 h 232"/>
                    <a:gd name="T16" fmla="*/ 22 w 47"/>
                    <a:gd name="T17" fmla="*/ 49 h 232"/>
                    <a:gd name="T18" fmla="*/ 20 w 47"/>
                    <a:gd name="T19" fmla="*/ 34 h 232"/>
                    <a:gd name="T20" fmla="*/ 18 w 47"/>
                    <a:gd name="T21" fmla="*/ 25 h 232"/>
                    <a:gd name="T22" fmla="*/ 14 w 47"/>
                    <a:gd name="T23" fmla="*/ 16 h 232"/>
                    <a:gd name="T24" fmla="*/ 11 w 47"/>
                    <a:gd name="T25" fmla="*/ 8 h 232"/>
                    <a:gd name="T26" fmla="*/ 6 w 47"/>
                    <a:gd name="T27" fmla="*/ 0 h 232"/>
                    <a:gd name="T28" fmla="*/ 0 w 47"/>
                    <a:gd name="T29" fmla="*/ 9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70" name="Freeform 18"/>
                <p:cNvSpPr>
                  <a:spLocks/>
                </p:cNvSpPr>
                <p:nvPr userDrawn="1"/>
              </p:nvSpPr>
              <p:spPr bwMode="ltGray">
                <a:xfrm rot="4200091">
                  <a:off x="199" y="1720"/>
                  <a:ext cx="60" cy="27"/>
                </a:xfrm>
                <a:custGeom>
                  <a:avLst/>
                  <a:gdLst>
                    <a:gd name="T0" fmla="*/ 41 w 87"/>
                    <a:gd name="T1" fmla="*/ 10 h 40"/>
                    <a:gd name="T2" fmla="*/ 37 w 87"/>
                    <a:gd name="T3" fmla="*/ 7 h 40"/>
                    <a:gd name="T4" fmla="*/ 32 w 87"/>
                    <a:gd name="T5" fmla="*/ 5 h 40"/>
                    <a:gd name="T6" fmla="*/ 28 w 87"/>
                    <a:gd name="T7" fmla="*/ 3 h 40"/>
                    <a:gd name="T8" fmla="*/ 22 w 87"/>
                    <a:gd name="T9" fmla="*/ 2 h 40"/>
                    <a:gd name="T10" fmla="*/ 18 w 87"/>
                    <a:gd name="T11" fmla="*/ 1 h 40"/>
                    <a:gd name="T12" fmla="*/ 12 w 87"/>
                    <a:gd name="T13" fmla="*/ 1 h 40"/>
                    <a:gd name="T14" fmla="*/ 6 w 87"/>
                    <a:gd name="T15" fmla="*/ 0 h 40"/>
                    <a:gd name="T16" fmla="*/ 0 w 87"/>
                    <a:gd name="T17" fmla="*/ 1 h 40"/>
                    <a:gd name="T18" fmla="*/ 3 w 87"/>
                    <a:gd name="T19" fmla="*/ 3 h 40"/>
                    <a:gd name="T20" fmla="*/ 7 w 87"/>
                    <a:gd name="T21" fmla="*/ 5 h 40"/>
                    <a:gd name="T22" fmla="*/ 10 w 87"/>
                    <a:gd name="T23" fmla="*/ 6 h 40"/>
                    <a:gd name="T24" fmla="*/ 16 w 87"/>
                    <a:gd name="T25" fmla="*/ 8 h 40"/>
                    <a:gd name="T26" fmla="*/ 20 w 87"/>
                    <a:gd name="T27" fmla="*/ 10 h 40"/>
                    <a:gd name="T28" fmla="*/ 25 w 87"/>
                    <a:gd name="T29" fmla="*/ 12 h 40"/>
                    <a:gd name="T30" fmla="*/ 30 w 87"/>
                    <a:gd name="T31" fmla="*/ 15 h 40"/>
                    <a:gd name="T32" fmla="*/ 35 w 87"/>
                    <a:gd name="T33" fmla="*/ 18 h 40"/>
                    <a:gd name="T34" fmla="*/ 41 w 87"/>
                    <a:gd name="T35" fmla="*/ 1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grpSp>
        <p:grpSp>
          <p:nvGrpSpPr>
            <p:cNvPr id="1036" name="Group 19"/>
            <p:cNvGrpSpPr>
              <a:grpSpLocks/>
            </p:cNvGrpSpPr>
            <p:nvPr/>
          </p:nvGrpSpPr>
          <p:grpSpPr bwMode="auto">
            <a:xfrm rot="6248562">
              <a:off x="343" y="3854"/>
              <a:ext cx="392" cy="424"/>
              <a:chOff x="1727" y="866"/>
              <a:chExt cx="129" cy="157"/>
            </a:xfrm>
          </p:grpSpPr>
          <p:sp>
            <p:nvSpPr>
              <p:cNvPr id="1059" name="Freeform 20"/>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60" name="Freeform 21"/>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61" name="Freeform 22"/>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grpSp>
          <p:nvGrpSpPr>
            <p:cNvPr id="1037" name="Group 23"/>
            <p:cNvGrpSpPr>
              <a:grpSpLocks/>
            </p:cNvGrpSpPr>
            <p:nvPr/>
          </p:nvGrpSpPr>
          <p:grpSpPr bwMode="auto">
            <a:xfrm rot="5003157">
              <a:off x="249" y="1102"/>
              <a:ext cx="412" cy="500"/>
              <a:chOff x="1727" y="866"/>
              <a:chExt cx="129" cy="157"/>
            </a:xfrm>
          </p:grpSpPr>
          <p:sp>
            <p:nvSpPr>
              <p:cNvPr id="1056" name="Freeform 24"/>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57" name="Freeform 25"/>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58" name="Freeform 26"/>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grpSp>
          <p:nvGrpSpPr>
            <p:cNvPr id="1038" name="Group 27"/>
            <p:cNvGrpSpPr>
              <a:grpSpLocks/>
            </p:cNvGrpSpPr>
            <p:nvPr/>
          </p:nvGrpSpPr>
          <p:grpSpPr bwMode="auto">
            <a:xfrm>
              <a:off x="815" y="0"/>
              <a:ext cx="345" cy="367"/>
              <a:chOff x="1727" y="866"/>
              <a:chExt cx="129" cy="157"/>
            </a:xfrm>
          </p:grpSpPr>
          <p:sp>
            <p:nvSpPr>
              <p:cNvPr id="1053" name="Freeform 28"/>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54" name="Freeform 29"/>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55" name="Freeform 30"/>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sp>
          <p:nvSpPr>
            <p:cNvPr id="1039" name="Freeform 31"/>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40" name="Freeform 32"/>
            <p:cNvSpPr>
              <a:spLocks/>
            </p:cNvSpPr>
            <p:nvPr/>
          </p:nvSpPr>
          <p:spPr bwMode="ltGray">
            <a:xfrm rot="828663">
              <a:off x="242" y="3404"/>
              <a:ext cx="132" cy="167"/>
            </a:xfrm>
            <a:custGeom>
              <a:avLst/>
              <a:gdLst>
                <a:gd name="T0" fmla="*/ 0 w 109"/>
                <a:gd name="T1" fmla="*/ 0 h 156"/>
                <a:gd name="T2" fmla="*/ 7 w 109"/>
                <a:gd name="T3" fmla="*/ 1 h 156"/>
                <a:gd name="T4" fmla="*/ 27 w 109"/>
                <a:gd name="T5" fmla="*/ 5 h 156"/>
                <a:gd name="T6" fmla="*/ 54 w 109"/>
                <a:gd name="T7" fmla="*/ 14 h 156"/>
                <a:gd name="T8" fmla="*/ 85 w 109"/>
                <a:gd name="T9" fmla="*/ 28 h 156"/>
                <a:gd name="T10" fmla="*/ 114 w 109"/>
                <a:gd name="T11" fmla="*/ 50 h 156"/>
                <a:gd name="T12" fmla="*/ 140 w 109"/>
                <a:gd name="T13" fmla="*/ 81 h 156"/>
                <a:gd name="T14" fmla="*/ 157 w 109"/>
                <a:gd name="T15" fmla="*/ 124 h 156"/>
                <a:gd name="T16" fmla="*/ 160 w 109"/>
                <a:gd name="T17" fmla="*/ 179 h 156"/>
                <a:gd name="T18" fmla="*/ 154 w 109"/>
                <a:gd name="T19" fmla="*/ 179 h 156"/>
                <a:gd name="T20" fmla="*/ 145 w 109"/>
                <a:gd name="T21" fmla="*/ 179 h 156"/>
                <a:gd name="T22" fmla="*/ 137 w 109"/>
                <a:gd name="T23" fmla="*/ 179 h 156"/>
                <a:gd name="T24" fmla="*/ 127 w 109"/>
                <a:gd name="T25" fmla="*/ 177 h 156"/>
                <a:gd name="T26" fmla="*/ 119 w 109"/>
                <a:gd name="T27" fmla="*/ 176 h 156"/>
                <a:gd name="T28" fmla="*/ 109 w 109"/>
                <a:gd name="T29" fmla="*/ 172 h 156"/>
                <a:gd name="T30" fmla="*/ 97 w 109"/>
                <a:gd name="T31" fmla="*/ 166 h 156"/>
                <a:gd name="T32" fmla="*/ 85 w 109"/>
                <a:gd name="T33" fmla="*/ 160 h 156"/>
                <a:gd name="T34" fmla="*/ 78 w 109"/>
                <a:gd name="T35" fmla="*/ 145 h 156"/>
                <a:gd name="T36" fmla="*/ 78 w 109"/>
                <a:gd name="T37" fmla="*/ 127 h 156"/>
                <a:gd name="T38" fmla="*/ 82 w 109"/>
                <a:gd name="T39" fmla="*/ 110 h 156"/>
                <a:gd name="T40" fmla="*/ 86 w 109"/>
                <a:gd name="T41" fmla="*/ 92 h 156"/>
                <a:gd name="T42" fmla="*/ 82 w 109"/>
                <a:gd name="T43" fmla="*/ 71 h 156"/>
                <a:gd name="T44" fmla="*/ 70 w 109"/>
                <a:gd name="T45" fmla="*/ 49 h 156"/>
                <a:gd name="T46" fmla="*/ 46 w 109"/>
                <a:gd name="T47" fmla="*/ 27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41" name="Freeform 33"/>
            <p:cNvSpPr>
              <a:spLocks/>
            </p:cNvSpPr>
            <p:nvPr/>
          </p:nvSpPr>
          <p:spPr bwMode="ltGray">
            <a:xfrm rot="828663">
              <a:off x="266" y="3592"/>
              <a:ext cx="66" cy="43"/>
            </a:xfrm>
            <a:custGeom>
              <a:avLst/>
              <a:gdLst>
                <a:gd name="T0" fmla="*/ 0 w 54"/>
                <a:gd name="T1" fmla="*/ 0 h 40"/>
                <a:gd name="T2" fmla="*/ 1 w 54"/>
                <a:gd name="T3" fmla="*/ 1 h 40"/>
                <a:gd name="T4" fmla="*/ 9 w 54"/>
                <a:gd name="T5" fmla="*/ 3 h 40"/>
                <a:gd name="T6" fmla="*/ 20 w 54"/>
                <a:gd name="T7" fmla="*/ 10 h 40"/>
                <a:gd name="T8" fmla="*/ 32 w 54"/>
                <a:gd name="T9" fmla="*/ 14 h 40"/>
                <a:gd name="T10" fmla="*/ 43 w 54"/>
                <a:gd name="T11" fmla="*/ 17 h 40"/>
                <a:gd name="T12" fmla="*/ 56 w 54"/>
                <a:gd name="T13" fmla="*/ 19 h 40"/>
                <a:gd name="T14" fmla="*/ 68 w 54"/>
                <a:gd name="T15" fmla="*/ 20 h 40"/>
                <a:gd name="T16" fmla="*/ 81 w 54"/>
                <a:gd name="T17" fmla="*/ 18 h 40"/>
                <a:gd name="T18" fmla="*/ 79 w 54"/>
                <a:gd name="T19" fmla="*/ 29 h 40"/>
                <a:gd name="T20" fmla="*/ 75 w 54"/>
                <a:gd name="T21" fmla="*/ 38 h 40"/>
                <a:gd name="T22" fmla="*/ 66 w 54"/>
                <a:gd name="T23" fmla="*/ 44 h 40"/>
                <a:gd name="T24" fmla="*/ 55 w 54"/>
                <a:gd name="T25" fmla="*/ 46 h 40"/>
                <a:gd name="T26" fmla="*/ 42 w 54"/>
                <a:gd name="T27" fmla="*/ 45 h 40"/>
                <a:gd name="T28" fmla="*/ 28 w 54"/>
                <a:gd name="T29" fmla="*/ 37 h 40"/>
                <a:gd name="T30" fmla="*/ 15 w 54"/>
                <a:gd name="T31" fmla="*/ 24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42" name="Freeform 34"/>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43" name="Freeform 35"/>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44" name="Freeform 36"/>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45" name="Freeform 37"/>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46" name="Freeform 38"/>
            <p:cNvSpPr>
              <a:spLocks/>
            </p:cNvSpPr>
            <p:nvPr/>
          </p:nvSpPr>
          <p:spPr bwMode="ltGray">
            <a:xfrm rot="1584153">
              <a:off x="20" y="410"/>
              <a:ext cx="344" cy="245"/>
            </a:xfrm>
            <a:custGeom>
              <a:avLst/>
              <a:gdLst>
                <a:gd name="T0" fmla="*/ 0 w 257"/>
                <a:gd name="T1" fmla="*/ 0 h 237"/>
                <a:gd name="T2" fmla="*/ 0 w 257"/>
                <a:gd name="T3" fmla="*/ 27 h 237"/>
                <a:gd name="T4" fmla="*/ 5 w 257"/>
                <a:gd name="T5" fmla="*/ 54 h 237"/>
                <a:gd name="T6" fmla="*/ 11 w 257"/>
                <a:gd name="T7" fmla="*/ 81 h 237"/>
                <a:gd name="T8" fmla="*/ 20 w 257"/>
                <a:gd name="T9" fmla="*/ 104 h 237"/>
                <a:gd name="T10" fmla="*/ 32 w 257"/>
                <a:gd name="T11" fmla="*/ 127 h 237"/>
                <a:gd name="T12" fmla="*/ 48 w 257"/>
                <a:gd name="T13" fmla="*/ 151 h 237"/>
                <a:gd name="T14" fmla="*/ 68 w 257"/>
                <a:gd name="T15" fmla="*/ 172 h 237"/>
                <a:gd name="T16" fmla="*/ 91 w 257"/>
                <a:gd name="T17" fmla="*/ 190 h 237"/>
                <a:gd name="T18" fmla="*/ 120 w 257"/>
                <a:gd name="T19" fmla="*/ 208 h 237"/>
                <a:gd name="T20" fmla="*/ 154 w 257"/>
                <a:gd name="T21" fmla="*/ 222 h 237"/>
                <a:gd name="T22" fmla="*/ 190 w 257"/>
                <a:gd name="T23" fmla="*/ 234 h 237"/>
                <a:gd name="T24" fmla="*/ 234 w 257"/>
                <a:gd name="T25" fmla="*/ 244 h 237"/>
                <a:gd name="T26" fmla="*/ 282 w 257"/>
                <a:gd name="T27" fmla="*/ 250 h 237"/>
                <a:gd name="T28" fmla="*/ 337 w 257"/>
                <a:gd name="T29" fmla="*/ 253 h 237"/>
                <a:gd name="T30" fmla="*/ 394 w 257"/>
                <a:gd name="T31" fmla="*/ 252 h 237"/>
                <a:gd name="T32" fmla="*/ 460 w 257"/>
                <a:gd name="T33" fmla="*/ 248 h 237"/>
                <a:gd name="T34" fmla="*/ 402 w 257"/>
                <a:gd name="T35" fmla="*/ 243 h 237"/>
                <a:gd name="T36" fmla="*/ 349 w 257"/>
                <a:gd name="T37" fmla="*/ 235 h 237"/>
                <a:gd name="T38" fmla="*/ 305 w 257"/>
                <a:gd name="T39" fmla="*/ 226 h 237"/>
                <a:gd name="T40" fmla="*/ 265 w 257"/>
                <a:gd name="T41" fmla="*/ 218 h 237"/>
                <a:gd name="T42" fmla="*/ 229 w 257"/>
                <a:gd name="T43" fmla="*/ 207 h 237"/>
                <a:gd name="T44" fmla="*/ 201 w 257"/>
                <a:gd name="T45" fmla="*/ 194 h 237"/>
                <a:gd name="T46" fmla="*/ 174 w 257"/>
                <a:gd name="T47" fmla="*/ 181 h 237"/>
                <a:gd name="T48" fmla="*/ 150 w 257"/>
                <a:gd name="T49" fmla="*/ 165 h 237"/>
                <a:gd name="T50" fmla="*/ 128 w 257"/>
                <a:gd name="T51" fmla="*/ 151 h 237"/>
                <a:gd name="T52" fmla="*/ 110 w 257"/>
                <a:gd name="T53" fmla="*/ 133 h 237"/>
                <a:gd name="T54" fmla="*/ 94 w 257"/>
                <a:gd name="T55" fmla="*/ 115 h 237"/>
                <a:gd name="T56" fmla="*/ 78 w 257"/>
                <a:gd name="T57" fmla="*/ 94 h 237"/>
                <a:gd name="T58" fmla="*/ 59 w 257"/>
                <a:gd name="T59" fmla="*/ 73 h 237"/>
                <a:gd name="T60" fmla="*/ 41 w 257"/>
                <a:gd name="T61" fmla="*/ 51 h 237"/>
                <a:gd name="T62" fmla="*/ 21 w 257"/>
                <a:gd name="T63" fmla="*/ 26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47" name="Freeform 39"/>
            <p:cNvSpPr>
              <a:spLocks/>
            </p:cNvSpPr>
            <p:nvPr/>
          </p:nvSpPr>
          <p:spPr bwMode="ltGray">
            <a:xfrm rot="1584153">
              <a:off x="242" y="756"/>
              <a:ext cx="167" cy="115"/>
            </a:xfrm>
            <a:custGeom>
              <a:avLst/>
              <a:gdLst>
                <a:gd name="T0" fmla="*/ 140 w 124"/>
                <a:gd name="T1" fmla="*/ 0 h 110"/>
                <a:gd name="T2" fmla="*/ 225 w 124"/>
                <a:gd name="T3" fmla="*/ 118 h 110"/>
                <a:gd name="T4" fmla="*/ 218 w 124"/>
                <a:gd name="T5" fmla="*/ 117 h 110"/>
                <a:gd name="T6" fmla="*/ 194 w 124"/>
                <a:gd name="T7" fmla="*/ 115 h 110"/>
                <a:gd name="T8" fmla="*/ 162 w 124"/>
                <a:gd name="T9" fmla="*/ 111 h 110"/>
                <a:gd name="T10" fmla="*/ 124 w 124"/>
                <a:gd name="T11" fmla="*/ 109 h 110"/>
                <a:gd name="T12" fmla="*/ 82 w 124"/>
                <a:gd name="T13" fmla="*/ 106 h 110"/>
                <a:gd name="T14" fmla="*/ 46 w 124"/>
                <a:gd name="T15" fmla="*/ 107 h 110"/>
                <a:gd name="T16" fmla="*/ 16 w 124"/>
                <a:gd name="T17" fmla="*/ 112 h 110"/>
                <a:gd name="T18" fmla="*/ 0 w 124"/>
                <a:gd name="T19" fmla="*/ 120 h 110"/>
                <a:gd name="T20" fmla="*/ 7 w 124"/>
                <a:gd name="T21" fmla="*/ 107 h 110"/>
                <a:gd name="T22" fmla="*/ 15 w 124"/>
                <a:gd name="T23" fmla="*/ 97 h 110"/>
                <a:gd name="T24" fmla="*/ 30 w 124"/>
                <a:gd name="T25" fmla="*/ 90 h 110"/>
                <a:gd name="T26" fmla="*/ 46 w 124"/>
                <a:gd name="T27" fmla="*/ 83 h 110"/>
                <a:gd name="T28" fmla="*/ 65 w 124"/>
                <a:gd name="T29" fmla="*/ 78 h 110"/>
                <a:gd name="T30" fmla="*/ 85 w 124"/>
                <a:gd name="T31" fmla="*/ 77 h 110"/>
                <a:gd name="T32" fmla="*/ 106 w 124"/>
                <a:gd name="T33" fmla="*/ 77 h 110"/>
                <a:gd name="T34" fmla="*/ 131 w 124"/>
                <a:gd name="T35" fmla="*/ 81 h 110"/>
                <a:gd name="T36" fmla="*/ 132 w 124"/>
                <a:gd name="T37" fmla="*/ 77 h 110"/>
                <a:gd name="T38" fmla="*/ 127 w 124"/>
                <a:gd name="T39" fmla="*/ 62 h 110"/>
                <a:gd name="T40" fmla="*/ 121 w 124"/>
                <a:gd name="T41" fmla="*/ 42 h 110"/>
                <a:gd name="T42" fmla="*/ 119 w 124"/>
                <a:gd name="T43" fmla="*/ 32 h 110"/>
                <a:gd name="T44" fmla="*/ 114 w 124"/>
                <a:gd name="T45" fmla="*/ 32 h 110"/>
                <a:gd name="T46" fmla="*/ 110 w 124"/>
                <a:gd name="T47" fmla="*/ 31 h 110"/>
                <a:gd name="T48" fmla="*/ 106 w 124"/>
                <a:gd name="T49" fmla="*/ 28 h 110"/>
                <a:gd name="T50" fmla="*/ 104 w 124"/>
                <a:gd name="T51" fmla="*/ 25 h 110"/>
                <a:gd name="T52" fmla="*/ 104 w 124"/>
                <a:gd name="T53" fmla="*/ 21 h 110"/>
                <a:gd name="T54" fmla="*/ 106 w 124"/>
                <a:gd name="T55" fmla="*/ 16 h 110"/>
                <a:gd name="T56" fmla="*/ 120 w 124"/>
                <a:gd name="T57" fmla="*/ 8 h 110"/>
                <a:gd name="T58" fmla="*/ 140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48" name="Freeform 40"/>
            <p:cNvSpPr>
              <a:spLocks/>
            </p:cNvSpPr>
            <p:nvPr/>
          </p:nvSpPr>
          <p:spPr bwMode="ltGray">
            <a:xfrm rot="1584153">
              <a:off x="574" y="286"/>
              <a:ext cx="147" cy="160"/>
            </a:xfrm>
            <a:custGeom>
              <a:avLst/>
              <a:gdLst>
                <a:gd name="T0" fmla="*/ 0 w 109"/>
                <a:gd name="T1" fmla="*/ 0 h 156"/>
                <a:gd name="T2" fmla="*/ 9 w 109"/>
                <a:gd name="T3" fmla="*/ 1 h 156"/>
                <a:gd name="T4" fmla="*/ 32 w 109"/>
                <a:gd name="T5" fmla="*/ 5 h 156"/>
                <a:gd name="T6" fmla="*/ 67 w 109"/>
                <a:gd name="T7" fmla="*/ 12 h 156"/>
                <a:gd name="T8" fmla="*/ 105 w 109"/>
                <a:gd name="T9" fmla="*/ 26 h 156"/>
                <a:gd name="T10" fmla="*/ 142 w 109"/>
                <a:gd name="T11" fmla="*/ 46 h 156"/>
                <a:gd name="T12" fmla="*/ 174 w 109"/>
                <a:gd name="T13" fmla="*/ 75 h 156"/>
                <a:gd name="T14" fmla="*/ 194 w 109"/>
                <a:gd name="T15" fmla="*/ 114 h 156"/>
                <a:gd name="T16" fmla="*/ 198 w 109"/>
                <a:gd name="T17" fmla="*/ 164 h 156"/>
                <a:gd name="T18" fmla="*/ 192 w 109"/>
                <a:gd name="T19" fmla="*/ 164 h 156"/>
                <a:gd name="T20" fmla="*/ 181 w 109"/>
                <a:gd name="T21" fmla="*/ 164 h 156"/>
                <a:gd name="T22" fmla="*/ 169 w 109"/>
                <a:gd name="T23" fmla="*/ 164 h 156"/>
                <a:gd name="T24" fmla="*/ 158 w 109"/>
                <a:gd name="T25" fmla="*/ 162 h 156"/>
                <a:gd name="T26" fmla="*/ 147 w 109"/>
                <a:gd name="T27" fmla="*/ 161 h 156"/>
                <a:gd name="T28" fmla="*/ 135 w 109"/>
                <a:gd name="T29" fmla="*/ 158 h 156"/>
                <a:gd name="T30" fmla="*/ 120 w 109"/>
                <a:gd name="T31" fmla="*/ 153 h 156"/>
                <a:gd name="T32" fmla="*/ 105 w 109"/>
                <a:gd name="T33" fmla="*/ 147 h 156"/>
                <a:gd name="T34" fmla="*/ 96 w 109"/>
                <a:gd name="T35" fmla="*/ 132 h 156"/>
                <a:gd name="T36" fmla="*/ 96 w 109"/>
                <a:gd name="T37" fmla="*/ 117 h 156"/>
                <a:gd name="T38" fmla="*/ 102 w 109"/>
                <a:gd name="T39" fmla="*/ 101 h 156"/>
                <a:gd name="T40" fmla="*/ 108 w 109"/>
                <a:gd name="T41" fmla="*/ 84 h 156"/>
                <a:gd name="T42" fmla="*/ 102 w 109"/>
                <a:gd name="T43" fmla="*/ 66 h 156"/>
                <a:gd name="T44" fmla="*/ 88 w 109"/>
                <a:gd name="T45" fmla="*/ 45 h 156"/>
                <a:gd name="T46" fmla="*/ 57 w 109"/>
                <a:gd name="T47" fmla="*/ 25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49" name="Freeform 41"/>
            <p:cNvSpPr>
              <a:spLocks/>
            </p:cNvSpPr>
            <p:nvPr/>
          </p:nvSpPr>
          <p:spPr bwMode="ltGray">
            <a:xfrm rot="1584153">
              <a:off x="236" y="721"/>
              <a:ext cx="62" cy="97"/>
            </a:xfrm>
            <a:custGeom>
              <a:avLst/>
              <a:gdLst>
                <a:gd name="T0" fmla="*/ 57 w 46"/>
                <a:gd name="T1" fmla="*/ 0 h 94"/>
                <a:gd name="T2" fmla="*/ 36 w 46"/>
                <a:gd name="T3" fmla="*/ 40 h 94"/>
                <a:gd name="T4" fmla="*/ 27 w 46"/>
                <a:gd name="T5" fmla="*/ 66 h 94"/>
                <a:gd name="T6" fmla="*/ 20 w 46"/>
                <a:gd name="T7" fmla="*/ 85 h 94"/>
                <a:gd name="T8" fmla="*/ 0 w 46"/>
                <a:gd name="T9" fmla="*/ 100 h 94"/>
                <a:gd name="T10" fmla="*/ 22 w 46"/>
                <a:gd name="T11" fmla="*/ 94 h 94"/>
                <a:gd name="T12" fmla="*/ 42 w 46"/>
                <a:gd name="T13" fmla="*/ 86 h 94"/>
                <a:gd name="T14" fmla="*/ 58 w 46"/>
                <a:gd name="T15" fmla="*/ 73 h 94"/>
                <a:gd name="T16" fmla="*/ 73 w 46"/>
                <a:gd name="T17" fmla="*/ 61 h 94"/>
                <a:gd name="T18" fmla="*/ 82 w 46"/>
                <a:gd name="T19" fmla="*/ 46 h 94"/>
                <a:gd name="T20" fmla="*/ 84 w 46"/>
                <a:gd name="T21" fmla="*/ 32 h 94"/>
                <a:gd name="T22" fmla="*/ 77 w 46"/>
                <a:gd name="T23" fmla="*/ 15 h 94"/>
                <a:gd name="T24" fmla="*/ 57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50" name="Freeform 42"/>
            <p:cNvSpPr>
              <a:spLocks/>
            </p:cNvSpPr>
            <p:nvPr/>
          </p:nvSpPr>
          <p:spPr bwMode="ltGray">
            <a:xfrm rot="1584153">
              <a:off x="585" y="466"/>
              <a:ext cx="72" cy="41"/>
            </a:xfrm>
            <a:custGeom>
              <a:avLst/>
              <a:gdLst>
                <a:gd name="T0" fmla="*/ 0 w 54"/>
                <a:gd name="T1" fmla="*/ 0 h 40"/>
                <a:gd name="T2" fmla="*/ 1 w 54"/>
                <a:gd name="T3" fmla="*/ 1 h 40"/>
                <a:gd name="T4" fmla="*/ 11 w 54"/>
                <a:gd name="T5" fmla="*/ 3 h 40"/>
                <a:gd name="T6" fmla="*/ 23 w 54"/>
                <a:gd name="T7" fmla="*/ 8 h 40"/>
                <a:gd name="T8" fmla="*/ 37 w 54"/>
                <a:gd name="T9" fmla="*/ 12 h 40"/>
                <a:gd name="T10" fmla="*/ 52 w 54"/>
                <a:gd name="T11" fmla="*/ 15 h 40"/>
                <a:gd name="T12" fmla="*/ 68 w 54"/>
                <a:gd name="T13" fmla="*/ 17 h 40"/>
                <a:gd name="T14" fmla="*/ 81 w 54"/>
                <a:gd name="T15" fmla="*/ 18 h 40"/>
                <a:gd name="T16" fmla="*/ 96 w 54"/>
                <a:gd name="T17" fmla="*/ 16 h 40"/>
                <a:gd name="T18" fmla="*/ 95 w 54"/>
                <a:gd name="T19" fmla="*/ 27 h 40"/>
                <a:gd name="T20" fmla="*/ 89 w 54"/>
                <a:gd name="T21" fmla="*/ 35 h 40"/>
                <a:gd name="T22" fmla="*/ 79 w 54"/>
                <a:gd name="T23" fmla="*/ 40 h 40"/>
                <a:gd name="T24" fmla="*/ 65 w 54"/>
                <a:gd name="T25" fmla="*/ 42 h 40"/>
                <a:gd name="T26" fmla="*/ 49 w 54"/>
                <a:gd name="T27" fmla="*/ 41 h 40"/>
                <a:gd name="T28" fmla="*/ 33 w 54"/>
                <a:gd name="T29" fmla="*/ 34 h 40"/>
                <a:gd name="T30" fmla="*/ 17 w 54"/>
                <a:gd name="T31" fmla="*/ 2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51" name="Freeform 43"/>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052" name="Freeform 44"/>
            <p:cNvSpPr>
              <a:spLocks/>
            </p:cNvSpPr>
            <p:nvPr/>
          </p:nvSpPr>
          <p:spPr bwMode="ltGray">
            <a:xfrm rot="1584153">
              <a:off x="56" y="84"/>
              <a:ext cx="804" cy="686"/>
            </a:xfrm>
            <a:custGeom>
              <a:avLst/>
              <a:gdLst>
                <a:gd name="T0" fmla="*/ 30 w 596"/>
                <a:gd name="T1" fmla="*/ 392 h 666"/>
                <a:gd name="T2" fmla="*/ 11 w 596"/>
                <a:gd name="T3" fmla="*/ 362 h 666"/>
                <a:gd name="T4" fmla="*/ 0 w 596"/>
                <a:gd name="T5" fmla="*/ 307 h 666"/>
                <a:gd name="T6" fmla="*/ 7 w 596"/>
                <a:gd name="T7" fmla="*/ 236 h 666"/>
                <a:gd name="T8" fmla="*/ 46 w 596"/>
                <a:gd name="T9" fmla="*/ 161 h 666"/>
                <a:gd name="T10" fmla="*/ 125 w 596"/>
                <a:gd name="T11" fmla="*/ 90 h 666"/>
                <a:gd name="T12" fmla="*/ 259 w 596"/>
                <a:gd name="T13" fmla="*/ 33 h 666"/>
                <a:gd name="T14" fmla="*/ 449 w 596"/>
                <a:gd name="T15" fmla="*/ 2 h 666"/>
                <a:gd name="T16" fmla="*/ 692 w 596"/>
                <a:gd name="T17" fmla="*/ 9 h 666"/>
                <a:gd name="T18" fmla="*/ 881 w 596"/>
                <a:gd name="T19" fmla="*/ 72 h 666"/>
                <a:gd name="T20" fmla="*/ 1008 w 596"/>
                <a:gd name="T21" fmla="*/ 175 h 666"/>
                <a:gd name="T22" fmla="*/ 1075 w 596"/>
                <a:gd name="T23" fmla="*/ 302 h 666"/>
                <a:gd name="T24" fmla="*/ 1083 w 596"/>
                <a:gd name="T25" fmla="*/ 434 h 666"/>
                <a:gd name="T26" fmla="*/ 1031 w 596"/>
                <a:gd name="T27" fmla="*/ 557 h 666"/>
                <a:gd name="T28" fmla="*/ 923 w 596"/>
                <a:gd name="T29" fmla="*/ 652 h 666"/>
                <a:gd name="T30" fmla="*/ 759 w 596"/>
                <a:gd name="T31" fmla="*/ 704 h 666"/>
                <a:gd name="T32" fmla="*/ 708 w 596"/>
                <a:gd name="T33" fmla="*/ 699 h 666"/>
                <a:gd name="T34" fmla="*/ 803 w 596"/>
                <a:gd name="T35" fmla="*/ 655 h 666"/>
                <a:gd name="T36" fmla="*/ 877 w 596"/>
                <a:gd name="T37" fmla="*/ 577 h 666"/>
                <a:gd name="T38" fmla="*/ 927 w 596"/>
                <a:gd name="T39" fmla="*/ 482 h 666"/>
                <a:gd name="T40" fmla="*/ 946 w 596"/>
                <a:gd name="T41" fmla="*/ 377 h 666"/>
                <a:gd name="T42" fmla="*/ 935 w 596"/>
                <a:gd name="T43" fmla="*/ 274 h 666"/>
                <a:gd name="T44" fmla="*/ 882 w 596"/>
                <a:gd name="T45" fmla="*/ 184 h 666"/>
                <a:gd name="T46" fmla="*/ 788 w 596"/>
                <a:gd name="T47" fmla="*/ 118 h 666"/>
                <a:gd name="T48" fmla="*/ 621 w 596"/>
                <a:gd name="T49" fmla="*/ 79 h 666"/>
                <a:gd name="T50" fmla="*/ 448 w 596"/>
                <a:gd name="T51" fmla="*/ 65 h 666"/>
                <a:gd name="T52" fmla="*/ 317 w 596"/>
                <a:gd name="T53" fmla="*/ 75 h 666"/>
                <a:gd name="T54" fmla="*/ 220 w 596"/>
                <a:gd name="T55" fmla="*/ 107 h 666"/>
                <a:gd name="T56" fmla="*/ 152 w 596"/>
                <a:gd name="T57" fmla="*/ 158 h 666"/>
                <a:gd name="T58" fmla="*/ 104 w 596"/>
                <a:gd name="T59" fmla="*/ 218 h 666"/>
                <a:gd name="T60" fmla="*/ 73 w 596"/>
                <a:gd name="T61" fmla="*/ 288 h 666"/>
                <a:gd name="T62" fmla="*/ 51 w 596"/>
                <a:gd name="T63" fmla="*/ 359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6699"/>
                </a:solidFill>
                <a:effectLst/>
                <a:uLnTx/>
                <a:uFillTx/>
                <a:latin typeface="Arial" panose="020B0604020202020204" pitchFamily="34" charset="0"/>
                <a:ea typeface="+mn-ea"/>
                <a:cs typeface="Arial" panose="020B0604020202020204" pitchFamily="34" charset="0"/>
              </a:endParaRPr>
            </a:p>
          </p:txBody>
        </p:sp>
      </p:grpSp>
      <p:sp>
        <p:nvSpPr>
          <p:cNvPr id="142381" name="Rectangle 45"/>
          <p:cNvSpPr>
            <a:spLocks noGrp="1" noChangeArrowheads="1"/>
          </p:cNvSpPr>
          <p:nvPr>
            <p:ph type="title"/>
          </p:nvPr>
        </p:nvSpPr>
        <p:spPr bwMode="auto">
          <a:xfrm>
            <a:off x="590552" y="103188"/>
            <a:ext cx="10991849"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Rectangle 46"/>
          <p:cNvSpPr>
            <a:spLocks noGrp="1" noChangeArrowheads="1"/>
          </p:cNvSpPr>
          <p:nvPr>
            <p:ph type="body" idx="1"/>
          </p:nvPr>
        </p:nvSpPr>
        <p:spPr bwMode="auto">
          <a:xfrm>
            <a:off x="609600" y="1600201"/>
            <a:ext cx="109728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2383" name="Rectangle 47"/>
          <p:cNvSpPr>
            <a:spLocks noGrp="1" noChangeArrowheads="1"/>
          </p:cNvSpPr>
          <p:nvPr>
            <p:ph type="dt" sz="half" idx="2"/>
          </p:nvPr>
        </p:nvSpPr>
        <p:spPr bwMode="auto">
          <a:xfrm>
            <a:off x="609600" y="6243638"/>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n-US">
              <a:solidFill>
                <a:srgbClr val="006699"/>
              </a:solidFill>
            </a:endParaRPr>
          </a:p>
        </p:txBody>
      </p:sp>
      <p:sp>
        <p:nvSpPr>
          <p:cNvPr id="142384" name="Rectangle 48"/>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n-US">
              <a:solidFill>
                <a:srgbClr val="006699"/>
              </a:solidFill>
            </a:endParaRPr>
          </a:p>
        </p:txBody>
      </p:sp>
      <p:sp>
        <p:nvSpPr>
          <p:cNvPr id="142385" name="Rectangle 49"/>
          <p:cNvSpPr>
            <a:spLocks noGrp="1" noChangeArrowheads="1"/>
          </p:cNvSpPr>
          <p:nvPr>
            <p:ph type="sldNum" sz="quarter" idx="4"/>
          </p:nvPr>
        </p:nvSpPr>
        <p:spPr bwMode="auto">
          <a:xfrm>
            <a:off x="8737600" y="6243638"/>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E8592A08-5D9F-4115-A175-87005E123125}" type="slidenum">
              <a:rPr lang="en-US" smtClean="0">
                <a:solidFill>
                  <a:srgbClr val="006699"/>
                </a:solidFill>
              </a:rPr>
              <a:pPr fontAlgn="base">
                <a:spcBef>
                  <a:spcPct val="0"/>
                </a:spcBef>
                <a:spcAft>
                  <a:spcPct val="0"/>
                </a:spcAft>
                <a:defRPr/>
              </a:pPr>
              <a:t>‹#›</a:t>
            </a:fld>
            <a:endParaRPr lang="en-US">
              <a:solidFill>
                <a:srgbClr val="006699"/>
              </a:solidFill>
            </a:endParaRPr>
          </a:p>
        </p:txBody>
      </p:sp>
    </p:spTree>
    <p:extLst>
      <p:ext uri="{BB962C8B-B14F-4D97-AF65-F5344CB8AC3E}">
        <p14:creationId xmlns:p14="http://schemas.microsoft.com/office/powerpoint/2010/main" val="6110658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txStyles>
    <p:titleStyle>
      <a:lvl1pPr algn="ctr" rtl="0" eaLnBrk="0" fontAlgn="base" hangingPunct="0">
        <a:lnSpc>
          <a:spcPct val="90000"/>
        </a:lnSpc>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1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slideLayout" Target="../slideLayouts/slideLayout23.xml"/><Relationship Id="rId1" Type="http://schemas.openxmlformats.org/officeDocument/2006/relationships/tags" Target="../tags/tag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xml"/><Relationship Id="rId1" Type="http://schemas.openxmlformats.org/officeDocument/2006/relationships/tags" Target="../tags/tag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14.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1.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3.xml"/><Relationship Id="rId1" Type="http://schemas.openxmlformats.org/officeDocument/2006/relationships/tags" Target="../tags/tag16.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1.xml"/><Relationship Id="rId1" Type="http://schemas.openxmlformats.org/officeDocument/2006/relationships/tags" Target="../tags/tag17.xml"/><Relationship Id="rId5" Type="http://schemas.openxmlformats.org/officeDocument/2006/relationships/image" Target="../media/image46.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slideLayout" Target="../slideLayouts/slideLayout31.xml"/><Relationship Id="rId1" Type="http://schemas.openxmlformats.org/officeDocument/2006/relationships/tags" Target="../tags/tag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0.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8.xml"/><Relationship Id="rId3" Type="http://schemas.openxmlformats.org/officeDocument/2006/relationships/audio" Target="../media/media1.mp3"/><Relationship Id="rId7" Type="http://schemas.openxmlformats.org/officeDocument/2006/relationships/image" Target="../media/image10.gif"/><Relationship Id="rId12" Type="http://schemas.openxmlformats.org/officeDocument/2006/relationships/image" Target="../media/image13.gif"/><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tags" Target="../tags/tag3.xml"/><Relationship Id="rId6" Type="http://schemas.openxmlformats.org/officeDocument/2006/relationships/image" Target="../media/image9.gif"/><Relationship Id="rId11" Type="http://schemas.openxmlformats.org/officeDocument/2006/relationships/slide" Target="slide5.xml"/><Relationship Id="rId5" Type="http://schemas.openxmlformats.org/officeDocument/2006/relationships/image" Target="../media/image8.jpg"/><Relationship Id="rId15" Type="http://schemas.openxmlformats.org/officeDocument/2006/relationships/image" Target="../media/image15.png"/><Relationship Id="rId10" Type="http://schemas.openxmlformats.org/officeDocument/2006/relationships/image" Target="../media/image12.gif"/><Relationship Id="rId4" Type="http://schemas.openxmlformats.org/officeDocument/2006/relationships/slideLayout" Target="../slideLayouts/slideLayout7.xml"/><Relationship Id="rId9" Type="http://schemas.microsoft.com/office/2007/relationships/hdphoto" Target="../media/hdphoto1.wdp"/><Relationship Id="rId14" Type="http://schemas.openxmlformats.org/officeDocument/2006/relationships/image" Target="../media/image14.gif"/></Relationships>
</file>

<file path=ppt/slides/_rels/slide20.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1.xml"/><Relationship Id="rId6" Type="http://schemas.openxmlformats.org/officeDocument/2006/relationships/image" Target="../media/image52.png"/><Relationship Id="rId5" Type="http://schemas.openxmlformats.org/officeDocument/2006/relationships/notesSlide" Target="../notesSlides/notesSlide8.xml"/><Relationship Id="rId4"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2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0.xml"/><Relationship Id="rId1" Type="http://schemas.openxmlformats.org/officeDocument/2006/relationships/tags" Target="../tags/tag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84.xml"/><Relationship Id="rId1" Type="http://schemas.openxmlformats.org/officeDocument/2006/relationships/tags" Target="../tags/tag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7.xml"/><Relationship Id="rId1" Type="http://schemas.openxmlformats.org/officeDocument/2006/relationships/tags" Target="../tags/tag27.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wmf"/><Relationship Id="rId7" Type="http://schemas.openxmlformats.org/officeDocument/2006/relationships/image" Target="../media/image66.png"/><Relationship Id="rId2" Type="http://schemas.openxmlformats.org/officeDocument/2006/relationships/slideLayout" Target="../slideLayouts/slideLayout95.xml"/><Relationship Id="rId1" Type="http://schemas.openxmlformats.org/officeDocument/2006/relationships/tags" Target="../tags/tag28.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gif"/><Relationship Id="rId9" Type="http://schemas.openxmlformats.org/officeDocument/2006/relationships/image" Target="../media/image68.gif"/></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13.gif"/><Relationship Id="rId3" Type="http://schemas.openxmlformats.org/officeDocument/2006/relationships/audio" Target="../media/media1.mp3"/><Relationship Id="rId7" Type="http://schemas.openxmlformats.org/officeDocument/2006/relationships/slide" Target="slide6.xml"/><Relationship Id="rId12" Type="http://schemas.openxmlformats.org/officeDocument/2006/relationships/slide" Target="slide7.xml"/><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17.gif"/><Relationship Id="rId11" Type="http://schemas.openxmlformats.org/officeDocument/2006/relationships/slide" Target="slide5.xml"/><Relationship Id="rId5" Type="http://schemas.openxmlformats.org/officeDocument/2006/relationships/slide" Target="slide8.xml"/><Relationship Id="rId15" Type="http://schemas.openxmlformats.org/officeDocument/2006/relationships/image" Target="../media/image15.png"/><Relationship Id="rId10" Type="http://schemas.openxmlformats.org/officeDocument/2006/relationships/image" Target="../media/image9.gif"/><Relationship Id="rId4" Type="http://schemas.openxmlformats.org/officeDocument/2006/relationships/slideLayout" Target="../slideLayouts/slideLayout7.xml"/><Relationship Id="rId9" Type="http://schemas.openxmlformats.org/officeDocument/2006/relationships/slide" Target="slide4.xml"/><Relationship Id="rId14" Type="http://schemas.openxmlformats.org/officeDocument/2006/relationships/image" Target="../media/image19.gif"/></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9.gif"/><Relationship Id="rId3" Type="http://schemas.openxmlformats.org/officeDocument/2006/relationships/audio" Target="../media/media2.mp3"/><Relationship Id="rId7" Type="http://schemas.openxmlformats.org/officeDocument/2006/relationships/image" Target="../media/image20.jpg"/><Relationship Id="rId12" Type="http://schemas.openxmlformats.org/officeDocument/2006/relationships/image" Target="../media/image22.wmf"/><Relationship Id="rId2" Type="http://schemas.microsoft.com/office/2007/relationships/media" Target="../media/media2.mp3"/><Relationship Id="rId1" Type="http://schemas.openxmlformats.org/officeDocument/2006/relationships/tags" Target="../tags/tag5.xml"/><Relationship Id="rId6" Type="http://schemas.openxmlformats.org/officeDocument/2006/relationships/audio" Target="../media/audio2.wav"/><Relationship Id="rId11" Type="http://schemas.microsoft.com/office/2007/relationships/hdphoto" Target="../media/hdphoto2.wdp"/><Relationship Id="rId5" Type="http://schemas.openxmlformats.org/officeDocument/2006/relationships/audio" Target="../media/audio1.wav"/><Relationship Id="rId10" Type="http://schemas.openxmlformats.org/officeDocument/2006/relationships/image" Target="../media/image21.png"/><Relationship Id="rId4" Type="http://schemas.openxmlformats.org/officeDocument/2006/relationships/slideLayout" Target="../slideLayouts/slideLayout42.xml"/><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1.png"/><Relationship Id="rId18" Type="http://schemas.openxmlformats.org/officeDocument/2006/relationships/image" Target="../media/image2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slide" Target="slide3.xml"/><Relationship Id="rId17"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13.gif"/><Relationship Id="rId1" Type="http://schemas.openxmlformats.org/officeDocument/2006/relationships/tags" Target="../tags/tag6.xml"/><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notesSlide" Target="../notesSlides/notesSlide1.xml"/><Relationship Id="rId15" Type="http://schemas.openxmlformats.org/officeDocument/2006/relationships/image" Target="../media/image22.wmf"/><Relationship Id="rId10" Type="http://schemas.openxmlformats.org/officeDocument/2006/relationships/image" Target="../media/image20.jpg"/><Relationship Id="rId4" Type="http://schemas.openxmlformats.org/officeDocument/2006/relationships/slideLayout" Target="../slideLayouts/slideLayout42.xml"/><Relationship Id="rId9" Type="http://schemas.openxmlformats.org/officeDocument/2006/relationships/audio" Target="../media/audio4.wav"/><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gif"/><Relationship Id="rId3" Type="http://schemas.openxmlformats.org/officeDocument/2006/relationships/audio" Target="../media/media2.mp3"/><Relationship Id="rId7" Type="http://schemas.openxmlformats.org/officeDocument/2006/relationships/image" Target="../media/image20.jpg"/><Relationship Id="rId12" Type="http://schemas.openxmlformats.org/officeDocument/2006/relationships/image" Target="../media/image22.wmf"/><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audio" Target="../media/audio2.wav"/><Relationship Id="rId11" Type="http://schemas.microsoft.com/office/2007/relationships/hdphoto" Target="../media/hdphoto2.wdp"/><Relationship Id="rId5" Type="http://schemas.openxmlformats.org/officeDocument/2006/relationships/audio" Target="../media/audio1.wav"/><Relationship Id="rId10" Type="http://schemas.openxmlformats.org/officeDocument/2006/relationships/image" Target="../media/image21.png"/><Relationship Id="rId4" Type="http://schemas.openxmlformats.org/officeDocument/2006/relationships/slideLayout" Target="../slideLayouts/slideLayout42.xml"/><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gif"/><Relationship Id="rId3" Type="http://schemas.openxmlformats.org/officeDocument/2006/relationships/audio" Target="../media/media2.mp3"/><Relationship Id="rId7" Type="http://schemas.openxmlformats.org/officeDocument/2006/relationships/image" Target="../media/image20.jpg"/><Relationship Id="rId12" Type="http://schemas.openxmlformats.org/officeDocument/2006/relationships/image" Target="../media/image22.wmf"/><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audio" Target="../media/audio2.wav"/><Relationship Id="rId11" Type="http://schemas.microsoft.com/office/2007/relationships/hdphoto" Target="../media/hdphoto2.wdp"/><Relationship Id="rId5" Type="http://schemas.openxmlformats.org/officeDocument/2006/relationships/audio" Target="../media/audio1.wav"/><Relationship Id="rId10" Type="http://schemas.openxmlformats.org/officeDocument/2006/relationships/image" Target="../media/image21.png"/><Relationship Id="rId4" Type="http://schemas.openxmlformats.org/officeDocument/2006/relationships/slideLayout" Target="../slideLayouts/slideLayout42.xml"/><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10.xml"/><Relationship Id="rId5" Type="http://schemas.openxmlformats.org/officeDocument/2006/relationships/image" Target="../media/image32.png"/><Relationship Id="rId4"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842258" y="1922988"/>
            <a:ext cx="6822077" cy="738910"/>
          </a:xfrm>
          <a:prstGeom prst="rect">
            <a:avLst/>
          </a:prstGeom>
        </p:spPr>
        <p:txBody>
          <a:bodyPr>
            <a:prstTxWarp prst="textDeflateBottom">
              <a:avLst>
                <a:gd name="adj" fmla="val 68117"/>
              </a:avLst>
            </a:prstTxWarp>
            <a:spAutoFit/>
          </a:bodyPr>
          <a:lstStyle/>
          <a:p>
            <a:pPr>
              <a:defRPr/>
            </a:pPr>
            <a:r>
              <a:rPr lang="en-US" sz="4400" b="1" dirty="0">
                <a:solidFill>
                  <a:srgbClr val="0000FF"/>
                </a:solidFill>
                <a:latin typeface="Times New Roman" panose="02020603050405020304" pitchFamily="18" charset="0"/>
                <a:cs typeface="Times New Roman" panose="02020603050405020304" pitchFamily="18" charset="0"/>
              </a:rPr>
              <a:t>TỰ NHIÊN </a:t>
            </a:r>
            <a:r>
              <a:rPr lang="en-US" sz="4400" b="1" dirty="0" smtClean="0">
                <a:solidFill>
                  <a:srgbClr val="0000FF"/>
                </a:solidFill>
                <a:latin typeface="Times New Roman" panose="02020603050405020304" pitchFamily="18" charset="0"/>
                <a:cs typeface="Times New Roman" panose="02020603050405020304" pitchFamily="18" charset="0"/>
              </a:rPr>
              <a:t>VÀ </a:t>
            </a:r>
            <a:r>
              <a:rPr lang="en-US" sz="4400" b="1" dirty="0">
                <a:solidFill>
                  <a:srgbClr val="0000FF"/>
                </a:solidFill>
                <a:latin typeface="Times New Roman" panose="02020603050405020304" pitchFamily="18" charset="0"/>
                <a:cs typeface="Times New Roman" panose="02020603050405020304" pitchFamily="18" charset="0"/>
              </a:rPr>
              <a:t>XÃ </a:t>
            </a:r>
            <a:r>
              <a:rPr lang="en-US" sz="4400" b="1" dirty="0" smtClean="0">
                <a:solidFill>
                  <a:srgbClr val="0000FF"/>
                </a:solidFill>
                <a:latin typeface="Times New Roman" panose="02020603050405020304" pitchFamily="18" charset="0"/>
                <a:cs typeface="Times New Roman" panose="02020603050405020304" pitchFamily="18" charset="0"/>
              </a:rPr>
              <a:t>HỘI 2</a:t>
            </a:r>
            <a:endParaRPr lang="en-US" sz="4400" dirty="0">
              <a:solidFill>
                <a:srgbClr val="000000"/>
              </a:solidFill>
              <a:latin typeface="Arial"/>
            </a:endParaRPr>
          </a:p>
        </p:txBody>
      </p:sp>
      <p:sp>
        <p:nvSpPr>
          <p:cNvPr id="2" name="TextBox 1"/>
          <p:cNvSpPr txBox="1"/>
          <p:nvPr/>
        </p:nvSpPr>
        <p:spPr>
          <a:xfrm>
            <a:off x="2842258" y="3917264"/>
            <a:ext cx="8106591" cy="400110"/>
          </a:xfrm>
          <a:prstGeom prst="rect">
            <a:avLst/>
          </a:prstGeom>
          <a:noFill/>
        </p:spPr>
        <p:txBody>
          <a:bodyPr wrap="square" rtlCol="0">
            <a:spAutoFit/>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GV : PHẠM THỊ THANH HƯƠNG</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124743" y="261257"/>
            <a:ext cx="6257108" cy="830997"/>
          </a:xfrm>
          <a:prstGeom prst="rect">
            <a:avLst/>
          </a:prstGeom>
          <a:noFill/>
        </p:spPr>
        <p:txBody>
          <a:bodyPr wrap="square" rtlCol="0">
            <a:spAutoFit/>
          </a:bodyPr>
          <a:lstStyle/>
          <a:p>
            <a:pPr algn="ctr"/>
            <a:r>
              <a:rPr lang="en-US" sz="2400" dirty="0" smtClean="0">
                <a:solidFill>
                  <a:schemeClr val="accent1"/>
                </a:solidFill>
                <a:latin typeface="Times New Roman" panose="02020603050405020304" pitchFamily="18" charset="0"/>
                <a:cs typeface="Times New Roman" panose="02020603050405020304" pitchFamily="18" charset="0"/>
              </a:rPr>
              <a:t>ỦY BAN NHÂN DÂN HUYỆN AN LÃO</a:t>
            </a:r>
          </a:p>
          <a:p>
            <a:pPr algn="ctr"/>
            <a:r>
              <a:rPr lang="en-US" sz="2400" b="1" dirty="0" smtClean="0">
                <a:solidFill>
                  <a:schemeClr val="accent1"/>
                </a:solidFill>
                <a:latin typeface="Times New Roman" panose="02020603050405020304" pitchFamily="18" charset="0"/>
                <a:cs typeface="Times New Roman" panose="02020603050405020304" pitchFamily="18" charset="0"/>
              </a:rPr>
              <a:t>TRƯỜNG TIỂU HỌC QUANG TRUNG</a:t>
            </a:r>
            <a:endParaRPr lang="en-US" sz="2400" b="1" dirty="0">
              <a:solidFill>
                <a:schemeClr val="accent1"/>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4754877" y="1026939"/>
            <a:ext cx="322652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60023" y="1330957"/>
            <a:ext cx="7471953" cy="461665"/>
          </a:xfrm>
          <a:prstGeom prst="rect">
            <a:avLst/>
          </a:prstGeom>
          <a:noFill/>
        </p:spPr>
        <p:txBody>
          <a:bodyPr wrap="square" rtlCol="0">
            <a:spAutoFit/>
          </a:bodyPr>
          <a:lstStyle/>
          <a:p>
            <a:pPr algn="ctr"/>
            <a:r>
              <a:rPr lang="en-US" sz="2400" b="1" dirty="0" smtClean="0">
                <a:solidFill>
                  <a:schemeClr val="accent1"/>
                </a:solidFill>
                <a:latin typeface="Times New Roman" panose="02020603050405020304" pitchFamily="18" charset="0"/>
                <a:cs typeface="Times New Roman" panose="02020603050405020304" pitchFamily="18" charset="0"/>
              </a:rPr>
              <a:t>BỘ SÁCH KẾT NỐI TRI THỨC VỚI CUỘC SỐNG</a:t>
            </a:r>
            <a:endParaRPr lang="en-US" sz="2400" b="1" dirty="0">
              <a:solidFill>
                <a:schemeClr val="accent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203810" y="2897842"/>
            <a:ext cx="8098971" cy="523220"/>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BÀI 13. HOẠT ĐỘNG GIAO THÔNG (TIẾT 1)</a:t>
            </a:r>
            <a:endParaRPr lang="en-US" sz="28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863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0108D0-1209-41B4-BA47-BF46307CE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2145" y="863841"/>
            <a:ext cx="6885709" cy="3722014"/>
          </a:xfrm>
          <a:prstGeom prst="rect">
            <a:avLst/>
          </a:prstGeom>
        </p:spPr>
      </p:pic>
    </p:spTree>
    <p:custDataLst>
      <p:tags r:id="rId1"/>
    </p:custDataLst>
    <p:extLst>
      <p:ext uri="{BB962C8B-B14F-4D97-AF65-F5344CB8AC3E}">
        <p14:creationId xmlns:p14="http://schemas.microsoft.com/office/powerpoint/2010/main" val="1255102601"/>
      </p:ext>
    </p:extLst>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2495309" y="237659"/>
            <a:ext cx="8894619" cy="1569660"/>
          </a:xfrm>
          <a:prstGeom prst="rect">
            <a:avLst/>
          </a:prstGeom>
          <a:noFill/>
        </p:spPr>
        <p:txBody>
          <a:bodyPr wrap="square" rtlCol="0">
            <a:spAutoFit/>
          </a:bodyPr>
          <a:lstStyle/>
          <a:p>
            <a:r>
              <a:rPr lang="en-US" sz="4800" dirty="0" err="1" smtClean="0">
                <a:latin typeface="Times New Roman" panose="02020603050405020304" pitchFamily="18" charset="0"/>
                <a:cs typeface="Times New Roman" panose="02020603050405020304" pitchFamily="18" charset="0"/>
              </a:rPr>
              <a:t>Hằng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ngày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đến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trường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bằng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phương</a:t>
            </a:r>
            <a:r>
              <a:rPr lang="en-US" sz="4800" dirty="0" smtClean="0">
                <a:latin typeface="Times New Roman" panose="02020603050405020304" pitchFamily="18" charset="0"/>
                <a:cs typeface="Times New Roman" panose="02020603050405020304" pitchFamily="18" charset="0"/>
              </a:rPr>
              <a:t> tiện </a:t>
            </a:r>
            <a:r>
              <a:rPr lang="en-US" sz="4800" dirty="0" err="1" smtClean="0">
                <a:latin typeface="Times New Roman" panose="02020603050405020304" pitchFamily="18" charset="0"/>
                <a:cs typeface="Times New Roman" panose="02020603050405020304" pitchFamily="18" charset="0"/>
              </a:rPr>
              <a:t>giao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thông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nào</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pic>
        <p:nvPicPr>
          <p:cNvPr id="4" name="Picture 3" descr="qustionbig_w"/>
          <p:cNvPicPr>
            <a:picLocks noChangeAspect="1" noChangeArrowheads="1" noCrop="1"/>
          </p:cNvPicPr>
          <p:nvPr/>
        </p:nvPicPr>
        <p:blipFill>
          <a:blip r:embed="rId4"/>
          <a:srcRect/>
          <a:stretch>
            <a:fillRect/>
          </a:stretch>
        </p:blipFill>
        <p:spPr bwMode="auto">
          <a:xfrm>
            <a:off x="1286376" y="355315"/>
            <a:ext cx="1307407" cy="1585104"/>
          </a:xfrm>
          <a:prstGeom prst="rect">
            <a:avLst/>
          </a:prstGeom>
          <a:noFill/>
        </p:spPr>
      </p:pic>
      <p:pic>
        <p:nvPicPr>
          <p:cNvPr id="5" name="Picture 2" descr="7 tiêu chí mà bạn cần biết khi chọn mua xe đạ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048" y="2629387"/>
            <a:ext cx="3597639" cy="23951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onda | Xe máy | Danh sách sản phẩ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3065" y="2726590"/>
            <a:ext cx="4506366" cy="28403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hững sai lầm lớn khi bảo dưỡng xe ô tô 20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2808" y="2770064"/>
            <a:ext cx="3729192" cy="27968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76091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18" name="TextBox 17"/>
          <p:cNvSpPr txBox="1"/>
          <p:nvPr/>
        </p:nvSpPr>
        <p:spPr>
          <a:xfrm>
            <a:off x="582561" y="254636"/>
            <a:ext cx="10098139" cy="1015663"/>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000" b="1" dirty="0" smtClean="0">
                <a:solidFill>
                  <a:prstClr val="white"/>
                </a:solidFill>
                <a:latin typeface="Arial"/>
                <a:ea typeface="Microsoft YaHei" panose="020B0503020204020204" charset="-122"/>
              </a:rPr>
              <a:t> </a:t>
            </a:r>
            <a:r>
              <a:rPr lang="en-US" altLang="zh-CN" sz="3000" b="1" dirty="0" err="1">
                <a:solidFill>
                  <a:prstClr val="white"/>
                </a:solidFill>
                <a:latin typeface="Arial"/>
                <a:ea typeface="Microsoft YaHei" panose="020B0503020204020204" charset="-122"/>
              </a:rPr>
              <a:t>Kể</a:t>
            </a:r>
            <a:r>
              <a:rPr lang="en-US" altLang="zh-CN" sz="3000" b="1" dirty="0">
                <a:solidFill>
                  <a:prstClr val="white"/>
                </a:solidFill>
                <a:latin typeface="Arial"/>
                <a:ea typeface="Microsoft YaHei" panose="020B0503020204020204" charset="-122"/>
              </a:rPr>
              <a:t> </a:t>
            </a:r>
            <a:r>
              <a:rPr lang="en-US" altLang="zh-CN" sz="3000" b="1" dirty="0" err="1">
                <a:solidFill>
                  <a:prstClr val="white"/>
                </a:solidFill>
                <a:latin typeface="Arial"/>
                <a:ea typeface="Microsoft YaHei" panose="020B0503020204020204" charset="-122"/>
              </a:rPr>
              <a:t>tên</a:t>
            </a:r>
            <a:r>
              <a:rPr lang="en-US" altLang="zh-CN" sz="3000" b="1" dirty="0">
                <a:solidFill>
                  <a:prstClr val="white"/>
                </a:solidFill>
                <a:latin typeface="Arial"/>
                <a:ea typeface="Microsoft YaHei" panose="020B0503020204020204" charset="-122"/>
              </a:rPr>
              <a:t> </a:t>
            </a:r>
            <a:r>
              <a:rPr lang="en-US" altLang="zh-CN" sz="3000" b="1" dirty="0" err="1">
                <a:solidFill>
                  <a:prstClr val="white"/>
                </a:solidFill>
                <a:latin typeface="Arial"/>
                <a:ea typeface="Microsoft YaHei" panose="020B0503020204020204" charset="-122"/>
              </a:rPr>
              <a:t>các</a:t>
            </a:r>
            <a:r>
              <a:rPr lang="en-US" altLang="zh-CN" sz="3000" b="1" dirty="0">
                <a:solidFill>
                  <a:prstClr val="white"/>
                </a:solidFill>
                <a:latin typeface="Arial"/>
                <a:ea typeface="Microsoft YaHei" panose="020B0503020204020204" charset="-122"/>
              </a:rPr>
              <a:t> </a:t>
            </a:r>
            <a:r>
              <a:rPr lang="en-US" altLang="zh-CN" sz="3000" b="1" dirty="0" err="1">
                <a:solidFill>
                  <a:prstClr val="white"/>
                </a:solidFill>
                <a:latin typeface="Arial"/>
                <a:ea typeface="Microsoft YaHei" panose="020B0503020204020204" charset="-122"/>
              </a:rPr>
              <a:t>phương</a:t>
            </a:r>
            <a:r>
              <a:rPr lang="en-US" altLang="zh-CN" sz="3000" b="1" dirty="0">
                <a:solidFill>
                  <a:prstClr val="white"/>
                </a:solidFill>
                <a:latin typeface="Arial"/>
                <a:ea typeface="Microsoft YaHei" panose="020B0503020204020204" charset="-122"/>
              </a:rPr>
              <a:t> tiện </a:t>
            </a:r>
            <a:r>
              <a:rPr lang="en-US" altLang="zh-CN" sz="3000" b="1" dirty="0" err="1">
                <a:solidFill>
                  <a:prstClr val="white"/>
                </a:solidFill>
                <a:latin typeface="Arial"/>
                <a:ea typeface="Microsoft YaHei" panose="020B0503020204020204" charset="-122"/>
              </a:rPr>
              <a:t>giao</a:t>
            </a:r>
            <a:r>
              <a:rPr lang="en-US" altLang="zh-CN" sz="3000" b="1" dirty="0">
                <a:solidFill>
                  <a:prstClr val="white"/>
                </a:solidFill>
                <a:latin typeface="Arial"/>
                <a:ea typeface="Microsoft YaHei" panose="020B0503020204020204" charset="-122"/>
              </a:rPr>
              <a:t> </a:t>
            </a:r>
            <a:r>
              <a:rPr lang="en-US" altLang="zh-CN" sz="3000" b="1" dirty="0" err="1">
                <a:solidFill>
                  <a:prstClr val="white"/>
                </a:solidFill>
                <a:latin typeface="Arial"/>
                <a:ea typeface="Microsoft YaHei" panose="020B0503020204020204" charset="-122"/>
              </a:rPr>
              <a:t>thông</a:t>
            </a:r>
            <a:r>
              <a:rPr lang="en-US" altLang="zh-CN" sz="3000" b="1" dirty="0">
                <a:solidFill>
                  <a:prstClr val="white"/>
                </a:solidFill>
                <a:latin typeface="Arial"/>
                <a:ea typeface="Microsoft YaHei" panose="020B0503020204020204" charset="-122"/>
              </a:rPr>
              <a:t> Minh </a:t>
            </a:r>
            <a:r>
              <a:rPr lang="en-US" altLang="zh-CN" sz="3000" b="1" dirty="0" err="1">
                <a:solidFill>
                  <a:prstClr val="white"/>
                </a:solidFill>
                <a:latin typeface="Arial"/>
                <a:ea typeface="Microsoft YaHei" panose="020B0503020204020204" charset="-122"/>
              </a:rPr>
              <a:t>sử</a:t>
            </a:r>
            <a:r>
              <a:rPr lang="en-US" altLang="zh-CN" sz="3000" b="1" dirty="0">
                <a:solidFill>
                  <a:prstClr val="white"/>
                </a:solidFill>
                <a:latin typeface="Arial"/>
                <a:ea typeface="Microsoft YaHei" panose="020B0503020204020204" charset="-122"/>
              </a:rPr>
              <a:t> </a:t>
            </a:r>
            <a:r>
              <a:rPr lang="en-US" altLang="zh-CN" sz="3000" b="1" dirty="0" err="1">
                <a:solidFill>
                  <a:prstClr val="white"/>
                </a:solidFill>
                <a:latin typeface="Arial"/>
                <a:ea typeface="Microsoft YaHei" panose="020B0503020204020204" charset="-122"/>
              </a:rPr>
              <a:t>dụng</a:t>
            </a:r>
            <a:r>
              <a:rPr lang="en-US" altLang="zh-CN" sz="3000" b="1" dirty="0">
                <a:solidFill>
                  <a:prstClr val="white"/>
                </a:solidFill>
                <a:latin typeface="Arial"/>
                <a:ea typeface="Microsoft YaHei" panose="020B0503020204020204" charset="-122"/>
              </a:rPr>
              <a:t> </a:t>
            </a:r>
            <a:r>
              <a:rPr lang="en-US" altLang="zh-CN" sz="3000" b="1" dirty="0" err="1">
                <a:solidFill>
                  <a:prstClr val="white"/>
                </a:solidFill>
                <a:latin typeface="Arial"/>
                <a:ea typeface="Microsoft YaHei" panose="020B0503020204020204" charset="-122"/>
              </a:rPr>
              <a:t>khi</a:t>
            </a:r>
            <a:r>
              <a:rPr lang="en-US" altLang="zh-CN" sz="3000" b="1" dirty="0">
                <a:solidFill>
                  <a:prstClr val="white"/>
                </a:solidFill>
                <a:latin typeface="Arial"/>
                <a:ea typeface="Microsoft YaHei" panose="020B0503020204020204" charset="-122"/>
              </a:rPr>
              <a:t> </a:t>
            </a:r>
            <a:r>
              <a:rPr lang="en-US" altLang="zh-CN" sz="3000" b="1" dirty="0" err="1">
                <a:solidFill>
                  <a:prstClr val="white"/>
                </a:solidFill>
                <a:latin typeface="Arial"/>
                <a:ea typeface="Microsoft YaHei" panose="020B0503020204020204" charset="-122"/>
              </a:rPr>
              <a:t>đi</a:t>
            </a:r>
            <a:r>
              <a:rPr lang="en-US" altLang="zh-CN" sz="3000" b="1" dirty="0">
                <a:solidFill>
                  <a:prstClr val="white"/>
                </a:solidFill>
                <a:latin typeface="Arial"/>
                <a:ea typeface="Microsoft YaHei" panose="020B0503020204020204" charset="-122"/>
              </a:rPr>
              <a:t> du </a:t>
            </a:r>
            <a:r>
              <a:rPr lang="en-US" altLang="zh-CN" sz="3000" b="1" dirty="0" err="1">
                <a:solidFill>
                  <a:prstClr val="white"/>
                </a:solidFill>
                <a:latin typeface="Arial"/>
                <a:ea typeface="Microsoft YaHei" panose="020B0503020204020204" charset="-122"/>
              </a:rPr>
              <a:t>lịch</a:t>
            </a:r>
            <a:r>
              <a:rPr lang="en-US" altLang="zh-CN" sz="3000" b="1" dirty="0">
                <a:solidFill>
                  <a:prstClr val="white"/>
                </a:solidFill>
                <a:latin typeface="Arial"/>
                <a:ea typeface="Microsoft YaHei" panose="020B0503020204020204" charset="-122"/>
              </a:rPr>
              <a:t> </a:t>
            </a:r>
            <a:r>
              <a:rPr lang="en-US" altLang="zh-CN" sz="3000" b="1" dirty="0" err="1">
                <a:solidFill>
                  <a:prstClr val="white"/>
                </a:solidFill>
                <a:latin typeface="Arial"/>
                <a:ea typeface="Microsoft YaHei" panose="020B0503020204020204" charset="-122"/>
              </a:rPr>
              <a:t>cùng</a:t>
            </a:r>
            <a:r>
              <a:rPr lang="en-US" altLang="zh-CN" sz="3000" b="1" dirty="0">
                <a:solidFill>
                  <a:prstClr val="white"/>
                </a:solidFill>
                <a:latin typeface="Arial"/>
                <a:ea typeface="Microsoft YaHei" panose="020B0503020204020204" charset="-122"/>
              </a:rPr>
              <a:t> </a:t>
            </a:r>
            <a:r>
              <a:rPr lang="en-US" altLang="zh-CN" sz="3000" b="1" dirty="0" err="1">
                <a:solidFill>
                  <a:prstClr val="white"/>
                </a:solidFill>
                <a:latin typeface="Arial"/>
                <a:ea typeface="Microsoft YaHei" panose="020B0503020204020204" charset="-122"/>
              </a:rPr>
              <a:t>gia</a:t>
            </a:r>
            <a:r>
              <a:rPr lang="en-US" altLang="zh-CN" sz="3000" b="1" dirty="0">
                <a:solidFill>
                  <a:prstClr val="white"/>
                </a:solidFill>
                <a:latin typeface="Arial"/>
                <a:ea typeface="Microsoft YaHei" panose="020B0503020204020204" charset="-122"/>
              </a:rPr>
              <a:t> </a:t>
            </a:r>
            <a:r>
              <a:rPr lang="en-US" altLang="zh-CN" sz="3000" b="1" dirty="0" err="1">
                <a:solidFill>
                  <a:prstClr val="white"/>
                </a:solidFill>
                <a:latin typeface="Arial"/>
                <a:ea typeface="Microsoft YaHei" panose="020B0503020204020204" charset="-122"/>
              </a:rPr>
              <a:t>đình</a:t>
            </a:r>
            <a:r>
              <a:rPr lang="en-US" altLang="zh-CN" sz="3000" b="1" dirty="0">
                <a:solidFill>
                  <a:prstClr val="white"/>
                </a:solidFill>
                <a:latin typeface="Arial"/>
                <a:ea typeface="Microsoft YaHei" panose="020B0503020204020204" charset="-122"/>
              </a:rPr>
              <a:t>?</a:t>
            </a:r>
            <a:endParaRPr kumimoji="0" lang="zh-CN" altLang="en-US" sz="3000" b="0" i="0" u="none" strike="noStrike" kern="1200" cap="none" spc="0" normalizeH="0" baseline="0" noProof="0" dirty="0">
              <a:ln>
                <a:noFill/>
              </a:ln>
              <a:solidFill>
                <a:prstClr val="white"/>
              </a:solidFill>
              <a:effectLst/>
              <a:uLnTx/>
              <a:uFillTx/>
              <a:latin typeface="Arial"/>
              <a:ea typeface="Microsoft YaHei" panose="020B0503020204020204" charset="-122"/>
              <a:cs typeface="+mn-cs"/>
            </a:endParaRPr>
          </a:p>
        </p:txBody>
      </p:sp>
      <p:pic>
        <p:nvPicPr>
          <p:cNvPr id="6" name="Content Placeholder 5" descr="logohtchuan"/>
          <p:cNvPicPr>
            <a:picLocks noChangeAspect="1"/>
          </p:cNvPicPr>
          <p:nvPr/>
        </p:nvPicPr>
        <p:blipFill>
          <a:blip r:embed="rId5"/>
          <a:stretch>
            <a:fillRect/>
          </a:stretch>
        </p:blipFill>
        <p:spPr>
          <a:xfrm>
            <a:off x="10680700" y="88265"/>
            <a:ext cx="1511300" cy="1394460"/>
          </a:xfrm>
          <a:prstGeom prst="rect">
            <a:avLst/>
          </a:prstGeom>
        </p:spPr>
      </p:pic>
      <p:pic>
        <p:nvPicPr>
          <p:cNvPr id="4" name="Picture 3">
            <a:extLst>
              <a:ext uri="{FF2B5EF4-FFF2-40B4-BE49-F238E27FC236}">
                <a16:creationId xmlns:a16="http://schemas.microsoft.com/office/drawing/2014/main" id="{7C3C457D-711C-447F-9A67-171DE7786E79}"/>
              </a:ext>
            </a:extLst>
          </p:cNvPr>
          <p:cNvPicPr>
            <a:picLocks noChangeAspect="1"/>
          </p:cNvPicPr>
          <p:nvPr/>
        </p:nvPicPr>
        <p:blipFill>
          <a:blip r:embed="rId6"/>
          <a:stretch>
            <a:fillRect/>
          </a:stretch>
        </p:blipFill>
        <p:spPr>
          <a:xfrm>
            <a:off x="2600325" y="1270299"/>
            <a:ext cx="6991350" cy="5343525"/>
          </a:xfrm>
          <a:prstGeom prst="rect">
            <a:avLst/>
          </a:prstGeom>
        </p:spPr>
      </p:pic>
      <p:sp>
        <p:nvSpPr>
          <p:cNvPr id="5" name="Rectangle: Rounded Corners 4">
            <a:extLst>
              <a:ext uri="{FF2B5EF4-FFF2-40B4-BE49-F238E27FC236}">
                <a16:creationId xmlns:a16="http://schemas.microsoft.com/office/drawing/2014/main" id="{D87A96FE-BDC0-409C-A551-93BA3564FBD9}"/>
              </a:ext>
            </a:extLst>
          </p:cNvPr>
          <p:cNvSpPr/>
          <p:nvPr/>
        </p:nvSpPr>
        <p:spPr>
          <a:xfrm>
            <a:off x="473397" y="2043579"/>
            <a:ext cx="1898576" cy="8612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Máy</a:t>
            </a:r>
            <a:r>
              <a:rPr lang="en-US" sz="3200" dirty="0"/>
              <a:t> bay</a:t>
            </a:r>
          </a:p>
        </p:txBody>
      </p:sp>
      <p:sp>
        <p:nvSpPr>
          <p:cNvPr id="11" name="Rectangle: Rounded Corners 10">
            <a:extLst>
              <a:ext uri="{FF2B5EF4-FFF2-40B4-BE49-F238E27FC236}">
                <a16:creationId xmlns:a16="http://schemas.microsoft.com/office/drawing/2014/main" id="{CC312BD5-0CE0-4000-9ECA-DA4575A1954B}"/>
              </a:ext>
            </a:extLst>
          </p:cNvPr>
          <p:cNvSpPr/>
          <p:nvPr/>
        </p:nvSpPr>
        <p:spPr>
          <a:xfrm>
            <a:off x="9343412" y="2029917"/>
            <a:ext cx="2146113" cy="8612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Xe </a:t>
            </a:r>
            <a:r>
              <a:rPr lang="en-US" sz="3200" dirty="0" err="1"/>
              <a:t>khách</a:t>
            </a:r>
            <a:endParaRPr lang="en-US" sz="3200" dirty="0"/>
          </a:p>
        </p:txBody>
      </p:sp>
      <p:sp>
        <p:nvSpPr>
          <p:cNvPr id="14" name="Rectangle: Rounded Corners 13">
            <a:extLst>
              <a:ext uri="{FF2B5EF4-FFF2-40B4-BE49-F238E27FC236}">
                <a16:creationId xmlns:a16="http://schemas.microsoft.com/office/drawing/2014/main" id="{1914FD84-022F-45AB-9BA4-CC0B7DA55764}"/>
              </a:ext>
            </a:extLst>
          </p:cNvPr>
          <p:cNvSpPr/>
          <p:nvPr/>
        </p:nvSpPr>
        <p:spPr>
          <a:xfrm>
            <a:off x="486176" y="4793650"/>
            <a:ext cx="2146113" cy="8612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Tàu</a:t>
            </a:r>
            <a:r>
              <a:rPr lang="en-US" sz="3200" dirty="0"/>
              <a:t> </a:t>
            </a:r>
            <a:r>
              <a:rPr lang="en-US" sz="3200" dirty="0" err="1"/>
              <a:t>hỏa</a:t>
            </a:r>
            <a:endParaRPr lang="en-US" sz="3200" dirty="0"/>
          </a:p>
        </p:txBody>
      </p:sp>
      <p:sp>
        <p:nvSpPr>
          <p:cNvPr id="15" name="Rectangle: Rounded Corners 14">
            <a:extLst>
              <a:ext uri="{FF2B5EF4-FFF2-40B4-BE49-F238E27FC236}">
                <a16:creationId xmlns:a16="http://schemas.microsoft.com/office/drawing/2014/main" id="{F7EA96ED-9190-4593-AEB2-0A0E8E96DE08}"/>
              </a:ext>
            </a:extLst>
          </p:cNvPr>
          <p:cNvSpPr/>
          <p:nvPr/>
        </p:nvSpPr>
        <p:spPr>
          <a:xfrm>
            <a:off x="9450084" y="4906191"/>
            <a:ext cx="2146113" cy="8612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Du </a:t>
            </a:r>
            <a:r>
              <a:rPr lang="en-US" sz="3200" dirty="0" err="1"/>
              <a:t>thuyền</a:t>
            </a:r>
            <a:endParaRPr lang="en-US" sz="32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82561" y="254636"/>
            <a:ext cx="10098139" cy="1015663"/>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smtClean="0">
                <a:ln>
                  <a:noFill/>
                </a:ln>
                <a:solidFill>
                  <a:prstClr val="white"/>
                </a:solidFill>
                <a:effectLst/>
                <a:uLnTx/>
                <a:uFillTx/>
                <a:latin typeface="Arial"/>
                <a:ea typeface="Microsoft YaHei" panose="020B0503020204020204" charset="-122"/>
                <a:cs typeface="+mn-cs"/>
              </a:rPr>
              <a:t> </a:t>
            </a:r>
            <a:r>
              <a:rPr kumimoji="0" lang="en-US" altLang="zh-CN" sz="3000" b="1" i="0" u="none" strike="noStrike" kern="1200" cap="none" spc="0" normalizeH="0" baseline="0" noProof="0" dirty="0" err="1" smtClean="0">
                <a:ln>
                  <a:noFill/>
                </a:ln>
                <a:solidFill>
                  <a:prstClr val="white"/>
                </a:solidFill>
                <a:effectLst/>
                <a:uLnTx/>
                <a:uFillTx/>
                <a:latin typeface="Arial"/>
                <a:ea typeface="Microsoft YaHei" panose="020B0503020204020204" charset="-122"/>
                <a:cs typeface="+mn-cs"/>
              </a:rPr>
              <a:t>Mỗi</a:t>
            </a:r>
            <a:r>
              <a:rPr kumimoji="0" lang="en-US" altLang="zh-CN" sz="3000" b="1" i="0" u="none" strike="noStrike" kern="1200" cap="none" spc="0" normalizeH="0" noProof="0" dirty="0" smtClean="0">
                <a:ln>
                  <a:noFill/>
                </a:ln>
                <a:solidFill>
                  <a:prstClr val="white"/>
                </a:solidFill>
                <a:effectLst/>
                <a:uLnTx/>
                <a:uFillTx/>
                <a:latin typeface="Arial"/>
                <a:ea typeface="Microsoft YaHei" panose="020B0503020204020204" charset="-122"/>
                <a:cs typeface="+mn-cs"/>
              </a:rPr>
              <a:t> </a:t>
            </a:r>
            <a:r>
              <a:rPr kumimoji="0" lang="en-US" altLang="zh-CN" sz="3000" b="1" i="0" u="none" strike="noStrike" kern="1200" cap="none" spc="0" normalizeH="0" noProof="0" dirty="0" err="1" smtClean="0">
                <a:ln>
                  <a:noFill/>
                </a:ln>
                <a:solidFill>
                  <a:prstClr val="white"/>
                </a:solidFill>
                <a:effectLst/>
                <a:uLnTx/>
                <a:uFillTx/>
                <a:latin typeface="Arial"/>
                <a:ea typeface="Microsoft YaHei" panose="020B0503020204020204" charset="-122"/>
                <a:cs typeface="+mn-cs"/>
              </a:rPr>
              <a:t>phương</a:t>
            </a:r>
            <a:r>
              <a:rPr kumimoji="0" lang="en-US" altLang="zh-CN" sz="3000" b="1" i="0" u="none" strike="noStrike" kern="1200" cap="none" spc="0" normalizeH="0" noProof="0" dirty="0" smtClean="0">
                <a:ln>
                  <a:noFill/>
                </a:ln>
                <a:solidFill>
                  <a:prstClr val="white"/>
                </a:solidFill>
                <a:effectLst/>
                <a:uLnTx/>
                <a:uFillTx/>
                <a:latin typeface="Arial"/>
                <a:ea typeface="Microsoft YaHei" panose="020B0503020204020204" charset="-122"/>
                <a:cs typeface="+mn-cs"/>
              </a:rPr>
              <a:t> tiện </a:t>
            </a:r>
            <a:r>
              <a:rPr kumimoji="0" lang="en-US" altLang="zh-CN" sz="3000" b="1" i="0" u="none" strike="noStrike" kern="1200" cap="none" spc="0" normalizeH="0" noProof="0" dirty="0" err="1" smtClean="0">
                <a:ln>
                  <a:noFill/>
                </a:ln>
                <a:solidFill>
                  <a:prstClr val="white"/>
                </a:solidFill>
                <a:effectLst/>
                <a:uLnTx/>
                <a:uFillTx/>
                <a:latin typeface="Arial"/>
                <a:ea typeface="Microsoft YaHei" panose="020B0503020204020204" charset="-122"/>
                <a:cs typeface="+mn-cs"/>
              </a:rPr>
              <a:t>trong</a:t>
            </a:r>
            <a:r>
              <a:rPr kumimoji="0" lang="en-US" altLang="zh-CN" sz="3000" b="1" i="0" u="none" strike="noStrike" kern="1200" cap="none" spc="0" normalizeH="0" noProof="0" dirty="0" smtClean="0">
                <a:ln>
                  <a:noFill/>
                </a:ln>
                <a:solidFill>
                  <a:prstClr val="white"/>
                </a:solidFill>
                <a:effectLst/>
                <a:uLnTx/>
                <a:uFillTx/>
                <a:latin typeface="Arial"/>
                <a:ea typeface="Microsoft YaHei" panose="020B0503020204020204" charset="-122"/>
                <a:cs typeface="+mn-cs"/>
              </a:rPr>
              <a:t> </a:t>
            </a:r>
            <a:r>
              <a:rPr kumimoji="0" lang="en-US" altLang="zh-CN" sz="3000" b="1" i="0" u="none" strike="noStrike" kern="1200" cap="none" spc="0" normalizeH="0" noProof="0" dirty="0" err="1" smtClean="0">
                <a:ln>
                  <a:noFill/>
                </a:ln>
                <a:solidFill>
                  <a:prstClr val="white"/>
                </a:solidFill>
                <a:effectLst/>
                <a:uLnTx/>
                <a:uFillTx/>
                <a:latin typeface="Arial"/>
                <a:ea typeface="Microsoft YaHei" panose="020B0503020204020204" charset="-122"/>
                <a:cs typeface="+mn-cs"/>
              </a:rPr>
              <a:t>hình</a:t>
            </a:r>
            <a:r>
              <a:rPr kumimoji="0" lang="en-US" altLang="zh-CN" sz="3000" b="1" i="0" u="none" strike="noStrike" kern="1200" cap="none" spc="0" normalizeH="0" noProof="0" dirty="0" smtClean="0">
                <a:ln>
                  <a:noFill/>
                </a:ln>
                <a:solidFill>
                  <a:prstClr val="white"/>
                </a:solidFill>
                <a:effectLst/>
                <a:uLnTx/>
                <a:uFillTx/>
                <a:latin typeface="Arial"/>
                <a:ea typeface="Microsoft YaHei" panose="020B0503020204020204" charset="-122"/>
                <a:cs typeface="+mn-cs"/>
              </a:rPr>
              <a:t> </a:t>
            </a:r>
            <a:r>
              <a:rPr kumimoji="0" lang="en-US" altLang="zh-CN" sz="3000" b="1" i="0" u="none" strike="noStrike" kern="1200" cap="none" spc="0" normalizeH="0" noProof="0" dirty="0" err="1" smtClean="0">
                <a:ln>
                  <a:noFill/>
                </a:ln>
                <a:solidFill>
                  <a:prstClr val="white"/>
                </a:solidFill>
                <a:effectLst/>
                <a:uLnTx/>
                <a:uFillTx/>
                <a:latin typeface="Arial"/>
                <a:ea typeface="Microsoft YaHei" panose="020B0503020204020204" charset="-122"/>
                <a:cs typeface="+mn-cs"/>
              </a:rPr>
              <a:t>đi</a:t>
            </a:r>
            <a:r>
              <a:rPr kumimoji="0" lang="en-US" altLang="zh-CN" sz="3000" b="1" i="0" u="none" strike="noStrike" kern="1200" cap="none" spc="0" normalizeH="0" noProof="0" dirty="0" smtClean="0">
                <a:ln>
                  <a:noFill/>
                </a:ln>
                <a:solidFill>
                  <a:prstClr val="white"/>
                </a:solidFill>
                <a:effectLst/>
                <a:uLnTx/>
                <a:uFillTx/>
                <a:latin typeface="Arial"/>
                <a:ea typeface="Microsoft YaHei" panose="020B0503020204020204" charset="-122"/>
                <a:cs typeface="+mn-cs"/>
              </a:rPr>
              <a:t> </a:t>
            </a:r>
            <a:r>
              <a:rPr kumimoji="0" lang="en-US" altLang="zh-CN" sz="3000" b="1" i="0" u="none" strike="noStrike" kern="1200" cap="none" spc="0" normalizeH="0" noProof="0" dirty="0" err="1" smtClean="0">
                <a:ln>
                  <a:noFill/>
                </a:ln>
                <a:solidFill>
                  <a:prstClr val="white"/>
                </a:solidFill>
                <a:effectLst/>
                <a:uLnTx/>
                <a:uFillTx/>
                <a:latin typeface="Arial"/>
                <a:ea typeface="Microsoft YaHei" panose="020B0503020204020204" charset="-122"/>
                <a:cs typeface="+mn-cs"/>
              </a:rPr>
              <a:t>trên</a:t>
            </a:r>
            <a:r>
              <a:rPr kumimoji="0" lang="en-US" altLang="zh-CN" sz="3000" b="1" i="0" u="none" strike="noStrike" kern="1200" cap="none" spc="0" normalizeH="0" noProof="0" dirty="0" smtClean="0">
                <a:ln>
                  <a:noFill/>
                </a:ln>
                <a:solidFill>
                  <a:prstClr val="white"/>
                </a:solidFill>
                <a:effectLst/>
                <a:uLnTx/>
                <a:uFillTx/>
                <a:latin typeface="Arial"/>
                <a:ea typeface="Microsoft YaHei" panose="020B0503020204020204" charset="-122"/>
                <a:cs typeface="+mn-cs"/>
              </a:rPr>
              <a:t> </a:t>
            </a:r>
            <a:r>
              <a:rPr kumimoji="0" lang="en-US" altLang="zh-CN" sz="3000" b="1" i="0" u="none" strike="noStrike" kern="1200" cap="none" spc="0" normalizeH="0" noProof="0" dirty="0" err="1" smtClean="0">
                <a:ln>
                  <a:noFill/>
                </a:ln>
                <a:solidFill>
                  <a:prstClr val="white"/>
                </a:solidFill>
                <a:effectLst/>
                <a:uLnTx/>
                <a:uFillTx/>
                <a:latin typeface="Arial"/>
                <a:ea typeface="Microsoft YaHei" panose="020B0503020204020204" charset="-122"/>
                <a:cs typeface="+mn-cs"/>
              </a:rPr>
              <a:t>loại</a:t>
            </a:r>
            <a:r>
              <a:rPr kumimoji="0" lang="en-US" altLang="zh-CN" sz="3000" b="1" i="0" u="none" strike="noStrike" kern="1200" cap="none" spc="0" normalizeH="0" noProof="0" dirty="0" smtClean="0">
                <a:ln>
                  <a:noFill/>
                </a:ln>
                <a:solidFill>
                  <a:prstClr val="white"/>
                </a:solidFill>
                <a:effectLst/>
                <a:uLnTx/>
                <a:uFillTx/>
                <a:latin typeface="Arial"/>
                <a:ea typeface="Microsoft YaHei" panose="020B0503020204020204" charset="-122"/>
                <a:cs typeface="+mn-cs"/>
              </a:rPr>
              <a:t> </a:t>
            </a:r>
            <a:r>
              <a:rPr kumimoji="0" lang="en-US" altLang="zh-CN" sz="3000" b="1" i="0" u="none" strike="noStrike" kern="1200" cap="none" spc="0" normalizeH="0" noProof="0" dirty="0" err="1" smtClean="0">
                <a:ln>
                  <a:noFill/>
                </a:ln>
                <a:solidFill>
                  <a:prstClr val="white"/>
                </a:solidFill>
                <a:effectLst/>
                <a:uLnTx/>
                <a:uFillTx/>
                <a:latin typeface="Arial"/>
                <a:ea typeface="Microsoft YaHei" panose="020B0503020204020204" charset="-122"/>
                <a:cs typeface="+mn-cs"/>
              </a:rPr>
              <a:t>đường</a:t>
            </a:r>
            <a:r>
              <a:rPr kumimoji="0" lang="en-US" altLang="zh-CN" sz="3000" b="1" i="0" u="none" strike="noStrike" kern="1200" cap="none" spc="0" normalizeH="0" noProof="0" dirty="0" smtClean="0">
                <a:ln>
                  <a:noFill/>
                </a:ln>
                <a:solidFill>
                  <a:prstClr val="white"/>
                </a:solidFill>
                <a:effectLst/>
                <a:uLnTx/>
                <a:uFillTx/>
                <a:latin typeface="Arial"/>
                <a:ea typeface="Microsoft YaHei" panose="020B0503020204020204" charset="-122"/>
                <a:cs typeface="+mn-cs"/>
              </a:rPr>
              <a:t> </a:t>
            </a:r>
            <a:r>
              <a:rPr kumimoji="0" lang="en-US" altLang="zh-CN" sz="3000" b="1" i="0" u="none" strike="noStrike" kern="1200" cap="none" spc="0" normalizeH="0" noProof="0" dirty="0" err="1" smtClean="0">
                <a:ln>
                  <a:noFill/>
                </a:ln>
                <a:solidFill>
                  <a:prstClr val="white"/>
                </a:solidFill>
                <a:effectLst/>
                <a:uLnTx/>
                <a:uFillTx/>
                <a:latin typeface="Arial"/>
                <a:ea typeface="Microsoft YaHei" panose="020B0503020204020204" charset="-122"/>
                <a:cs typeface="+mn-cs"/>
              </a:rPr>
              <a:t>giao</a:t>
            </a:r>
            <a:r>
              <a:rPr kumimoji="0" lang="en-US" altLang="zh-CN" sz="3000" b="1" i="0" u="none" strike="noStrike" kern="1200" cap="none" spc="0" normalizeH="0" noProof="0" dirty="0" smtClean="0">
                <a:ln>
                  <a:noFill/>
                </a:ln>
                <a:solidFill>
                  <a:prstClr val="white"/>
                </a:solidFill>
                <a:effectLst/>
                <a:uLnTx/>
                <a:uFillTx/>
                <a:latin typeface="Arial"/>
                <a:ea typeface="Microsoft YaHei" panose="020B0503020204020204" charset="-122"/>
                <a:cs typeface="+mn-cs"/>
              </a:rPr>
              <a:t> </a:t>
            </a:r>
            <a:r>
              <a:rPr kumimoji="0" lang="en-US" altLang="zh-CN" sz="3000" b="1" i="0" u="none" strike="noStrike" kern="1200" cap="none" spc="0" normalizeH="0" noProof="0" dirty="0" err="1" smtClean="0">
                <a:ln>
                  <a:noFill/>
                </a:ln>
                <a:solidFill>
                  <a:prstClr val="white"/>
                </a:solidFill>
                <a:effectLst/>
                <a:uLnTx/>
                <a:uFillTx/>
                <a:latin typeface="Arial"/>
                <a:ea typeface="Microsoft YaHei" panose="020B0503020204020204" charset="-122"/>
                <a:cs typeface="+mn-cs"/>
              </a:rPr>
              <a:t>thông</a:t>
            </a:r>
            <a:r>
              <a:rPr kumimoji="0" lang="en-US" altLang="zh-CN" sz="3000" b="1" i="0" u="none" strike="noStrike" kern="1200" cap="none" spc="0" normalizeH="0" noProof="0" dirty="0" smtClean="0">
                <a:ln>
                  <a:noFill/>
                </a:ln>
                <a:solidFill>
                  <a:prstClr val="white"/>
                </a:solidFill>
                <a:effectLst/>
                <a:uLnTx/>
                <a:uFillTx/>
                <a:latin typeface="Arial"/>
                <a:ea typeface="Microsoft YaHei" panose="020B0503020204020204" charset="-122"/>
                <a:cs typeface="+mn-cs"/>
              </a:rPr>
              <a:t> </a:t>
            </a:r>
            <a:r>
              <a:rPr kumimoji="0" lang="en-US" altLang="zh-CN" sz="3000" b="1" i="0" u="none" strike="noStrike" kern="1200" cap="none" spc="0" normalizeH="0" noProof="0" dirty="0" err="1" smtClean="0">
                <a:ln>
                  <a:noFill/>
                </a:ln>
                <a:solidFill>
                  <a:prstClr val="white"/>
                </a:solidFill>
                <a:effectLst/>
                <a:uLnTx/>
                <a:uFillTx/>
                <a:latin typeface="Arial"/>
                <a:ea typeface="Microsoft YaHei" panose="020B0503020204020204" charset="-122"/>
                <a:cs typeface="+mn-cs"/>
              </a:rPr>
              <a:t>nào</a:t>
            </a:r>
            <a:r>
              <a:rPr kumimoji="0" lang="en-US" altLang="zh-CN" sz="3000" b="1" i="0" u="none" strike="noStrike" kern="1200" cap="none" spc="0" normalizeH="0" noProof="0" dirty="0" smtClean="0">
                <a:ln>
                  <a:noFill/>
                </a:ln>
                <a:solidFill>
                  <a:prstClr val="white"/>
                </a:solidFill>
                <a:effectLst/>
                <a:uLnTx/>
                <a:uFillTx/>
                <a:latin typeface="Arial"/>
                <a:ea typeface="Microsoft YaHei" panose="020B0503020204020204" charset="-122"/>
                <a:cs typeface="+mn-cs"/>
              </a:rPr>
              <a:t>?</a:t>
            </a:r>
            <a:endParaRPr kumimoji="0" lang="zh-CN" altLang="en-US" sz="3000" b="0" i="0" u="none" strike="noStrike" kern="1200" cap="none" spc="0" normalizeH="0" baseline="0" noProof="0" dirty="0">
              <a:ln>
                <a:noFill/>
              </a:ln>
              <a:solidFill>
                <a:prstClr val="white"/>
              </a:solidFill>
              <a:effectLst/>
              <a:uLnTx/>
              <a:uFillTx/>
              <a:latin typeface="Arial"/>
              <a:ea typeface="Microsoft YaHei" panose="020B0503020204020204" charset="-122"/>
              <a:cs typeface="+mn-cs"/>
            </a:endParaRPr>
          </a:p>
        </p:txBody>
      </p:sp>
      <p:pic>
        <p:nvPicPr>
          <p:cNvPr id="6" name="Content Placeholder 5" descr="logohtchuan"/>
          <p:cNvPicPr>
            <a:picLocks noChangeAspect="1"/>
          </p:cNvPicPr>
          <p:nvPr/>
        </p:nvPicPr>
        <p:blipFill>
          <a:blip r:embed="rId4"/>
          <a:stretch>
            <a:fillRect/>
          </a:stretch>
        </p:blipFill>
        <p:spPr>
          <a:xfrm>
            <a:off x="10680700" y="88265"/>
            <a:ext cx="1511300" cy="1394460"/>
          </a:xfrm>
          <a:prstGeom prst="rect">
            <a:avLst/>
          </a:prstGeom>
        </p:spPr>
      </p:pic>
      <p:pic>
        <p:nvPicPr>
          <p:cNvPr id="4" name="Picture 3">
            <a:extLst>
              <a:ext uri="{FF2B5EF4-FFF2-40B4-BE49-F238E27FC236}">
                <a16:creationId xmlns:a16="http://schemas.microsoft.com/office/drawing/2014/main" id="{7C3C457D-711C-447F-9A67-171DE7786E79}"/>
              </a:ext>
            </a:extLst>
          </p:cNvPr>
          <p:cNvPicPr>
            <a:picLocks noChangeAspect="1"/>
          </p:cNvPicPr>
          <p:nvPr/>
        </p:nvPicPr>
        <p:blipFill>
          <a:blip r:embed="rId5"/>
          <a:stretch>
            <a:fillRect/>
          </a:stretch>
        </p:blipFill>
        <p:spPr>
          <a:xfrm>
            <a:off x="2600325" y="1270299"/>
            <a:ext cx="6991350" cy="5343525"/>
          </a:xfrm>
          <a:prstGeom prst="rect">
            <a:avLst/>
          </a:prstGeom>
        </p:spPr>
      </p:pic>
      <p:sp>
        <p:nvSpPr>
          <p:cNvPr id="2" name="Scroll: Vertical 1">
            <a:extLst>
              <a:ext uri="{FF2B5EF4-FFF2-40B4-BE49-F238E27FC236}">
                <a16:creationId xmlns:a16="http://schemas.microsoft.com/office/drawing/2014/main" id="{B15300E4-845A-4028-B5C6-86BD59C0F6DD}"/>
              </a:ext>
            </a:extLst>
          </p:cNvPr>
          <p:cNvSpPr/>
          <p:nvPr/>
        </p:nvSpPr>
        <p:spPr>
          <a:xfrm>
            <a:off x="240038" y="1436671"/>
            <a:ext cx="2169042" cy="2317912"/>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Phương</a:t>
            </a:r>
            <a:r>
              <a:rPr lang="en-US" sz="2800" dirty="0"/>
              <a:t> tiện </a:t>
            </a:r>
            <a:r>
              <a:rPr lang="en-US" sz="2800" dirty="0" err="1"/>
              <a:t>nào</a:t>
            </a:r>
            <a:r>
              <a:rPr lang="en-US" sz="2800" dirty="0"/>
              <a:t> </a:t>
            </a:r>
            <a:r>
              <a:rPr lang="en-US" sz="2800" dirty="0" err="1"/>
              <a:t>đi</a:t>
            </a:r>
            <a:r>
              <a:rPr lang="en-US" sz="2800" dirty="0"/>
              <a:t> </a:t>
            </a:r>
            <a:r>
              <a:rPr lang="en-US" sz="2800" dirty="0" err="1"/>
              <a:t>trên</a:t>
            </a:r>
            <a:r>
              <a:rPr lang="en-US" sz="2800" dirty="0"/>
              <a:t> </a:t>
            </a:r>
            <a:r>
              <a:rPr lang="en-US" sz="2800" dirty="0" err="1"/>
              <a:t>đường</a:t>
            </a:r>
            <a:r>
              <a:rPr lang="en-US" sz="2800" dirty="0"/>
              <a:t> </a:t>
            </a:r>
            <a:r>
              <a:rPr lang="en-US" sz="2800" dirty="0" err="1"/>
              <a:t>sắt</a:t>
            </a:r>
            <a:r>
              <a:rPr lang="en-US" sz="2800" dirty="0"/>
              <a:t>?</a:t>
            </a:r>
          </a:p>
        </p:txBody>
      </p:sp>
      <p:sp>
        <p:nvSpPr>
          <p:cNvPr id="3" name="Oval 2">
            <a:extLst>
              <a:ext uri="{FF2B5EF4-FFF2-40B4-BE49-F238E27FC236}">
                <a16:creationId xmlns:a16="http://schemas.microsoft.com/office/drawing/2014/main" id="{EC6DC7E0-59C6-4BB2-8509-CE5517BDAAFE}"/>
              </a:ext>
            </a:extLst>
          </p:cNvPr>
          <p:cNvSpPr/>
          <p:nvPr/>
        </p:nvSpPr>
        <p:spPr>
          <a:xfrm>
            <a:off x="2690157" y="3955312"/>
            <a:ext cx="2509165" cy="25730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Scroll: Vertical 11">
            <a:extLst>
              <a:ext uri="{FF2B5EF4-FFF2-40B4-BE49-F238E27FC236}">
                <a16:creationId xmlns:a16="http://schemas.microsoft.com/office/drawing/2014/main" id="{E2274E6E-EBE2-489B-B98A-8BF437B651DA}"/>
              </a:ext>
            </a:extLst>
          </p:cNvPr>
          <p:cNvSpPr/>
          <p:nvPr/>
        </p:nvSpPr>
        <p:spPr>
          <a:xfrm>
            <a:off x="9267308" y="1382233"/>
            <a:ext cx="2169042" cy="2573079"/>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Phương</a:t>
            </a:r>
            <a:r>
              <a:rPr lang="en-US" sz="2800" dirty="0"/>
              <a:t> tiện </a:t>
            </a:r>
            <a:r>
              <a:rPr lang="en-US" sz="2800" dirty="0" err="1"/>
              <a:t>nào</a:t>
            </a:r>
            <a:r>
              <a:rPr lang="en-US" sz="2800" dirty="0"/>
              <a:t> bay </a:t>
            </a:r>
            <a:r>
              <a:rPr lang="en-US" sz="2800" dirty="0" err="1"/>
              <a:t>trên</a:t>
            </a:r>
            <a:r>
              <a:rPr lang="en-US" sz="2800" dirty="0"/>
              <a:t> </a:t>
            </a:r>
            <a:r>
              <a:rPr lang="en-US" sz="2800" dirty="0" err="1"/>
              <a:t>trời</a:t>
            </a:r>
            <a:r>
              <a:rPr lang="en-US" sz="2800" dirty="0"/>
              <a:t>?</a:t>
            </a:r>
          </a:p>
        </p:txBody>
      </p:sp>
      <p:sp>
        <p:nvSpPr>
          <p:cNvPr id="16" name="Oval 15">
            <a:extLst>
              <a:ext uri="{FF2B5EF4-FFF2-40B4-BE49-F238E27FC236}">
                <a16:creationId xmlns:a16="http://schemas.microsoft.com/office/drawing/2014/main" id="{214203B2-5181-4489-87C3-91CB3A529E63}"/>
              </a:ext>
            </a:extLst>
          </p:cNvPr>
          <p:cNvSpPr/>
          <p:nvPr/>
        </p:nvSpPr>
        <p:spPr>
          <a:xfrm>
            <a:off x="2690157" y="1326266"/>
            <a:ext cx="2509165" cy="25730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9" name="Scroll: Vertical 1">
            <a:extLst>
              <a:ext uri="{FF2B5EF4-FFF2-40B4-BE49-F238E27FC236}">
                <a16:creationId xmlns:a16="http://schemas.microsoft.com/office/drawing/2014/main" id="{B15300E4-845A-4028-B5C6-86BD59C0F6DD}"/>
              </a:ext>
            </a:extLst>
          </p:cNvPr>
          <p:cNvSpPr/>
          <p:nvPr/>
        </p:nvSpPr>
        <p:spPr>
          <a:xfrm>
            <a:off x="240038" y="4184204"/>
            <a:ext cx="2169042" cy="242637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Phương</a:t>
            </a:r>
            <a:r>
              <a:rPr lang="en-US" sz="2800" dirty="0"/>
              <a:t> tiện </a:t>
            </a:r>
            <a:r>
              <a:rPr lang="en-US" sz="2800" dirty="0" err="1"/>
              <a:t>nào</a:t>
            </a:r>
            <a:r>
              <a:rPr lang="en-US" sz="2800" dirty="0"/>
              <a:t> </a:t>
            </a:r>
            <a:r>
              <a:rPr lang="en-US" sz="2800" dirty="0" err="1"/>
              <a:t>đi</a:t>
            </a:r>
            <a:r>
              <a:rPr lang="en-US" sz="2800" dirty="0"/>
              <a:t> </a:t>
            </a:r>
            <a:r>
              <a:rPr lang="en-US" sz="2800" dirty="0" err="1"/>
              <a:t>trên</a:t>
            </a:r>
            <a:r>
              <a:rPr lang="en-US" sz="2800" dirty="0"/>
              <a:t> </a:t>
            </a:r>
            <a:r>
              <a:rPr lang="en-US" sz="2800" dirty="0" err="1"/>
              <a:t>đường</a:t>
            </a:r>
            <a:r>
              <a:rPr lang="en-US" sz="2800" dirty="0"/>
              <a:t> </a:t>
            </a:r>
            <a:r>
              <a:rPr lang="en-US" sz="2800" dirty="0" err="1" smtClean="0"/>
              <a:t>bộ</a:t>
            </a:r>
            <a:r>
              <a:rPr lang="en-US" sz="2800" dirty="0" smtClean="0"/>
              <a:t>?</a:t>
            </a:r>
            <a:endParaRPr lang="en-US" sz="2800" dirty="0"/>
          </a:p>
        </p:txBody>
      </p:sp>
      <p:sp>
        <p:nvSpPr>
          <p:cNvPr id="10" name="Scroll: Vertical 1">
            <a:extLst>
              <a:ext uri="{FF2B5EF4-FFF2-40B4-BE49-F238E27FC236}">
                <a16:creationId xmlns:a16="http://schemas.microsoft.com/office/drawing/2014/main" id="{B15300E4-845A-4028-B5C6-86BD59C0F6DD}"/>
              </a:ext>
            </a:extLst>
          </p:cNvPr>
          <p:cNvSpPr/>
          <p:nvPr/>
        </p:nvSpPr>
        <p:spPr>
          <a:xfrm>
            <a:off x="9297038" y="4184204"/>
            <a:ext cx="2169042" cy="242637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Phương</a:t>
            </a:r>
            <a:r>
              <a:rPr lang="en-US" sz="2800" dirty="0"/>
              <a:t> tiện </a:t>
            </a:r>
            <a:r>
              <a:rPr lang="en-US" sz="2800" dirty="0" err="1"/>
              <a:t>nào</a:t>
            </a:r>
            <a:r>
              <a:rPr lang="en-US" sz="2800" dirty="0"/>
              <a:t> </a:t>
            </a:r>
            <a:r>
              <a:rPr lang="en-US" sz="2800" dirty="0" err="1"/>
              <a:t>đi</a:t>
            </a:r>
            <a:r>
              <a:rPr lang="en-US" sz="2800" dirty="0"/>
              <a:t> </a:t>
            </a:r>
            <a:r>
              <a:rPr lang="en-US" sz="2800" dirty="0" err="1" smtClean="0"/>
              <a:t>dưới</a:t>
            </a:r>
            <a:r>
              <a:rPr lang="en-US" sz="2800" dirty="0" smtClean="0"/>
              <a:t>  </a:t>
            </a:r>
            <a:r>
              <a:rPr lang="en-US" sz="2800" dirty="0" err="1" smtClean="0"/>
              <a:t>nước</a:t>
            </a:r>
            <a:r>
              <a:rPr lang="en-US" sz="2800" dirty="0" smtClean="0"/>
              <a:t>?</a:t>
            </a:r>
            <a:endParaRPr lang="en-US" sz="2800" dirty="0"/>
          </a:p>
        </p:txBody>
      </p:sp>
      <p:sp>
        <p:nvSpPr>
          <p:cNvPr id="11" name="Oval 10">
            <a:extLst>
              <a:ext uri="{FF2B5EF4-FFF2-40B4-BE49-F238E27FC236}">
                <a16:creationId xmlns:a16="http://schemas.microsoft.com/office/drawing/2014/main" id="{214203B2-5181-4489-87C3-91CB3A529E63}"/>
              </a:ext>
            </a:extLst>
          </p:cNvPr>
          <p:cNvSpPr/>
          <p:nvPr/>
        </p:nvSpPr>
        <p:spPr>
          <a:xfrm>
            <a:off x="6775704" y="3955312"/>
            <a:ext cx="2509165" cy="25730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3" name="Oval 12">
            <a:extLst>
              <a:ext uri="{FF2B5EF4-FFF2-40B4-BE49-F238E27FC236}">
                <a16:creationId xmlns:a16="http://schemas.microsoft.com/office/drawing/2014/main" id="{214203B2-5181-4489-87C3-91CB3A529E63}"/>
              </a:ext>
            </a:extLst>
          </p:cNvPr>
          <p:cNvSpPr/>
          <p:nvPr/>
        </p:nvSpPr>
        <p:spPr>
          <a:xfrm>
            <a:off x="6758144" y="1382233"/>
            <a:ext cx="2509165" cy="25730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369558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6" grpId="0" animBg="1"/>
      <p:bldP spid="9" grpId="0" animBg="1"/>
      <p:bldP spid="10"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500" t="4036" b="30044"/>
          <a:stretch/>
        </p:blipFill>
        <p:spPr>
          <a:xfrm>
            <a:off x="60960" y="574766"/>
            <a:ext cx="12009120" cy="3840480"/>
          </a:xfrm>
          <a:prstGeom prst="rect">
            <a:avLst/>
          </a:prstGeom>
        </p:spPr>
      </p:pic>
      <p:sp>
        <p:nvSpPr>
          <p:cNvPr id="3" name="TextBox 2"/>
          <p:cNvSpPr txBox="1"/>
          <p:nvPr/>
        </p:nvSpPr>
        <p:spPr>
          <a:xfrm>
            <a:off x="60960" y="4545874"/>
            <a:ext cx="2468880" cy="400110"/>
          </a:xfrm>
          <a:prstGeom prst="rect">
            <a:avLst/>
          </a:prstGeom>
          <a:noFill/>
        </p:spPr>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ĐƯỜNG BỘ</a:t>
            </a:r>
            <a:endParaRPr lang="en-US"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235234" y="4545874"/>
            <a:ext cx="2468880" cy="400110"/>
          </a:xfrm>
          <a:prstGeom prst="rect">
            <a:avLst/>
          </a:prstGeom>
          <a:noFill/>
        </p:spPr>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ĐƯỜNG SẮT</a:t>
            </a:r>
            <a:endParaRPr lang="en-US"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409508" y="4545874"/>
            <a:ext cx="2468880" cy="400110"/>
          </a:xfrm>
          <a:prstGeom prst="rect">
            <a:avLst/>
          </a:prstGeom>
          <a:noFill/>
        </p:spPr>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ĐƯỜNG THỦY</a:t>
            </a:r>
            <a:endParaRPr 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9287692" y="4519748"/>
            <a:ext cx="2782388" cy="707886"/>
          </a:xfrm>
          <a:prstGeom prst="rect">
            <a:avLst/>
          </a:prstGeom>
          <a:noFill/>
        </p:spPr>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ĐƯỜNG HÀNG KHÔNG</a:t>
            </a:r>
            <a:endParaRPr lang="en-US" sz="20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635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pic>
        <p:nvPicPr>
          <p:cNvPr id="4" name="Picture 3" descr="A picture containing text&#10;&#10;Description automatically generated">
            <a:extLst>
              <a:ext uri="{FF2B5EF4-FFF2-40B4-BE49-F238E27FC236}">
                <a16:creationId xmlns:a16="http://schemas.microsoft.com/office/drawing/2014/main" id="{2B6F48C6-7CF5-48A8-9EA8-5B0FFDD10B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2900" y="127590"/>
            <a:ext cx="1740638" cy="1609269"/>
          </a:xfrm>
          <a:prstGeom prst="rect">
            <a:avLst/>
          </a:prstGeom>
        </p:spPr>
      </p:pic>
      <p:sp>
        <p:nvSpPr>
          <p:cNvPr id="5" name="TextBox 4">
            <a:extLst>
              <a:ext uri="{FF2B5EF4-FFF2-40B4-BE49-F238E27FC236}">
                <a16:creationId xmlns:a16="http://schemas.microsoft.com/office/drawing/2014/main" id="{AAC44ECA-7E71-4AA4-B450-45E94F62C115}"/>
              </a:ext>
            </a:extLst>
          </p:cNvPr>
          <p:cNvSpPr txBox="1"/>
          <p:nvPr/>
        </p:nvSpPr>
        <p:spPr>
          <a:xfrm>
            <a:off x="956156" y="1450423"/>
            <a:ext cx="9933518"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smtClean="0">
                <a:solidFill>
                  <a:srgbClr val="FF0000"/>
                </a:solidFill>
                <a:latin typeface="Times New Roman" panose="02020603050405020304" pitchFamily="18" charset="0"/>
                <a:cs typeface="Times New Roman" panose="02020603050405020304" pitchFamily="18" charset="0"/>
              </a:rPr>
              <a:t>Có</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nhiều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loại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phương</a:t>
            </a:r>
            <a:r>
              <a:rPr lang="en-US" sz="4800" dirty="0" smtClean="0">
                <a:solidFill>
                  <a:srgbClr val="FF0000"/>
                </a:solidFill>
                <a:latin typeface="Times New Roman" panose="02020603050405020304" pitchFamily="18" charset="0"/>
                <a:cs typeface="Times New Roman" panose="02020603050405020304" pitchFamily="18" charset="0"/>
              </a:rPr>
              <a:t> tiện </a:t>
            </a:r>
            <a:r>
              <a:rPr lang="en-US" sz="4800" dirty="0" err="1" smtClean="0">
                <a:solidFill>
                  <a:srgbClr val="FF0000"/>
                </a:solidFill>
                <a:latin typeface="Times New Roman" panose="02020603050405020304" pitchFamily="18" charset="0"/>
                <a:cs typeface="Times New Roman" panose="02020603050405020304" pitchFamily="18" charset="0"/>
              </a:rPr>
              <a:t>giao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thông</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khác</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nhau.Mỗi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phương</a:t>
            </a:r>
            <a:r>
              <a:rPr lang="en-US" sz="4800" dirty="0" smtClean="0">
                <a:solidFill>
                  <a:srgbClr val="FF0000"/>
                </a:solidFill>
                <a:latin typeface="Times New Roman" panose="02020603050405020304" pitchFamily="18" charset="0"/>
                <a:cs typeface="Times New Roman" panose="02020603050405020304" pitchFamily="18" charset="0"/>
              </a:rPr>
              <a:t> tiện </a:t>
            </a:r>
            <a:r>
              <a:rPr lang="en-US" sz="4800" dirty="0" err="1" smtClean="0">
                <a:solidFill>
                  <a:srgbClr val="FF0000"/>
                </a:solidFill>
                <a:latin typeface="Times New Roman" panose="02020603050405020304" pitchFamily="18" charset="0"/>
                <a:cs typeface="Times New Roman" panose="02020603050405020304" pitchFamily="18" charset="0"/>
              </a:rPr>
              <a:t>thường</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chỉ</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trên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một</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loại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đường</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giao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thông</a:t>
            </a:r>
            <a:endParaRPr kumimoji="0" lang="en-US" sz="4800" b="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49106251"/>
      </p:ext>
    </p:extLst>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htchuan"/>
          <p:cNvPicPr>
            <a:picLocks noChangeAspect="1"/>
          </p:cNvPicPr>
          <p:nvPr/>
        </p:nvPicPr>
        <p:blipFill>
          <a:blip r:embed="rId4"/>
          <a:stretch>
            <a:fillRect/>
          </a:stretch>
        </p:blipFill>
        <p:spPr>
          <a:xfrm>
            <a:off x="10680700" y="88265"/>
            <a:ext cx="1511300" cy="1394460"/>
          </a:xfrm>
          <a:prstGeom prst="rect">
            <a:avLst/>
          </a:prstGeom>
        </p:spPr>
      </p:pic>
      <p:pic>
        <p:nvPicPr>
          <p:cNvPr id="17" name="Picture 16">
            <a:extLst>
              <a:ext uri="{FF2B5EF4-FFF2-40B4-BE49-F238E27FC236}">
                <a16:creationId xmlns:a16="http://schemas.microsoft.com/office/drawing/2014/main" id="{5985DE49-EBCD-40BE-A74E-CB581D41F293}"/>
              </a:ext>
            </a:extLst>
          </p:cNvPr>
          <p:cNvPicPr>
            <a:picLocks noChangeAspect="1"/>
          </p:cNvPicPr>
          <p:nvPr/>
        </p:nvPicPr>
        <p:blipFill>
          <a:blip r:embed="rId5"/>
          <a:stretch>
            <a:fillRect/>
          </a:stretch>
        </p:blipFill>
        <p:spPr>
          <a:xfrm>
            <a:off x="2076450" y="1120979"/>
            <a:ext cx="8039100" cy="5505450"/>
          </a:xfrm>
          <a:prstGeom prst="rect">
            <a:avLst/>
          </a:prstGeom>
        </p:spPr>
      </p:pic>
      <p:sp>
        <p:nvSpPr>
          <p:cNvPr id="19" name="Rectangle 18">
            <a:extLst>
              <a:ext uri="{FF2B5EF4-FFF2-40B4-BE49-F238E27FC236}">
                <a16:creationId xmlns:a16="http://schemas.microsoft.com/office/drawing/2014/main" id="{38665391-38A9-4E8B-9D82-4A4C08B8B418}"/>
              </a:ext>
            </a:extLst>
          </p:cNvPr>
          <p:cNvSpPr/>
          <p:nvPr/>
        </p:nvSpPr>
        <p:spPr>
          <a:xfrm>
            <a:off x="2286000" y="116958"/>
            <a:ext cx="8035636" cy="8695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Các</a:t>
            </a:r>
            <a:r>
              <a:rPr lang="en-US" sz="2800" dirty="0"/>
              <a:t> </a:t>
            </a:r>
            <a:r>
              <a:rPr lang="en-US" sz="2800" dirty="0" err="1"/>
              <a:t>phương</a:t>
            </a:r>
            <a:r>
              <a:rPr lang="en-US" sz="2800" dirty="0"/>
              <a:t> tiện </a:t>
            </a:r>
            <a:r>
              <a:rPr lang="en-US" sz="2800" dirty="0" err="1"/>
              <a:t>giao</a:t>
            </a:r>
            <a:r>
              <a:rPr lang="en-US" sz="2800" dirty="0"/>
              <a:t> </a:t>
            </a:r>
            <a:r>
              <a:rPr lang="en-US" sz="2800" dirty="0" err="1"/>
              <a:t>thông</a:t>
            </a:r>
            <a:r>
              <a:rPr lang="en-US" sz="2800" dirty="0"/>
              <a:t> </a:t>
            </a:r>
            <a:r>
              <a:rPr lang="en-US" sz="2800" dirty="0" err="1"/>
              <a:t>có</a:t>
            </a:r>
            <a:r>
              <a:rPr lang="en-US" sz="2800" dirty="0"/>
              <a:t> tiện </a:t>
            </a:r>
            <a:r>
              <a:rPr lang="en-US" sz="2800" dirty="0" err="1"/>
              <a:t>ích</a:t>
            </a:r>
            <a:r>
              <a:rPr lang="en-US" sz="2800" dirty="0"/>
              <a:t> </a:t>
            </a:r>
            <a:r>
              <a:rPr lang="en-US" sz="2800" dirty="0" err="1"/>
              <a:t>nào</a:t>
            </a:r>
            <a:r>
              <a:rPr lang="en-US" sz="2800" dirty="0"/>
              <a:t>?</a:t>
            </a:r>
          </a:p>
        </p:txBody>
      </p:sp>
      <p:sp>
        <p:nvSpPr>
          <p:cNvPr id="20" name="Rectangle: Rounded Corners 19">
            <a:extLst>
              <a:ext uri="{FF2B5EF4-FFF2-40B4-BE49-F238E27FC236}">
                <a16:creationId xmlns:a16="http://schemas.microsoft.com/office/drawing/2014/main" id="{0EDE98E5-8770-4186-9F0A-A14F4D1FEF89}"/>
              </a:ext>
            </a:extLst>
          </p:cNvPr>
          <p:cNvSpPr/>
          <p:nvPr/>
        </p:nvSpPr>
        <p:spPr>
          <a:xfrm>
            <a:off x="244549" y="3168502"/>
            <a:ext cx="2115879" cy="12759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Xe </a:t>
            </a:r>
            <a:r>
              <a:rPr lang="en-US" sz="2800" dirty="0" err="1"/>
              <a:t>tải</a:t>
            </a:r>
            <a:r>
              <a:rPr lang="en-US" sz="2800" dirty="0"/>
              <a:t> </a:t>
            </a:r>
            <a:r>
              <a:rPr lang="en-US" sz="2800" dirty="0" err="1"/>
              <a:t>có</a:t>
            </a:r>
            <a:r>
              <a:rPr lang="en-US" sz="2800" dirty="0"/>
              <a:t> </a:t>
            </a:r>
            <a:r>
              <a:rPr lang="en-US" sz="2800" dirty="0" err="1"/>
              <a:t>thùng</a:t>
            </a:r>
            <a:r>
              <a:rPr lang="en-US" sz="2800" dirty="0"/>
              <a:t> </a:t>
            </a:r>
            <a:r>
              <a:rPr lang="en-US" sz="2800" dirty="0" err="1"/>
              <a:t>để</a:t>
            </a:r>
            <a:r>
              <a:rPr lang="en-US" sz="2800" dirty="0"/>
              <a:t> </a:t>
            </a:r>
            <a:r>
              <a:rPr lang="en-US" sz="2800" dirty="0" err="1"/>
              <a:t>chở</a:t>
            </a:r>
            <a:r>
              <a:rPr lang="en-US" sz="2800" dirty="0"/>
              <a:t> </a:t>
            </a:r>
            <a:r>
              <a:rPr lang="en-US" sz="2800" dirty="0" err="1"/>
              <a:t>hàng</a:t>
            </a:r>
            <a:endParaRPr lang="en-US" sz="2800" dirty="0"/>
          </a:p>
        </p:txBody>
      </p:sp>
      <p:sp>
        <p:nvSpPr>
          <p:cNvPr id="21" name="Rectangle: Rounded Corners 20">
            <a:extLst>
              <a:ext uri="{FF2B5EF4-FFF2-40B4-BE49-F238E27FC236}">
                <a16:creationId xmlns:a16="http://schemas.microsoft.com/office/drawing/2014/main" id="{24E393FF-52D7-43EB-9497-4665C4D40D36}"/>
              </a:ext>
            </a:extLst>
          </p:cNvPr>
          <p:cNvSpPr/>
          <p:nvPr/>
        </p:nvSpPr>
        <p:spPr>
          <a:xfrm>
            <a:off x="9857046" y="1541721"/>
            <a:ext cx="2115879" cy="12759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a:t>Máy</a:t>
            </a:r>
            <a:r>
              <a:rPr lang="en-US" sz="2800" dirty="0"/>
              <a:t> bay </a:t>
            </a:r>
            <a:r>
              <a:rPr lang="en-US" sz="2800" dirty="0" err="1"/>
              <a:t>có</a:t>
            </a:r>
            <a:r>
              <a:rPr lang="en-US" sz="2800" dirty="0"/>
              <a:t> </a:t>
            </a:r>
            <a:r>
              <a:rPr lang="en-US" sz="2800" dirty="0" err="1"/>
              <a:t>khoang</a:t>
            </a:r>
            <a:r>
              <a:rPr lang="en-US" sz="2800" dirty="0"/>
              <a:t> </a:t>
            </a:r>
            <a:r>
              <a:rPr lang="en-US" sz="2800" dirty="0" err="1"/>
              <a:t>chứa</a:t>
            </a:r>
            <a:r>
              <a:rPr lang="en-US" sz="2800" dirty="0"/>
              <a:t> </a:t>
            </a:r>
            <a:r>
              <a:rPr lang="en-US" sz="2800" dirty="0" err="1"/>
              <a:t>đồ</a:t>
            </a:r>
            <a:endParaRPr lang="en-US" sz="2800" dirty="0"/>
          </a:p>
        </p:txBody>
      </p:sp>
      <p:sp>
        <p:nvSpPr>
          <p:cNvPr id="22" name="Rectangle: Rounded Corners 21">
            <a:extLst>
              <a:ext uri="{FF2B5EF4-FFF2-40B4-BE49-F238E27FC236}">
                <a16:creationId xmlns:a16="http://schemas.microsoft.com/office/drawing/2014/main" id="{D4DFF6E7-F163-4B52-A6B0-752A12ECE90F}"/>
              </a:ext>
            </a:extLst>
          </p:cNvPr>
          <p:cNvSpPr/>
          <p:nvPr/>
        </p:nvSpPr>
        <p:spPr>
          <a:xfrm>
            <a:off x="9831572" y="4937302"/>
            <a:ext cx="2115879" cy="12759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a:t>Thuyền</a:t>
            </a:r>
            <a:r>
              <a:rPr lang="en-US" sz="2800" dirty="0"/>
              <a:t> </a:t>
            </a:r>
            <a:r>
              <a:rPr lang="en-US" sz="2800" dirty="0" err="1"/>
              <a:t>để</a:t>
            </a:r>
            <a:r>
              <a:rPr lang="en-US" sz="2800" dirty="0"/>
              <a:t> </a:t>
            </a:r>
            <a:r>
              <a:rPr lang="en-US" sz="2800" dirty="0" err="1"/>
              <a:t>chở</a:t>
            </a:r>
            <a:r>
              <a:rPr lang="en-US" sz="2800" dirty="0"/>
              <a:t> </a:t>
            </a:r>
            <a:r>
              <a:rPr lang="en-US" sz="2800" dirty="0" err="1"/>
              <a:t>hàng</a:t>
            </a:r>
            <a:r>
              <a:rPr lang="en-US" sz="2800" dirty="0"/>
              <a:t> </a:t>
            </a:r>
            <a:r>
              <a:rPr lang="en-US" sz="2800" dirty="0" err="1"/>
              <a:t>hóa</a:t>
            </a:r>
            <a:endParaRPr lang="en-US" sz="2800" dirty="0"/>
          </a:p>
        </p:txBody>
      </p:sp>
    </p:spTree>
    <p:custDataLst>
      <p:tags r:id="rId1"/>
    </p:custDataLst>
    <p:extLst>
      <p:ext uri="{BB962C8B-B14F-4D97-AF65-F5344CB8AC3E}">
        <p14:creationId xmlns:p14="http://schemas.microsoft.com/office/powerpoint/2010/main" val="246856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85DE49-EBCD-40BE-A74E-CB581D41F293}"/>
              </a:ext>
            </a:extLst>
          </p:cNvPr>
          <p:cNvPicPr>
            <a:picLocks noChangeAspect="1"/>
          </p:cNvPicPr>
          <p:nvPr/>
        </p:nvPicPr>
        <p:blipFill>
          <a:blip r:embed="rId3"/>
          <a:stretch>
            <a:fillRect/>
          </a:stretch>
        </p:blipFill>
        <p:spPr>
          <a:xfrm>
            <a:off x="0" y="2447777"/>
            <a:ext cx="6401680" cy="4642339"/>
          </a:xfrm>
          <a:prstGeom prst="rect">
            <a:avLst/>
          </a:prstGeom>
        </p:spPr>
      </p:pic>
      <p:pic>
        <p:nvPicPr>
          <p:cNvPr id="3" name="Picture 2"/>
          <p:cNvPicPr>
            <a:picLocks noChangeAspect="1"/>
          </p:cNvPicPr>
          <p:nvPr/>
        </p:nvPicPr>
        <p:blipFill>
          <a:blip r:embed="rId4"/>
          <a:stretch>
            <a:fillRect/>
          </a:stretch>
        </p:blipFill>
        <p:spPr>
          <a:xfrm>
            <a:off x="345024" y="0"/>
            <a:ext cx="2695575" cy="2321169"/>
          </a:xfrm>
          <a:prstGeom prst="rect">
            <a:avLst/>
          </a:prstGeom>
        </p:spPr>
      </p:pic>
      <p:pic>
        <p:nvPicPr>
          <p:cNvPr id="4" name="Picture 3"/>
          <p:cNvPicPr>
            <a:picLocks noChangeAspect="1"/>
          </p:cNvPicPr>
          <p:nvPr/>
        </p:nvPicPr>
        <p:blipFill>
          <a:blip r:embed="rId5"/>
          <a:stretch>
            <a:fillRect/>
          </a:stretch>
        </p:blipFill>
        <p:spPr>
          <a:xfrm>
            <a:off x="3201720" y="42203"/>
            <a:ext cx="2476500" cy="2343150"/>
          </a:xfrm>
          <a:prstGeom prst="rect">
            <a:avLst/>
          </a:prstGeom>
        </p:spPr>
      </p:pic>
      <p:pic>
        <p:nvPicPr>
          <p:cNvPr id="5" name="Picture 4"/>
          <p:cNvPicPr>
            <a:picLocks noChangeAspect="1"/>
          </p:cNvPicPr>
          <p:nvPr/>
        </p:nvPicPr>
        <p:blipFill>
          <a:blip r:embed="rId6"/>
          <a:stretch>
            <a:fillRect/>
          </a:stretch>
        </p:blipFill>
        <p:spPr>
          <a:xfrm>
            <a:off x="5678220" y="42203"/>
            <a:ext cx="2733675" cy="2676525"/>
          </a:xfrm>
          <a:prstGeom prst="rect">
            <a:avLst/>
          </a:prstGeom>
        </p:spPr>
      </p:pic>
      <p:pic>
        <p:nvPicPr>
          <p:cNvPr id="6" name="Picture 5"/>
          <p:cNvPicPr>
            <a:picLocks noChangeAspect="1"/>
          </p:cNvPicPr>
          <p:nvPr/>
        </p:nvPicPr>
        <p:blipFill>
          <a:blip r:embed="rId7"/>
          <a:stretch>
            <a:fillRect/>
          </a:stretch>
        </p:blipFill>
        <p:spPr>
          <a:xfrm>
            <a:off x="8594114" y="70778"/>
            <a:ext cx="2600325" cy="2647950"/>
          </a:xfrm>
          <a:prstGeom prst="rect">
            <a:avLst/>
          </a:prstGeom>
        </p:spPr>
      </p:pic>
      <p:sp>
        <p:nvSpPr>
          <p:cNvPr id="7" name="TextBox 6">
            <a:extLst>
              <a:ext uri="{FF2B5EF4-FFF2-40B4-BE49-F238E27FC236}">
                <a16:creationId xmlns:a16="http://schemas.microsoft.com/office/drawing/2014/main" id="{AAC44ECA-7E71-4AA4-B450-45E94F62C115}"/>
              </a:ext>
            </a:extLst>
          </p:cNvPr>
          <p:cNvSpPr txBox="1"/>
          <p:nvPr/>
        </p:nvSpPr>
        <p:spPr>
          <a:xfrm>
            <a:off x="6306532" y="2718728"/>
            <a:ext cx="5773368" cy="3785652"/>
          </a:xfrm>
          <a:prstGeom prst="rect">
            <a:avLst/>
          </a:prstGeom>
          <a:noFill/>
        </p:spPr>
        <p:txBody>
          <a:bodyPr wrap="square" rtlCol="0">
            <a:spAutoFit/>
          </a:bodyPr>
          <a:lstStyle/>
          <a:p>
            <a:pPr algn="ctr"/>
            <a:r>
              <a:rPr lang="en-US" sz="4000" u="sng" dirty="0" err="1">
                <a:solidFill>
                  <a:srgbClr val="FF0000"/>
                </a:solidFill>
                <a:latin typeface="Times New Roman" panose="02020603050405020304" pitchFamily="18" charset="0"/>
                <a:cs typeface="Times New Roman" panose="02020603050405020304" pitchFamily="18" charset="0"/>
              </a:rPr>
              <a:t>Kết</a:t>
            </a:r>
            <a:r>
              <a:rPr lang="en-US" sz="4000" u="sng" dirty="0">
                <a:solidFill>
                  <a:srgbClr val="FF0000"/>
                </a:solidFill>
                <a:latin typeface="Times New Roman" panose="02020603050405020304" pitchFamily="18" charset="0"/>
                <a:cs typeface="Times New Roman" panose="02020603050405020304" pitchFamily="18" charset="0"/>
              </a:rPr>
              <a:t> </a:t>
            </a:r>
            <a:r>
              <a:rPr lang="en-US" sz="4000" u="sng" dirty="0" err="1">
                <a:solidFill>
                  <a:srgbClr val="FF0000"/>
                </a:solidFill>
                <a:latin typeface="Times New Roman" panose="02020603050405020304" pitchFamily="18" charset="0"/>
                <a:cs typeface="Times New Roman" panose="02020603050405020304" pitchFamily="18" charset="0"/>
              </a:rPr>
              <a:t>luận</a:t>
            </a:r>
            <a:endParaRPr lang="en-US" sz="4000" u="sng" dirty="0">
              <a:solidFill>
                <a:srgbClr val="FF0000"/>
              </a:solidFill>
              <a:latin typeface="Times New Roman" panose="02020603050405020304" pitchFamily="18" charset="0"/>
              <a:cs typeface="Times New Roman" panose="02020603050405020304" pitchFamily="18" charset="0"/>
            </a:endParaRPr>
          </a:p>
          <a:p>
            <a:pPr algn="just"/>
            <a:r>
              <a:rPr lang="en-US" sz="4000" dirty="0" err="1">
                <a:solidFill>
                  <a:srgbClr val="8064A2"/>
                </a:solidFill>
                <a:latin typeface="Times New Roman" panose="02020603050405020304" pitchFamily="18" charset="0"/>
                <a:cs typeface="Times New Roman" panose="02020603050405020304" pitchFamily="18" charset="0"/>
              </a:rPr>
              <a:t>Phương</a:t>
            </a:r>
            <a:r>
              <a:rPr lang="en-US" sz="4000" dirty="0">
                <a:solidFill>
                  <a:srgbClr val="8064A2"/>
                </a:solidFill>
                <a:latin typeface="Times New Roman" panose="02020603050405020304" pitchFamily="18" charset="0"/>
                <a:cs typeface="Times New Roman" panose="02020603050405020304" pitchFamily="18" charset="0"/>
              </a:rPr>
              <a:t> tiện </a:t>
            </a:r>
            <a:r>
              <a:rPr lang="en-US" sz="4000" dirty="0" err="1">
                <a:solidFill>
                  <a:srgbClr val="8064A2"/>
                </a:solidFill>
                <a:latin typeface="Times New Roman" panose="02020603050405020304" pitchFamily="18" charset="0"/>
                <a:cs typeface="Times New Roman" panose="02020603050405020304" pitchFamily="18" charset="0"/>
              </a:rPr>
              <a:t>giao</a:t>
            </a:r>
            <a:r>
              <a:rPr lang="en-US" sz="4000" dirty="0">
                <a:solidFill>
                  <a:srgbClr val="8064A2"/>
                </a:solidFill>
                <a:latin typeface="Times New Roman" panose="02020603050405020304" pitchFamily="18" charset="0"/>
                <a:cs typeface="Times New Roman" panose="02020603050405020304" pitchFamily="18" charset="0"/>
              </a:rPr>
              <a:t> </a:t>
            </a:r>
            <a:r>
              <a:rPr lang="en-US" sz="4000" dirty="0" err="1">
                <a:solidFill>
                  <a:srgbClr val="8064A2"/>
                </a:solidFill>
                <a:latin typeface="Times New Roman" panose="02020603050405020304" pitchFamily="18" charset="0"/>
                <a:cs typeface="Times New Roman" panose="02020603050405020304" pitchFamily="18" charset="0"/>
              </a:rPr>
              <a:t>thông</a:t>
            </a:r>
            <a:r>
              <a:rPr lang="en-US" sz="4000" dirty="0">
                <a:solidFill>
                  <a:srgbClr val="8064A2"/>
                </a:solidFill>
                <a:latin typeface="Times New Roman" panose="02020603050405020304" pitchFamily="18" charset="0"/>
                <a:cs typeface="Times New Roman" panose="02020603050405020304" pitchFamily="18" charset="0"/>
              </a:rPr>
              <a:t> </a:t>
            </a:r>
            <a:r>
              <a:rPr lang="en-US" sz="4000" dirty="0" err="1">
                <a:solidFill>
                  <a:srgbClr val="8064A2"/>
                </a:solidFill>
                <a:latin typeface="Times New Roman" panose="02020603050405020304" pitchFamily="18" charset="0"/>
                <a:cs typeface="Times New Roman" panose="02020603050405020304" pitchFamily="18" charset="0"/>
              </a:rPr>
              <a:t>giúp</a:t>
            </a:r>
            <a:r>
              <a:rPr lang="en-US" sz="4000" dirty="0">
                <a:solidFill>
                  <a:srgbClr val="8064A2"/>
                </a:solidFill>
                <a:latin typeface="Times New Roman" panose="02020603050405020304" pitchFamily="18" charset="0"/>
                <a:cs typeface="Times New Roman" panose="02020603050405020304" pitchFamily="18" charset="0"/>
              </a:rPr>
              <a:t> con </a:t>
            </a:r>
            <a:r>
              <a:rPr lang="en-US" sz="4000" dirty="0" err="1">
                <a:solidFill>
                  <a:srgbClr val="8064A2"/>
                </a:solidFill>
                <a:latin typeface="Times New Roman" panose="02020603050405020304" pitchFamily="18" charset="0"/>
                <a:cs typeface="Times New Roman" panose="02020603050405020304" pitchFamily="18" charset="0"/>
              </a:rPr>
              <a:t>người</a:t>
            </a:r>
            <a:r>
              <a:rPr lang="en-US" sz="4000" dirty="0">
                <a:solidFill>
                  <a:srgbClr val="8064A2"/>
                </a:solidFill>
                <a:latin typeface="Times New Roman" panose="02020603050405020304" pitchFamily="18" charset="0"/>
                <a:cs typeface="Times New Roman" panose="02020603050405020304" pitchFamily="18" charset="0"/>
              </a:rPr>
              <a:t> di </a:t>
            </a:r>
            <a:r>
              <a:rPr lang="en-US" sz="4000" dirty="0" err="1">
                <a:solidFill>
                  <a:srgbClr val="8064A2"/>
                </a:solidFill>
                <a:latin typeface="Times New Roman" panose="02020603050405020304" pitchFamily="18" charset="0"/>
                <a:cs typeface="Times New Roman" panose="02020603050405020304" pitchFamily="18" charset="0"/>
              </a:rPr>
              <a:t>chuyển</a:t>
            </a:r>
            <a:r>
              <a:rPr lang="en-US" sz="4000" dirty="0">
                <a:solidFill>
                  <a:srgbClr val="8064A2"/>
                </a:solidFill>
                <a:latin typeface="Times New Roman" panose="02020603050405020304" pitchFamily="18" charset="0"/>
                <a:cs typeface="Times New Roman" panose="02020603050405020304" pitchFamily="18" charset="0"/>
              </a:rPr>
              <a:t> </a:t>
            </a:r>
            <a:r>
              <a:rPr lang="en-US" sz="4000" dirty="0" err="1">
                <a:solidFill>
                  <a:srgbClr val="8064A2"/>
                </a:solidFill>
                <a:latin typeface="Times New Roman" panose="02020603050405020304" pitchFamily="18" charset="0"/>
                <a:cs typeface="Times New Roman" panose="02020603050405020304" pitchFamily="18" charset="0"/>
              </a:rPr>
              <a:t>nhanh</a:t>
            </a:r>
            <a:r>
              <a:rPr lang="en-US" sz="4000" dirty="0">
                <a:solidFill>
                  <a:srgbClr val="8064A2"/>
                </a:solidFill>
                <a:latin typeface="Times New Roman" panose="02020603050405020304" pitchFamily="18" charset="0"/>
                <a:cs typeface="Times New Roman" panose="02020603050405020304" pitchFamily="18" charset="0"/>
              </a:rPr>
              <a:t> </a:t>
            </a:r>
            <a:r>
              <a:rPr lang="en-US" sz="4000" dirty="0" err="1">
                <a:solidFill>
                  <a:srgbClr val="8064A2"/>
                </a:solidFill>
                <a:latin typeface="Times New Roman" panose="02020603050405020304" pitchFamily="18" charset="0"/>
                <a:cs typeface="Times New Roman" panose="02020603050405020304" pitchFamily="18" charset="0"/>
              </a:rPr>
              <a:t>hơn</a:t>
            </a:r>
            <a:r>
              <a:rPr lang="en-US" sz="4000" dirty="0">
                <a:solidFill>
                  <a:srgbClr val="8064A2"/>
                </a:solidFill>
                <a:latin typeface="Times New Roman" panose="02020603050405020304" pitchFamily="18" charset="0"/>
                <a:cs typeface="Times New Roman" panose="02020603050405020304" pitchFamily="18" charset="0"/>
              </a:rPr>
              <a:t> </a:t>
            </a:r>
            <a:r>
              <a:rPr lang="en-US" sz="4000" dirty="0" err="1">
                <a:solidFill>
                  <a:srgbClr val="8064A2"/>
                </a:solidFill>
                <a:latin typeface="Times New Roman" panose="02020603050405020304" pitchFamily="18" charset="0"/>
                <a:cs typeface="Times New Roman" panose="02020603050405020304" pitchFamily="18" charset="0"/>
              </a:rPr>
              <a:t>và</a:t>
            </a:r>
            <a:r>
              <a:rPr lang="en-US" sz="4000" dirty="0">
                <a:solidFill>
                  <a:srgbClr val="8064A2"/>
                </a:solidFill>
                <a:latin typeface="Times New Roman" panose="02020603050405020304" pitchFamily="18" charset="0"/>
                <a:cs typeface="Times New Roman" panose="02020603050405020304" pitchFamily="18" charset="0"/>
              </a:rPr>
              <a:t> </a:t>
            </a:r>
            <a:r>
              <a:rPr lang="en-US" sz="4000" dirty="0" err="1">
                <a:solidFill>
                  <a:srgbClr val="8064A2"/>
                </a:solidFill>
                <a:latin typeface="Times New Roman" panose="02020603050405020304" pitchFamily="18" charset="0"/>
                <a:cs typeface="Times New Roman" panose="02020603050405020304" pitchFamily="18" charset="0"/>
              </a:rPr>
              <a:t>vận</a:t>
            </a:r>
            <a:r>
              <a:rPr lang="en-US" sz="4000" dirty="0">
                <a:solidFill>
                  <a:srgbClr val="8064A2"/>
                </a:solidFill>
                <a:latin typeface="Times New Roman" panose="02020603050405020304" pitchFamily="18" charset="0"/>
                <a:cs typeface="Times New Roman" panose="02020603050405020304" pitchFamily="18" charset="0"/>
              </a:rPr>
              <a:t> </a:t>
            </a:r>
            <a:r>
              <a:rPr lang="en-US" sz="4000" dirty="0" err="1">
                <a:solidFill>
                  <a:srgbClr val="8064A2"/>
                </a:solidFill>
                <a:latin typeface="Times New Roman" panose="02020603050405020304" pitchFamily="18" charset="0"/>
                <a:cs typeface="Times New Roman" panose="02020603050405020304" pitchFamily="18" charset="0"/>
              </a:rPr>
              <a:t>chuyển</a:t>
            </a:r>
            <a:r>
              <a:rPr lang="en-US" sz="4000" dirty="0">
                <a:solidFill>
                  <a:srgbClr val="8064A2"/>
                </a:solidFill>
                <a:latin typeface="Times New Roman" panose="02020603050405020304" pitchFamily="18" charset="0"/>
                <a:cs typeface="Times New Roman" panose="02020603050405020304" pitchFamily="18" charset="0"/>
              </a:rPr>
              <a:t> </a:t>
            </a:r>
            <a:r>
              <a:rPr lang="en-US" sz="4000" dirty="0" err="1" smtClean="0">
                <a:solidFill>
                  <a:srgbClr val="8064A2"/>
                </a:solidFill>
                <a:latin typeface="Times New Roman" panose="02020603050405020304" pitchFamily="18" charset="0"/>
                <a:cs typeface="Times New Roman" panose="02020603050405020304" pitchFamily="18" charset="0"/>
              </a:rPr>
              <a:t>được</a:t>
            </a:r>
            <a:r>
              <a:rPr lang="en-US" sz="4000" dirty="0" smtClean="0">
                <a:solidFill>
                  <a:srgbClr val="8064A2"/>
                </a:solidFill>
                <a:latin typeface="Times New Roman" panose="02020603050405020304" pitchFamily="18" charset="0"/>
                <a:cs typeface="Times New Roman" panose="02020603050405020304" pitchFamily="18" charset="0"/>
              </a:rPr>
              <a:t> </a:t>
            </a:r>
            <a:r>
              <a:rPr lang="en-US" sz="4000" dirty="0" err="1" smtClean="0">
                <a:solidFill>
                  <a:srgbClr val="8064A2"/>
                </a:solidFill>
                <a:latin typeface="Times New Roman" panose="02020603050405020304" pitchFamily="18" charset="0"/>
                <a:cs typeface="Times New Roman" panose="02020603050405020304" pitchFamily="18" charset="0"/>
              </a:rPr>
              <a:t>nhiều</a:t>
            </a:r>
            <a:r>
              <a:rPr lang="en-US" sz="4000" dirty="0" smtClean="0">
                <a:solidFill>
                  <a:srgbClr val="8064A2"/>
                </a:solidFill>
                <a:latin typeface="Times New Roman" panose="02020603050405020304" pitchFamily="18" charset="0"/>
                <a:cs typeface="Times New Roman" panose="02020603050405020304" pitchFamily="18" charset="0"/>
              </a:rPr>
              <a:t> </a:t>
            </a:r>
            <a:r>
              <a:rPr lang="en-US" sz="4000" dirty="0" err="1" smtClean="0">
                <a:solidFill>
                  <a:srgbClr val="8064A2"/>
                </a:solidFill>
                <a:latin typeface="Times New Roman" panose="02020603050405020304" pitchFamily="18" charset="0"/>
                <a:cs typeface="Times New Roman" panose="02020603050405020304" pitchFamily="18" charset="0"/>
              </a:rPr>
              <a:t>hàng</a:t>
            </a:r>
            <a:r>
              <a:rPr lang="en-US" sz="4000" dirty="0" smtClean="0">
                <a:solidFill>
                  <a:srgbClr val="8064A2"/>
                </a:solidFill>
                <a:latin typeface="Times New Roman" panose="02020603050405020304" pitchFamily="18" charset="0"/>
                <a:cs typeface="Times New Roman" panose="02020603050405020304" pitchFamily="18" charset="0"/>
              </a:rPr>
              <a:t> </a:t>
            </a:r>
            <a:r>
              <a:rPr lang="en-US" sz="4000" dirty="0" err="1">
                <a:solidFill>
                  <a:srgbClr val="8064A2"/>
                </a:solidFill>
                <a:latin typeface="Times New Roman" panose="02020603050405020304" pitchFamily="18" charset="0"/>
                <a:cs typeface="Times New Roman" panose="02020603050405020304" pitchFamily="18" charset="0"/>
              </a:rPr>
              <a:t>hóa</a:t>
            </a:r>
            <a:r>
              <a:rPr lang="en-US" sz="4000" dirty="0">
                <a:solidFill>
                  <a:srgbClr val="8064A2"/>
                </a:solidFill>
                <a:latin typeface="Times New Roman" panose="02020603050405020304" pitchFamily="18" charset="0"/>
                <a:cs typeface="Times New Roman" panose="02020603050405020304" pitchFamily="18" charset="0"/>
              </a:rPr>
              <a:t> </a:t>
            </a:r>
            <a:r>
              <a:rPr lang="en-US" sz="4000" dirty="0" err="1">
                <a:solidFill>
                  <a:srgbClr val="8064A2"/>
                </a:solidFill>
                <a:latin typeface="Times New Roman" panose="02020603050405020304" pitchFamily="18" charset="0"/>
                <a:cs typeface="Times New Roman" panose="02020603050405020304" pitchFamily="18" charset="0"/>
              </a:rPr>
              <a:t>đi</a:t>
            </a:r>
            <a:r>
              <a:rPr lang="en-US" sz="4000" dirty="0">
                <a:solidFill>
                  <a:srgbClr val="8064A2"/>
                </a:solidFill>
                <a:latin typeface="Times New Roman" panose="02020603050405020304" pitchFamily="18" charset="0"/>
                <a:cs typeface="Times New Roman" panose="02020603050405020304" pitchFamily="18" charset="0"/>
              </a:rPr>
              <a:t> </a:t>
            </a:r>
            <a:r>
              <a:rPr lang="en-US" sz="4000" dirty="0" err="1">
                <a:solidFill>
                  <a:srgbClr val="8064A2"/>
                </a:solidFill>
                <a:latin typeface="Times New Roman" panose="02020603050405020304" pitchFamily="18" charset="0"/>
                <a:cs typeface="Times New Roman" panose="02020603050405020304" pitchFamily="18" charset="0"/>
              </a:rPr>
              <a:t>khắp</a:t>
            </a:r>
            <a:r>
              <a:rPr lang="en-US" sz="4000" dirty="0">
                <a:solidFill>
                  <a:srgbClr val="8064A2"/>
                </a:solidFill>
                <a:latin typeface="Times New Roman" panose="02020603050405020304" pitchFamily="18" charset="0"/>
                <a:cs typeface="Times New Roman" panose="02020603050405020304" pitchFamily="18" charset="0"/>
              </a:rPr>
              <a:t> </a:t>
            </a:r>
            <a:r>
              <a:rPr lang="en-US" sz="4000" dirty="0" err="1">
                <a:solidFill>
                  <a:srgbClr val="8064A2"/>
                </a:solidFill>
                <a:latin typeface="Times New Roman" panose="02020603050405020304" pitchFamily="18" charset="0"/>
                <a:cs typeface="Times New Roman" panose="02020603050405020304" pitchFamily="18" charset="0"/>
              </a:rPr>
              <a:t>nơi</a:t>
            </a:r>
            <a:r>
              <a:rPr lang="en-US" sz="4000" dirty="0">
                <a:solidFill>
                  <a:srgbClr val="8064A2"/>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02129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19" name="任意多边形 18"/>
          <p:cNvSpPr/>
          <p:nvPr/>
        </p:nvSpPr>
        <p:spPr>
          <a:xfrm>
            <a:off x="564112" y="2061064"/>
            <a:ext cx="8601797" cy="74575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5" name="Picture 4">
            <a:extLst>
              <a:ext uri="{FF2B5EF4-FFF2-40B4-BE49-F238E27FC236}">
                <a16:creationId xmlns:a16="http://schemas.microsoft.com/office/drawing/2014/main" id="{19689131-747D-464C-A0B6-A522247C9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003" y="161537"/>
            <a:ext cx="6158346" cy="262732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4"/>
          <p:cNvGrpSpPr/>
          <p:nvPr/>
        </p:nvGrpSpPr>
        <p:grpSpPr bwMode="auto">
          <a:xfrm>
            <a:off x="2135232" y="786589"/>
            <a:ext cx="7929051" cy="1200328"/>
            <a:chOff x="-368808" y="-228422"/>
            <a:chExt cx="5121336" cy="1061006"/>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3600" b="0" i="0" u="none" strike="noStrike" kern="1200" cap="none" spc="0" normalizeH="0" baseline="0" noProof="0">
                <a:ln>
                  <a:noFill/>
                </a:ln>
                <a:solidFill>
                  <a:srgbClr val="FFFFFF"/>
                </a:solidFill>
                <a:effectLst/>
                <a:uLnTx/>
                <a:uFillTx/>
                <a:latin typeface="Arial"/>
                <a:ea typeface="黑体" panose="02010609060101010101" pitchFamily="49" charset="-122"/>
                <a:cs typeface="+mn-cs"/>
                <a:sym typeface="SimSun" panose="02010600030101010101" pitchFamily="2" charset="-122"/>
              </a:endParaRPr>
            </a:p>
          </p:txBody>
        </p:sp>
        <p:sp>
          <p:nvSpPr>
            <p:cNvPr id="11" name="TextBox 8"/>
            <p:cNvSpPr>
              <a:spLocks noChangeArrowheads="1"/>
            </p:cNvSpPr>
            <p:nvPr/>
          </p:nvSpPr>
          <p:spPr bwMode="auto">
            <a:xfrm>
              <a:off x="-368808" y="-228422"/>
              <a:ext cx="5121334" cy="10610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Trò</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chơi</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Thi</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kể</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tên</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các</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phương</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tiện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giao</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thông</a:t>
              </a:r>
              <a:endParaRPr kumimoji="0" lang="zh-CN" altLang="en-US"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endParaRPr>
            </a:p>
          </p:txBody>
        </p:sp>
      </p:grpSp>
      <p:sp>
        <p:nvSpPr>
          <p:cNvPr id="2" name="标题 1"/>
          <p:cNvSpPr>
            <a:spLocks noGrp="1"/>
          </p:cNvSpPr>
          <p:nvPr>
            <p:ph type="title"/>
          </p:nvPr>
        </p:nvSpPr>
        <p:spPr>
          <a:xfrm>
            <a:off x="0" y="566915"/>
            <a:ext cx="10972800" cy="466064"/>
          </a:xfrm>
        </p:spPr>
        <p:txBody>
          <a:bodyPr/>
          <a:lstStyle/>
          <a:p>
            <a:r>
              <a:rPr lang="en-US" altLang="zh-CN" sz="3600">
                <a:latin typeface="+mj-lt"/>
              </a:rPr>
              <a:t>Abc</a:t>
            </a:r>
            <a:endParaRPr lang="zh-CN" altLang="en-US" sz="3600" dirty="0">
              <a:latin typeface="+mj-lt"/>
            </a:endParaRPr>
          </a:p>
        </p:txBody>
      </p:sp>
      <p:graphicFrame>
        <p:nvGraphicFramePr>
          <p:cNvPr id="3" name="Table 4">
            <a:extLst>
              <a:ext uri="{FF2B5EF4-FFF2-40B4-BE49-F238E27FC236}">
                <a16:creationId xmlns:a16="http://schemas.microsoft.com/office/drawing/2014/main" id="{85264150-2BF0-4407-9392-0BB7014D42B0}"/>
              </a:ext>
            </a:extLst>
          </p:cNvPr>
          <p:cNvGraphicFramePr>
            <a:graphicFrameLocks noGrp="1"/>
          </p:cNvGraphicFramePr>
          <p:nvPr>
            <p:extLst>
              <p:ext uri="{D42A27DB-BD31-4B8C-83A1-F6EECF244321}">
                <p14:modId xmlns:p14="http://schemas.microsoft.com/office/powerpoint/2010/main" val="1865954196"/>
              </p:ext>
            </p:extLst>
          </p:nvPr>
        </p:nvGraphicFramePr>
        <p:xfrm>
          <a:off x="1726513" y="2271042"/>
          <a:ext cx="8746490" cy="2572174"/>
        </p:xfrm>
        <a:graphic>
          <a:graphicData uri="http://schemas.openxmlformats.org/drawingml/2006/table">
            <a:tbl>
              <a:tblPr firstRow="1" bandRow="1">
                <a:tableStyleId>{F5AB1C69-6EDB-4FF4-983F-18BD219EF322}</a:tableStyleId>
              </a:tblPr>
              <a:tblGrid>
                <a:gridCol w="1749298">
                  <a:extLst>
                    <a:ext uri="{9D8B030D-6E8A-4147-A177-3AD203B41FA5}">
                      <a16:colId xmlns:a16="http://schemas.microsoft.com/office/drawing/2014/main" val="2974153470"/>
                    </a:ext>
                  </a:extLst>
                </a:gridCol>
                <a:gridCol w="1749298">
                  <a:extLst>
                    <a:ext uri="{9D8B030D-6E8A-4147-A177-3AD203B41FA5}">
                      <a16:colId xmlns:a16="http://schemas.microsoft.com/office/drawing/2014/main" val="1072538237"/>
                    </a:ext>
                  </a:extLst>
                </a:gridCol>
                <a:gridCol w="1749298">
                  <a:extLst>
                    <a:ext uri="{9D8B030D-6E8A-4147-A177-3AD203B41FA5}">
                      <a16:colId xmlns:a16="http://schemas.microsoft.com/office/drawing/2014/main" val="1144944084"/>
                    </a:ext>
                  </a:extLst>
                </a:gridCol>
                <a:gridCol w="1749298">
                  <a:extLst>
                    <a:ext uri="{9D8B030D-6E8A-4147-A177-3AD203B41FA5}">
                      <a16:colId xmlns:a16="http://schemas.microsoft.com/office/drawing/2014/main" val="410213150"/>
                    </a:ext>
                  </a:extLst>
                </a:gridCol>
                <a:gridCol w="1749298">
                  <a:extLst>
                    <a:ext uri="{9D8B030D-6E8A-4147-A177-3AD203B41FA5}">
                      <a16:colId xmlns:a16="http://schemas.microsoft.com/office/drawing/2014/main" val="710310201"/>
                    </a:ext>
                  </a:extLst>
                </a:gridCol>
              </a:tblGrid>
              <a:tr h="1156044">
                <a:tc>
                  <a:txBody>
                    <a:bodyPr/>
                    <a:lstStyle/>
                    <a:p>
                      <a:pPr algn="ctr"/>
                      <a:r>
                        <a:rPr lang="en-US" dirty="0"/>
                        <a:t>STT</a:t>
                      </a:r>
                    </a:p>
                  </a:txBody>
                  <a:tcPr/>
                </a:tc>
                <a:tc>
                  <a:txBody>
                    <a:bodyPr/>
                    <a:lstStyle/>
                    <a:p>
                      <a:pPr algn="ctr"/>
                      <a:r>
                        <a:rPr lang="en-US" dirty="0" err="1"/>
                        <a:t>Đường</a:t>
                      </a:r>
                      <a:r>
                        <a:rPr lang="en-US" dirty="0"/>
                        <a:t> </a:t>
                      </a:r>
                      <a:r>
                        <a:rPr lang="en-US" dirty="0" err="1"/>
                        <a:t>bộ</a:t>
                      </a:r>
                      <a:endParaRPr lang="en-US" dirty="0"/>
                    </a:p>
                  </a:txBody>
                  <a:tcPr/>
                </a:tc>
                <a:tc>
                  <a:txBody>
                    <a:bodyPr/>
                    <a:lstStyle/>
                    <a:p>
                      <a:pPr algn="ctr"/>
                      <a:r>
                        <a:rPr lang="en-US" dirty="0" err="1"/>
                        <a:t>Đường</a:t>
                      </a:r>
                      <a:r>
                        <a:rPr lang="en-US" dirty="0"/>
                        <a:t> </a:t>
                      </a:r>
                      <a:r>
                        <a:rPr lang="en-US" dirty="0" err="1"/>
                        <a:t>hàng</a:t>
                      </a:r>
                      <a:r>
                        <a:rPr lang="en-US" dirty="0"/>
                        <a:t> </a:t>
                      </a:r>
                      <a:r>
                        <a:rPr lang="en-US" dirty="0" err="1"/>
                        <a:t>không</a:t>
                      </a:r>
                      <a:endParaRPr lang="en-US" dirty="0"/>
                    </a:p>
                  </a:txBody>
                  <a:tcPr/>
                </a:tc>
                <a:tc>
                  <a:txBody>
                    <a:bodyPr/>
                    <a:lstStyle/>
                    <a:p>
                      <a:pPr algn="ctr"/>
                      <a:r>
                        <a:rPr lang="en-US" dirty="0" err="1"/>
                        <a:t>Đường</a:t>
                      </a:r>
                      <a:r>
                        <a:rPr lang="en-US" dirty="0"/>
                        <a:t> </a:t>
                      </a:r>
                      <a:r>
                        <a:rPr lang="en-US" dirty="0" err="1"/>
                        <a:t>sắt</a:t>
                      </a:r>
                      <a:endParaRPr lang="en-US" dirty="0"/>
                    </a:p>
                  </a:txBody>
                  <a:tcPr/>
                </a:tc>
                <a:tc>
                  <a:txBody>
                    <a:bodyPr/>
                    <a:lstStyle/>
                    <a:p>
                      <a:pPr algn="ctr"/>
                      <a:r>
                        <a:rPr lang="en-US" dirty="0" err="1"/>
                        <a:t>Đường</a:t>
                      </a:r>
                      <a:r>
                        <a:rPr lang="en-US" dirty="0"/>
                        <a:t> </a:t>
                      </a:r>
                      <a:r>
                        <a:rPr lang="en-US" dirty="0" err="1"/>
                        <a:t>thủy</a:t>
                      </a:r>
                      <a:endParaRPr lang="en-US" dirty="0"/>
                    </a:p>
                  </a:txBody>
                  <a:tcPr/>
                </a:tc>
                <a:extLst>
                  <a:ext uri="{0D108BD9-81ED-4DB2-BD59-A6C34878D82A}">
                    <a16:rowId xmlns:a16="http://schemas.microsoft.com/office/drawing/2014/main" val="500504704"/>
                  </a:ext>
                </a:extLst>
              </a:tr>
              <a:tr h="444632">
                <a:tc>
                  <a:txBody>
                    <a:bodyPr/>
                    <a:lstStyle/>
                    <a:p>
                      <a:pPr algn="ctr"/>
                      <a:r>
                        <a:rPr lang="en-US" dirty="0"/>
                        <a:t>1</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323673693"/>
                  </a:ext>
                </a:extLst>
              </a:tr>
              <a:tr h="469054">
                <a:tc>
                  <a:txBody>
                    <a:bodyPr/>
                    <a:lstStyle/>
                    <a:p>
                      <a:pPr algn="ctr"/>
                      <a:r>
                        <a:rPr lang="en-US" dirty="0"/>
                        <a:t>2</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343104555"/>
                  </a:ext>
                </a:extLst>
              </a:tr>
              <a:tr h="444632">
                <a:tc>
                  <a:txBody>
                    <a:bodyPr/>
                    <a:lstStyle/>
                    <a:p>
                      <a:pPr algn="ctr"/>
                      <a:r>
                        <a:rPr lang="en-US" dirty="0"/>
                        <a:t>3</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4028467105"/>
                  </a:ext>
                </a:extLst>
              </a:tr>
            </a:tbl>
          </a:graphicData>
        </a:graphic>
      </p:graphicFrame>
      <p:graphicFrame>
        <p:nvGraphicFramePr>
          <p:cNvPr id="8" name="Table 4">
            <a:extLst>
              <a:ext uri="{FF2B5EF4-FFF2-40B4-BE49-F238E27FC236}">
                <a16:creationId xmlns:a16="http://schemas.microsoft.com/office/drawing/2014/main" id="{854AC5B9-9718-490D-A6E9-805C7A8D00E0}"/>
              </a:ext>
            </a:extLst>
          </p:cNvPr>
          <p:cNvGraphicFramePr>
            <a:graphicFrameLocks noGrp="1"/>
          </p:cNvGraphicFramePr>
          <p:nvPr>
            <p:extLst>
              <p:ext uri="{D42A27DB-BD31-4B8C-83A1-F6EECF244321}">
                <p14:modId xmlns:p14="http://schemas.microsoft.com/office/powerpoint/2010/main" val="868033730"/>
              </p:ext>
            </p:extLst>
          </p:nvPr>
        </p:nvGraphicFramePr>
        <p:xfrm>
          <a:off x="812800" y="2271042"/>
          <a:ext cx="10250311" cy="2893404"/>
        </p:xfrm>
        <a:graphic>
          <a:graphicData uri="http://schemas.openxmlformats.org/drawingml/2006/table">
            <a:tbl>
              <a:tblPr firstRow="1" bandRow="1">
                <a:tableStyleId>{F5AB1C69-6EDB-4FF4-983F-18BD219EF322}</a:tableStyleId>
              </a:tblPr>
              <a:tblGrid>
                <a:gridCol w="2050062">
                  <a:extLst>
                    <a:ext uri="{9D8B030D-6E8A-4147-A177-3AD203B41FA5}">
                      <a16:colId xmlns:a16="http://schemas.microsoft.com/office/drawing/2014/main" val="2974153470"/>
                    </a:ext>
                  </a:extLst>
                </a:gridCol>
                <a:gridCol w="2050062">
                  <a:extLst>
                    <a:ext uri="{9D8B030D-6E8A-4147-A177-3AD203B41FA5}">
                      <a16:colId xmlns:a16="http://schemas.microsoft.com/office/drawing/2014/main" val="1072538237"/>
                    </a:ext>
                  </a:extLst>
                </a:gridCol>
                <a:gridCol w="2586952">
                  <a:extLst>
                    <a:ext uri="{9D8B030D-6E8A-4147-A177-3AD203B41FA5}">
                      <a16:colId xmlns:a16="http://schemas.microsoft.com/office/drawing/2014/main" val="1144944084"/>
                    </a:ext>
                  </a:extLst>
                </a:gridCol>
                <a:gridCol w="1912269">
                  <a:extLst>
                    <a:ext uri="{9D8B030D-6E8A-4147-A177-3AD203B41FA5}">
                      <a16:colId xmlns:a16="http://schemas.microsoft.com/office/drawing/2014/main" val="410213150"/>
                    </a:ext>
                  </a:extLst>
                </a:gridCol>
                <a:gridCol w="1650966">
                  <a:extLst>
                    <a:ext uri="{9D8B030D-6E8A-4147-A177-3AD203B41FA5}">
                      <a16:colId xmlns:a16="http://schemas.microsoft.com/office/drawing/2014/main" val="710310201"/>
                    </a:ext>
                  </a:extLst>
                </a:gridCol>
              </a:tblGrid>
              <a:tr h="1156044">
                <a:tc>
                  <a:txBody>
                    <a:bodyPr/>
                    <a:lstStyle/>
                    <a:p>
                      <a:pPr algn="ctr"/>
                      <a:r>
                        <a:rPr lang="en-US" sz="3200" dirty="0"/>
                        <a:t>STT</a:t>
                      </a:r>
                    </a:p>
                  </a:txBody>
                  <a:tcPr/>
                </a:tc>
                <a:tc>
                  <a:txBody>
                    <a:bodyPr/>
                    <a:lstStyle/>
                    <a:p>
                      <a:pPr algn="ctr"/>
                      <a:r>
                        <a:rPr lang="en-US" sz="3200" dirty="0" err="1"/>
                        <a:t>Đường</a:t>
                      </a:r>
                      <a:r>
                        <a:rPr lang="en-US" sz="3200" dirty="0"/>
                        <a:t> </a:t>
                      </a:r>
                      <a:r>
                        <a:rPr lang="en-US" sz="3200" dirty="0" err="1"/>
                        <a:t>bộ</a:t>
                      </a:r>
                      <a:endParaRPr lang="en-US" sz="3200" dirty="0"/>
                    </a:p>
                  </a:txBody>
                  <a:tcPr/>
                </a:tc>
                <a:tc>
                  <a:txBody>
                    <a:bodyPr/>
                    <a:lstStyle/>
                    <a:p>
                      <a:pPr algn="ctr"/>
                      <a:r>
                        <a:rPr lang="en-US" sz="3200" dirty="0" err="1"/>
                        <a:t>Đường</a:t>
                      </a:r>
                      <a:r>
                        <a:rPr lang="en-US" sz="3200" dirty="0"/>
                        <a:t> </a:t>
                      </a:r>
                      <a:r>
                        <a:rPr lang="en-US" sz="3200" dirty="0" err="1"/>
                        <a:t>hàng</a:t>
                      </a:r>
                      <a:r>
                        <a:rPr lang="en-US" sz="3200" dirty="0"/>
                        <a:t> </a:t>
                      </a:r>
                      <a:r>
                        <a:rPr lang="en-US" sz="3200" dirty="0" err="1"/>
                        <a:t>không</a:t>
                      </a:r>
                      <a:endParaRPr lang="en-US" sz="3200" dirty="0"/>
                    </a:p>
                  </a:txBody>
                  <a:tcPr/>
                </a:tc>
                <a:tc>
                  <a:txBody>
                    <a:bodyPr/>
                    <a:lstStyle/>
                    <a:p>
                      <a:pPr algn="ctr"/>
                      <a:r>
                        <a:rPr lang="en-US" sz="3200" dirty="0" err="1"/>
                        <a:t>Đường</a:t>
                      </a:r>
                      <a:r>
                        <a:rPr lang="en-US" sz="3200" dirty="0"/>
                        <a:t> </a:t>
                      </a:r>
                      <a:r>
                        <a:rPr lang="en-US" sz="3200" dirty="0" err="1"/>
                        <a:t>sắt</a:t>
                      </a:r>
                      <a:endParaRPr lang="en-US" sz="3200" dirty="0"/>
                    </a:p>
                  </a:txBody>
                  <a:tcPr/>
                </a:tc>
                <a:tc>
                  <a:txBody>
                    <a:bodyPr/>
                    <a:lstStyle/>
                    <a:p>
                      <a:pPr algn="ctr"/>
                      <a:r>
                        <a:rPr lang="en-US" sz="3200" dirty="0" err="1"/>
                        <a:t>Đường</a:t>
                      </a:r>
                      <a:r>
                        <a:rPr lang="en-US" sz="3200" dirty="0"/>
                        <a:t> </a:t>
                      </a:r>
                      <a:r>
                        <a:rPr lang="en-US" sz="3200" dirty="0" err="1"/>
                        <a:t>thủy</a:t>
                      </a:r>
                      <a:endParaRPr lang="en-US" sz="3200" dirty="0"/>
                    </a:p>
                  </a:txBody>
                  <a:tcPr/>
                </a:tc>
                <a:extLst>
                  <a:ext uri="{0D108BD9-81ED-4DB2-BD59-A6C34878D82A}">
                    <a16:rowId xmlns:a16="http://schemas.microsoft.com/office/drawing/2014/main" val="500504704"/>
                  </a:ext>
                </a:extLst>
              </a:tr>
              <a:tr h="444632">
                <a:tc>
                  <a:txBody>
                    <a:bodyPr/>
                    <a:lstStyle/>
                    <a:p>
                      <a:pPr algn="ctr"/>
                      <a:r>
                        <a:rPr lang="en-US" sz="3200" dirty="0"/>
                        <a:t>1</a:t>
                      </a:r>
                    </a:p>
                  </a:txBody>
                  <a:tcPr/>
                </a:tc>
                <a:tc>
                  <a:txBody>
                    <a:bodyPr/>
                    <a:lstStyle/>
                    <a:p>
                      <a:pPr algn="ctr"/>
                      <a:r>
                        <a:rPr lang="en-US" sz="3200" dirty="0"/>
                        <a:t>Xe </a:t>
                      </a:r>
                      <a:r>
                        <a:rPr lang="en-US" sz="3200" dirty="0" err="1"/>
                        <a:t>máy</a:t>
                      </a:r>
                      <a:endParaRPr lang="en-US" sz="3200" dirty="0"/>
                    </a:p>
                  </a:txBody>
                  <a:tcPr/>
                </a:tc>
                <a:tc>
                  <a:txBody>
                    <a:bodyPr/>
                    <a:lstStyle/>
                    <a:p>
                      <a:pPr algn="ctr"/>
                      <a:r>
                        <a:rPr lang="en-US" sz="3200" dirty="0" err="1"/>
                        <a:t>Máy</a:t>
                      </a:r>
                      <a:r>
                        <a:rPr lang="en-US" sz="3200" dirty="0"/>
                        <a:t> bay</a:t>
                      </a:r>
                    </a:p>
                  </a:txBody>
                  <a:tcPr/>
                </a:tc>
                <a:tc>
                  <a:txBody>
                    <a:bodyPr/>
                    <a:lstStyle/>
                    <a:p>
                      <a:pPr algn="ctr"/>
                      <a:r>
                        <a:rPr lang="en-US" sz="3200" dirty="0" err="1"/>
                        <a:t>Tàu</a:t>
                      </a:r>
                      <a:r>
                        <a:rPr lang="en-US" sz="3200" dirty="0"/>
                        <a:t> </a:t>
                      </a:r>
                      <a:r>
                        <a:rPr lang="en-US" sz="3200" dirty="0" err="1"/>
                        <a:t>hỏa</a:t>
                      </a:r>
                      <a:endParaRPr lang="en-US" sz="3200" dirty="0"/>
                    </a:p>
                  </a:txBody>
                  <a:tcPr/>
                </a:tc>
                <a:tc>
                  <a:txBody>
                    <a:bodyPr/>
                    <a:lstStyle/>
                    <a:p>
                      <a:pPr algn="ctr"/>
                      <a:r>
                        <a:rPr lang="en-US" sz="3200" dirty="0" err="1"/>
                        <a:t>Thuyền</a:t>
                      </a:r>
                      <a:endParaRPr lang="en-US" sz="3200" dirty="0"/>
                    </a:p>
                  </a:txBody>
                  <a:tcPr/>
                </a:tc>
                <a:extLst>
                  <a:ext uri="{0D108BD9-81ED-4DB2-BD59-A6C34878D82A}">
                    <a16:rowId xmlns:a16="http://schemas.microsoft.com/office/drawing/2014/main" val="2323673693"/>
                  </a:ext>
                </a:extLst>
              </a:tr>
              <a:tr h="469054">
                <a:tc>
                  <a:txBody>
                    <a:bodyPr/>
                    <a:lstStyle/>
                    <a:p>
                      <a:pPr algn="ctr"/>
                      <a:r>
                        <a:rPr lang="en-US" sz="3200" dirty="0"/>
                        <a:t>2</a:t>
                      </a:r>
                    </a:p>
                  </a:txBody>
                  <a:tcPr/>
                </a:tc>
                <a:tc>
                  <a:txBody>
                    <a:bodyPr/>
                    <a:lstStyle/>
                    <a:p>
                      <a:pPr algn="ctr"/>
                      <a:r>
                        <a:rPr lang="en-US" sz="3200" dirty="0"/>
                        <a:t>Xe </a:t>
                      </a:r>
                      <a:r>
                        <a:rPr lang="en-US" sz="3200" dirty="0" err="1"/>
                        <a:t>đạp</a:t>
                      </a:r>
                      <a:endParaRPr lang="en-US" sz="3200" dirty="0"/>
                    </a:p>
                  </a:txBody>
                  <a:tcPr/>
                </a:tc>
                <a:tc>
                  <a:txBody>
                    <a:bodyPr/>
                    <a:lstStyle/>
                    <a:p>
                      <a:pPr algn="ctr"/>
                      <a:r>
                        <a:rPr lang="en-US" sz="3200" dirty="0" err="1"/>
                        <a:t>Trực</a:t>
                      </a:r>
                      <a:r>
                        <a:rPr lang="en-US" sz="3200" dirty="0"/>
                        <a:t> </a:t>
                      </a:r>
                      <a:r>
                        <a:rPr lang="en-US" sz="3200" dirty="0" err="1"/>
                        <a:t>thăng</a:t>
                      </a:r>
                      <a:endParaRPr lang="en-US" sz="3200" dirty="0"/>
                    </a:p>
                  </a:txBody>
                  <a:tcPr/>
                </a:tc>
                <a:tc>
                  <a:txBody>
                    <a:bodyPr/>
                    <a:lstStyle/>
                    <a:p>
                      <a:pPr algn="ctr"/>
                      <a:endParaRPr lang="en-US" sz="3200" dirty="0"/>
                    </a:p>
                  </a:txBody>
                  <a:tcPr/>
                </a:tc>
                <a:tc>
                  <a:txBody>
                    <a:bodyPr/>
                    <a:lstStyle/>
                    <a:p>
                      <a:pPr algn="ctr"/>
                      <a:r>
                        <a:rPr lang="en-US" sz="3200" dirty="0" err="1"/>
                        <a:t>Bè</a:t>
                      </a:r>
                      <a:endParaRPr lang="en-US" sz="3200" dirty="0"/>
                    </a:p>
                  </a:txBody>
                  <a:tcPr/>
                </a:tc>
                <a:extLst>
                  <a:ext uri="{0D108BD9-81ED-4DB2-BD59-A6C34878D82A}">
                    <a16:rowId xmlns:a16="http://schemas.microsoft.com/office/drawing/2014/main" val="2343104555"/>
                  </a:ext>
                </a:extLst>
              </a:tr>
              <a:tr h="444632">
                <a:tc>
                  <a:txBody>
                    <a:bodyPr/>
                    <a:lstStyle/>
                    <a:p>
                      <a:pPr algn="ctr"/>
                      <a:r>
                        <a:rPr lang="en-US" sz="3200" dirty="0"/>
                        <a:t>3</a:t>
                      </a:r>
                    </a:p>
                  </a:txBody>
                  <a:tcPr/>
                </a:tc>
                <a:tc>
                  <a:txBody>
                    <a:bodyPr/>
                    <a:lstStyle/>
                    <a:p>
                      <a:pPr algn="ctr"/>
                      <a:r>
                        <a:rPr lang="en-US" sz="3200" dirty="0"/>
                        <a:t>Ô </a:t>
                      </a:r>
                      <a:r>
                        <a:rPr lang="en-US" sz="3200" dirty="0" err="1"/>
                        <a:t>tô</a:t>
                      </a:r>
                      <a:endParaRPr lang="en-US" sz="3200" dirty="0"/>
                    </a:p>
                  </a:txBody>
                  <a:tcPr/>
                </a:tc>
                <a:tc>
                  <a:txBody>
                    <a:bodyPr/>
                    <a:lstStyle/>
                    <a:p>
                      <a:pPr algn="ctr"/>
                      <a:endParaRPr lang="en-US" sz="3200" dirty="0"/>
                    </a:p>
                  </a:txBody>
                  <a:tcPr/>
                </a:tc>
                <a:tc>
                  <a:txBody>
                    <a:bodyPr/>
                    <a:lstStyle/>
                    <a:p>
                      <a:pPr algn="ctr"/>
                      <a:endParaRPr lang="en-US" sz="3200"/>
                    </a:p>
                  </a:txBody>
                  <a:tcPr/>
                </a:tc>
                <a:tc>
                  <a:txBody>
                    <a:bodyPr/>
                    <a:lstStyle/>
                    <a:p>
                      <a:pPr algn="ctr"/>
                      <a:r>
                        <a:rPr lang="en-US" sz="3200" dirty="0"/>
                        <a:t>Ca </a:t>
                      </a:r>
                      <a:r>
                        <a:rPr lang="en-US" sz="3200" dirty="0" err="1"/>
                        <a:t>nô</a:t>
                      </a:r>
                      <a:endParaRPr lang="en-US" sz="3200" dirty="0"/>
                    </a:p>
                  </a:txBody>
                  <a:tcPr/>
                </a:tc>
                <a:extLst>
                  <a:ext uri="{0D108BD9-81ED-4DB2-BD59-A6C34878D82A}">
                    <a16:rowId xmlns:a16="http://schemas.microsoft.com/office/drawing/2014/main" val="4028467105"/>
                  </a:ext>
                </a:extLst>
              </a:tr>
            </a:tbl>
          </a:graphicData>
        </a:graphic>
      </p:graphicFrame>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837" y="1857810"/>
            <a:ext cx="2289428" cy="267832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9920" y="2064566"/>
            <a:ext cx="4447109" cy="4927352"/>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398575" flipH="1">
            <a:off x="-775072" y="296775"/>
            <a:ext cx="3335383" cy="1390434"/>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40667" y="4360419"/>
            <a:ext cx="2307954" cy="2342786"/>
          </a:xfrm>
          <a:prstGeom prst="rect">
            <a:avLst/>
          </a:prstGeom>
        </p:spPr>
      </p:pic>
      <p:pic>
        <p:nvPicPr>
          <p:cNvPr id="10" name="Picture 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40667" y="2176345"/>
            <a:ext cx="1922541" cy="1865539"/>
          </a:xfrm>
          <a:prstGeom prst="rect">
            <a:avLst/>
          </a:prstGeom>
        </p:spPr>
      </p:pic>
      <p:pic>
        <p:nvPicPr>
          <p:cNvPr id="16" name="Picture 1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50400" y="4684409"/>
            <a:ext cx="1838419" cy="1838419"/>
          </a:xfrm>
          <a:prstGeom prst="rect">
            <a:avLst/>
          </a:prstGeom>
        </p:spPr>
      </p:pic>
      <p:sp>
        <p:nvSpPr>
          <p:cNvPr id="3" name="Rectangle 2"/>
          <p:cNvSpPr/>
          <p:nvPr/>
        </p:nvSpPr>
        <p:spPr>
          <a:xfrm>
            <a:off x="2969609" y="882433"/>
            <a:ext cx="5670720"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0"/>
                <a:solidFill>
                  <a:srgbClr val="FFC000"/>
                </a:solidFill>
                <a:effectLst/>
                <a:uLnTx/>
                <a:uFillTx/>
                <a:latin typeface="Times New Roman" panose="02020603050405020304" pitchFamily="18" charset="0"/>
                <a:ea typeface="+mn-ea"/>
                <a:cs typeface="Times New Roman" panose="02020603050405020304" pitchFamily="18" charset="0"/>
              </a:rPr>
              <a:t>Tiêu</a:t>
            </a:r>
            <a:r>
              <a:rPr kumimoji="0" lang="en-US" sz="6600" b="1" i="0" u="none" strike="noStrike" kern="1200" cap="none" spc="0" normalizeH="0" baseline="0" noProof="0" dirty="0">
                <a:ln w="0"/>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0"/>
                <a:solidFill>
                  <a:srgbClr val="FFC000"/>
                </a:solidFill>
                <a:effectLst/>
                <a:uLnTx/>
                <a:uFillTx/>
                <a:latin typeface="Times New Roman" panose="02020603050405020304" pitchFamily="18" charset="0"/>
                <a:ea typeface="+mn-ea"/>
                <a:cs typeface="Times New Roman" panose="02020603050405020304" pitchFamily="18" charset="0"/>
              </a:rPr>
              <a:t>Diệt</a:t>
            </a:r>
            <a:r>
              <a:rPr kumimoji="0" lang="en-US" sz="6600" b="1" i="0" u="none" strike="noStrike" kern="1200" cap="none" spc="0" normalizeH="0" baseline="0" noProof="0" dirty="0">
                <a:ln w="0"/>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0"/>
                <a:solidFill>
                  <a:srgbClr val="FFC000"/>
                </a:solidFill>
                <a:effectLst/>
                <a:uLnTx/>
                <a:uFillTx/>
                <a:latin typeface="Times New Roman" panose="02020603050405020304" pitchFamily="18" charset="0"/>
                <a:ea typeface="+mn-ea"/>
                <a:cs typeface="Times New Roman" panose="02020603050405020304" pitchFamily="18" charset="0"/>
              </a:rPr>
              <a:t>Virut</a:t>
            </a:r>
            <a:endParaRPr kumimoji="0" lang="en-US" sz="6600" b="1" i="0" u="none" strike="noStrike" kern="1200" cap="none" spc="0" normalizeH="0" baseline="0" noProof="0" dirty="0">
              <a:ln w="0"/>
              <a:solidFill>
                <a:srgbClr val="FFC000"/>
              </a:solidFill>
              <a:effectLst/>
              <a:uLnTx/>
              <a:uFillTx/>
              <a:latin typeface="Times New Roman" panose="02020603050405020304" pitchFamily="18" charset="0"/>
              <a:ea typeface="+mn-ea"/>
              <a:cs typeface="Times New Roman" panose="02020603050405020304" pitchFamily="18" charset="0"/>
            </a:endParaRPr>
          </a:p>
        </p:txBody>
      </p:sp>
      <p:pic>
        <p:nvPicPr>
          <p:cNvPr id="2" name="bensound-creativeminds">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693874" y="-1066800"/>
            <a:ext cx="609600" cy="609600"/>
          </a:xfrm>
          <a:prstGeom prst="rect">
            <a:avLst/>
          </a:prstGeom>
        </p:spPr>
      </p:pic>
      <p:pic>
        <p:nvPicPr>
          <p:cNvPr id="11" name="Picture 10">
            <a:extLst>
              <a:ext uri="{FF2B5EF4-FFF2-40B4-BE49-F238E27FC236}">
                <a16:creationId xmlns:a16="http://schemas.microsoft.com/office/drawing/2014/main" id="{5A1293EB-F7BB-4043-BD32-902ABE3DCDA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221333"/>
            <a:ext cx="4776190" cy="1112200"/>
          </a:xfrm>
          <a:prstGeom prst="rect">
            <a:avLst/>
          </a:prstGeom>
        </p:spPr>
      </p:pic>
    </p:spTree>
    <p:custDataLst>
      <p:tags r:id="rId1"/>
    </p:custDataLst>
    <p:extLst>
      <p:ext uri="{BB962C8B-B14F-4D97-AF65-F5344CB8AC3E}">
        <p14:creationId xmlns:p14="http://schemas.microsoft.com/office/powerpoint/2010/main" val="643212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6802-BEEA-48D5-8BCF-A6D07B171D6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AF108BA-2F61-419B-8607-1F04C55C5D60}"/>
              </a:ext>
            </a:extLst>
          </p:cNvPr>
          <p:cNvSpPr>
            <a:spLocks noGrp="1"/>
          </p:cNvSpPr>
          <p:nvPr>
            <p:ph type="subTitle" idx="1"/>
          </p:nvPr>
        </p:nvSpPr>
        <p:spPr/>
        <p:txBody>
          <a:bodyPr/>
          <a:lstStyle/>
          <a:p>
            <a:endParaRPr lang="en-US"/>
          </a:p>
        </p:txBody>
      </p:sp>
      <p:pic>
        <p:nvPicPr>
          <p:cNvPr id="4" name="xe 1">
            <a:hlinkClick r:id="" action="ppaction://media"/>
            <a:extLst>
              <a:ext uri="{FF2B5EF4-FFF2-40B4-BE49-F238E27FC236}">
                <a16:creationId xmlns:a16="http://schemas.microsoft.com/office/drawing/2014/main" id="{8A1D72CC-4BF8-4076-87B3-AE0F067E71EA}"/>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8134732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C4FF0-0090-4DA3-A2DB-202BDADE2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574" y="-346363"/>
            <a:ext cx="6825953" cy="3024336"/>
          </a:xfrm>
          <a:prstGeom prst="rect">
            <a:avLst/>
          </a:prstGeom>
        </p:spPr>
      </p:pic>
    </p:spTree>
    <p:custDataLst>
      <p:tags r:id="rId1"/>
    </p:custDataLst>
    <p:extLst>
      <p:ext uri="{BB962C8B-B14F-4D97-AF65-F5344CB8AC3E}">
        <p14:creationId xmlns:p14="http://schemas.microsoft.com/office/powerpoint/2010/main" val="3586261688"/>
      </p:ext>
    </p:extLst>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76A2E4-9ED7-4686-B2E5-7B5C4DC9BC48}"/>
              </a:ext>
            </a:extLst>
          </p:cNvPr>
          <p:cNvSpPr/>
          <p:nvPr/>
        </p:nvSpPr>
        <p:spPr>
          <a:xfrm>
            <a:off x="544243" y="1117004"/>
            <a:ext cx="11060723" cy="80463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rPr>
              <a:t>1. </a:t>
            </a:r>
            <a:r>
              <a:rPr lang="en-US" sz="3600" dirty="0">
                <a:solidFill>
                  <a:prstClr val="white"/>
                </a:solidFill>
                <a:latin typeface="Calibri"/>
              </a:rPr>
              <a:t>Ở </a:t>
            </a:r>
            <a:r>
              <a:rPr lang="en-US" sz="3600" dirty="0" err="1">
                <a:solidFill>
                  <a:prstClr val="white"/>
                </a:solidFill>
                <a:latin typeface="Calibri"/>
              </a:rPr>
              <a:t>địa</a:t>
            </a:r>
            <a:r>
              <a:rPr lang="en-US" sz="3600" dirty="0">
                <a:solidFill>
                  <a:prstClr val="white"/>
                </a:solidFill>
                <a:latin typeface="Calibri"/>
              </a:rPr>
              <a:t> </a:t>
            </a:r>
            <a:r>
              <a:rPr lang="en-US" sz="3600" dirty="0" err="1">
                <a:solidFill>
                  <a:prstClr val="white"/>
                </a:solidFill>
                <a:latin typeface="Calibri"/>
              </a:rPr>
              <a:t>phương</a:t>
            </a:r>
            <a:r>
              <a:rPr lang="en-US" sz="3600" dirty="0">
                <a:solidFill>
                  <a:prstClr val="white"/>
                </a:solidFill>
                <a:latin typeface="Calibri"/>
              </a:rPr>
              <a:t> </a:t>
            </a:r>
            <a:r>
              <a:rPr lang="en-US" sz="3600" dirty="0" err="1">
                <a:solidFill>
                  <a:prstClr val="white"/>
                </a:solidFill>
                <a:latin typeface="Calibri"/>
              </a:rPr>
              <a:t>em</a:t>
            </a:r>
            <a:r>
              <a:rPr lang="en-US" sz="3600" dirty="0">
                <a:solidFill>
                  <a:prstClr val="white"/>
                </a:solidFill>
                <a:latin typeface="Calibri"/>
              </a:rPr>
              <a:t> </a:t>
            </a:r>
            <a:r>
              <a:rPr lang="en-US" sz="3600" dirty="0" err="1">
                <a:solidFill>
                  <a:prstClr val="white"/>
                </a:solidFill>
                <a:latin typeface="Calibri"/>
              </a:rPr>
              <a:t>có</a:t>
            </a:r>
            <a:r>
              <a:rPr lang="en-US" sz="3600" dirty="0">
                <a:solidFill>
                  <a:prstClr val="white"/>
                </a:solidFill>
                <a:latin typeface="Calibri"/>
              </a:rPr>
              <a:t> </a:t>
            </a:r>
            <a:r>
              <a:rPr lang="en-US" sz="3600" dirty="0" err="1">
                <a:solidFill>
                  <a:prstClr val="white"/>
                </a:solidFill>
                <a:latin typeface="Calibri"/>
              </a:rPr>
              <a:t>các</a:t>
            </a:r>
            <a:r>
              <a:rPr lang="en-US" sz="3600" dirty="0">
                <a:solidFill>
                  <a:prstClr val="white"/>
                </a:solidFill>
                <a:latin typeface="Calibri"/>
              </a:rPr>
              <a:t> </a:t>
            </a:r>
            <a:r>
              <a:rPr lang="en-US" sz="3600" dirty="0" err="1">
                <a:solidFill>
                  <a:prstClr val="white"/>
                </a:solidFill>
                <a:latin typeface="Calibri"/>
              </a:rPr>
              <a:t>phương</a:t>
            </a:r>
            <a:r>
              <a:rPr lang="en-US" sz="3600" dirty="0">
                <a:solidFill>
                  <a:prstClr val="white"/>
                </a:solidFill>
                <a:latin typeface="Calibri"/>
              </a:rPr>
              <a:t> tiện </a:t>
            </a:r>
            <a:r>
              <a:rPr lang="en-US" sz="3600" dirty="0" err="1">
                <a:solidFill>
                  <a:prstClr val="white"/>
                </a:solidFill>
                <a:latin typeface="Calibri"/>
              </a:rPr>
              <a:t>giao</a:t>
            </a:r>
            <a:r>
              <a:rPr lang="en-US" sz="3600" dirty="0">
                <a:solidFill>
                  <a:prstClr val="white"/>
                </a:solidFill>
                <a:latin typeface="Calibri"/>
              </a:rPr>
              <a:t> </a:t>
            </a:r>
            <a:r>
              <a:rPr lang="en-US" sz="3600" dirty="0" err="1">
                <a:solidFill>
                  <a:prstClr val="white"/>
                </a:solidFill>
                <a:latin typeface="Calibri"/>
              </a:rPr>
              <a:t>thông</a:t>
            </a:r>
            <a:r>
              <a:rPr lang="en-US" sz="3600" dirty="0">
                <a:solidFill>
                  <a:prstClr val="white"/>
                </a:solidFill>
                <a:latin typeface="Calibri"/>
              </a:rPr>
              <a:t> </a:t>
            </a:r>
            <a:r>
              <a:rPr lang="en-US" sz="3600" dirty="0" err="1">
                <a:solidFill>
                  <a:prstClr val="white"/>
                </a:solidFill>
                <a:latin typeface="Calibri"/>
              </a:rPr>
              <a:t>nào</a:t>
            </a:r>
            <a:r>
              <a:rPr lang="en-US" sz="3600" dirty="0">
                <a:solidFill>
                  <a:prstClr val="white"/>
                </a:solidFill>
                <a:latin typeface="Calibri"/>
              </a:rPr>
              <a:t>?</a:t>
            </a:r>
            <a:endParaRPr kumimoji="0" lang="en-US" sz="3600" b="0" i="0" u="none" strike="noStrike" kern="1200" cap="none" spc="0" normalizeH="0" baseline="0" noProof="0" dirty="0">
              <a:ln>
                <a:noFill/>
              </a:ln>
              <a:solidFill>
                <a:prstClr val="white"/>
              </a:solidFill>
              <a:effectLst/>
              <a:uLnTx/>
              <a:uFillTx/>
              <a:latin typeface="Calibri"/>
            </a:endParaRPr>
          </a:p>
        </p:txBody>
      </p:sp>
      <p:sp>
        <p:nvSpPr>
          <p:cNvPr id="13" name="Rectangle 12">
            <a:extLst>
              <a:ext uri="{FF2B5EF4-FFF2-40B4-BE49-F238E27FC236}">
                <a16:creationId xmlns:a16="http://schemas.microsoft.com/office/drawing/2014/main" id="{6F17AEFE-8E97-4D89-A4F1-EBF50F03FF2F}"/>
              </a:ext>
            </a:extLst>
          </p:cNvPr>
          <p:cNvSpPr/>
          <p:nvPr/>
        </p:nvSpPr>
        <p:spPr>
          <a:xfrm>
            <a:off x="376309" y="5450714"/>
            <a:ext cx="11396589" cy="9084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2</a:t>
            </a:r>
            <a:r>
              <a:rPr kumimoji="0" lang="en-US" sz="3200" b="0" i="0" u="none" strike="noStrike" kern="1200" cap="none" spc="0" normalizeH="0" baseline="0" noProof="0" dirty="0">
                <a:ln>
                  <a:noFill/>
                </a:ln>
                <a:solidFill>
                  <a:prstClr val="white"/>
                </a:solidFill>
                <a:effectLst/>
                <a:uLnTx/>
                <a:uFillTx/>
                <a:latin typeface="Calibri"/>
              </a:rPr>
              <a:t>. </a:t>
            </a:r>
            <a:r>
              <a:rPr kumimoji="0" lang="en-US" sz="3200" b="0" i="0" u="none" strike="noStrike" kern="1200" cap="none" spc="0" normalizeH="0" baseline="0" noProof="0" dirty="0" err="1">
                <a:ln>
                  <a:noFill/>
                </a:ln>
                <a:solidFill>
                  <a:prstClr val="white"/>
                </a:solidFill>
                <a:effectLst/>
                <a:uLnTx/>
                <a:uFillTx/>
                <a:latin typeface="Calibri"/>
              </a:rPr>
              <a:t>Các</a:t>
            </a:r>
            <a:r>
              <a:rPr kumimoji="0" lang="en-US" sz="3200" b="0" i="0" u="none" strike="noStrike" kern="1200" cap="none" spc="0" normalizeH="0" noProof="0" dirty="0">
                <a:ln>
                  <a:noFill/>
                </a:ln>
                <a:solidFill>
                  <a:prstClr val="white"/>
                </a:solidFill>
                <a:effectLst/>
                <a:uLnTx/>
                <a:uFillTx/>
                <a:latin typeface="Calibri"/>
              </a:rPr>
              <a:t> </a:t>
            </a:r>
            <a:r>
              <a:rPr kumimoji="0" lang="en-US" sz="3200" b="0" i="0" u="none" strike="noStrike" kern="1200" cap="none" spc="0" normalizeH="0" noProof="0" dirty="0" err="1">
                <a:ln>
                  <a:noFill/>
                </a:ln>
                <a:solidFill>
                  <a:prstClr val="white"/>
                </a:solidFill>
                <a:effectLst/>
                <a:uLnTx/>
                <a:uFillTx/>
                <a:latin typeface="Calibri"/>
              </a:rPr>
              <a:t>phương</a:t>
            </a:r>
            <a:r>
              <a:rPr kumimoji="0" lang="en-US" sz="3200" b="0" i="0" u="none" strike="noStrike" kern="1200" cap="none" spc="0" normalizeH="0" noProof="0" dirty="0">
                <a:ln>
                  <a:noFill/>
                </a:ln>
                <a:solidFill>
                  <a:prstClr val="white"/>
                </a:solidFill>
                <a:effectLst/>
                <a:uLnTx/>
                <a:uFillTx/>
                <a:latin typeface="Calibri"/>
              </a:rPr>
              <a:t> tiện </a:t>
            </a:r>
            <a:r>
              <a:rPr kumimoji="0" lang="en-US" sz="3200" b="0" i="0" u="none" strike="noStrike" kern="1200" cap="none" spc="0" normalizeH="0" noProof="0" dirty="0" err="1">
                <a:ln>
                  <a:noFill/>
                </a:ln>
                <a:solidFill>
                  <a:prstClr val="white"/>
                </a:solidFill>
                <a:effectLst/>
                <a:uLnTx/>
                <a:uFillTx/>
                <a:latin typeface="Calibri"/>
              </a:rPr>
              <a:t>giao</a:t>
            </a:r>
            <a:r>
              <a:rPr kumimoji="0" lang="en-US" sz="3200" b="0" i="0" u="none" strike="noStrike" kern="1200" cap="none" spc="0" normalizeH="0" noProof="0" dirty="0">
                <a:ln>
                  <a:noFill/>
                </a:ln>
                <a:solidFill>
                  <a:prstClr val="white"/>
                </a:solidFill>
                <a:effectLst/>
                <a:uLnTx/>
                <a:uFillTx/>
                <a:latin typeface="Calibri"/>
              </a:rPr>
              <a:t> </a:t>
            </a:r>
            <a:r>
              <a:rPr kumimoji="0" lang="en-US" sz="3200" b="0" i="0" u="none" strike="noStrike" kern="1200" cap="none" spc="0" normalizeH="0" noProof="0" dirty="0" err="1">
                <a:ln>
                  <a:noFill/>
                </a:ln>
                <a:solidFill>
                  <a:prstClr val="white"/>
                </a:solidFill>
                <a:effectLst/>
                <a:uLnTx/>
                <a:uFillTx/>
                <a:latin typeface="Calibri"/>
              </a:rPr>
              <a:t>thông</a:t>
            </a:r>
            <a:r>
              <a:rPr kumimoji="0" lang="en-US" sz="3200" b="0" i="0" u="none" strike="noStrike" kern="1200" cap="none" spc="0" normalizeH="0" noProof="0" dirty="0">
                <a:ln>
                  <a:noFill/>
                </a:ln>
                <a:solidFill>
                  <a:prstClr val="white"/>
                </a:solidFill>
                <a:effectLst/>
                <a:uLnTx/>
                <a:uFillTx/>
                <a:latin typeface="Calibri"/>
              </a:rPr>
              <a:t> </a:t>
            </a:r>
            <a:r>
              <a:rPr kumimoji="0" lang="en-US" sz="3200" b="0" i="0" u="none" strike="noStrike" kern="1200" cap="none" spc="0" normalizeH="0" noProof="0" dirty="0" err="1">
                <a:ln>
                  <a:noFill/>
                </a:ln>
                <a:solidFill>
                  <a:prstClr val="white"/>
                </a:solidFill>
                <a:effectLst/>
                <a:uLnTx/>
                <a:uFillTx/>
                <a:latin typeface="Calibri"/>
              </a:rPr>
              <a:t>đó</a:t>
            </a:r>
            <a:r>
              <a:rPr kumimoji="0" lang="en-US" sz="3200" b="0" i="0" u="none" strike="noStrike" kern="1200" cap="none" spc="0" normalizeH="0" noProof="0" dirty="0">
                <a:ln>
                  <a:noFill/>
                </a:ln>
                <a:solidFill>
                  <a:prstClr val="white"/>
                </a:solidFill>
                <a:effectLst/>
                <a:uLnTx/>
                <a:uFillTx/>
                <a:latin typeface="Calibri"/>
              </a:rPr>
              <a:t> </a:t>
            </a:r>
            <a:r>
              <a:rPr lang="en-US" sz="3200" noProof="0" dirty="0" err="1">
                <a:solidFill>
                  <a:prstClr val="white"/>
                </a:solidFill>
                <a:latin typeface="Calibri"/>
              </a:rPr>
              <a:t>đ</a:t>
            </a:r>
            <a:r>
              <a:rPr kumimoji="0" lang="en-US" sz="3200" b="0" i="0" u="none" strike="noStrike" kern="1200" cap="none" spc="0" normalizeH="0" noProof="0" dirty="0" err="1" smtClean="0">
                <a:ln>
                  <a:noFill/>
                </a:ln>
                <a:solidFill>
                  <a:prstClr val="white"/>
                </a:solidFill>
                <a:effectLst/>
                <a:uLnTx/>
                <a:uFillTx/>
                <a:latin typeface="Calibri"/>
              </a:rPr>
              <a:t>em</a:t>
            </a:r>
            <a:r>
              <a:rPr kumimoji="0" lang="en-US" sz="3200" b="0" i="0" u="none" strike="noStrike" kern="1200" cap="none" spc="0" normalizeH="0" noProof="0" dirty="0" smtClean="0">
                <a:ln>
                  <a:noFill/>
                </a:ln>
                <a:solidFill>
                  <a:prstClr val="white"/>
                </a:solidFill>
                <a:effectLst/>
                <a:uLnTx/>
                <a:uFillTx/>
                <a:latin typeface="Calibri"/>
              </a:rPr>
              <a:t> </a:t>
            </a:r>
            <a:r>
              <a:rPr kumimoji="0" lang="en-US" sz="3200" b="0" i="0" u="none" strike="noStrike" kern="1200" cap="none" spc="0" normalizeH="0" noProof="0" dirty="0" err="1">
                <a:ln>
                  <a:noFill/>
                </a:ln>
                <a:solidFill>
                  <a:prstClr val="white"/>
                </a:solidFill>
                <a:effectLst/>
                <a:uLnTx/>
                <a:uFillTx/>
                <a:latin typeface="Calibri"/>
              </a:rPr>
              <a:t>lại</a:t>
            </a:r>
            <a:r>
              <a:rPr kumimoji="0" lang="en-US" sz="3200" b="0" i="0" u="none" strike="noStrike" kern="1200" cap="none" spc="0" normalizeH="0" noProof="0" dirty="0">
                <a:ln>
                  <a:noFill/>
                </a:ln>
                <a:solidFill>
                  <a:prstClr val="white"/>
                </a:solidFill>
                <a:effectLst/>
                <a:uLnTx/>
                <a:uFillTx/>
                <a:latin typeface="Calibri"/>
              </a:rPr>
              <a:t> </a:t>
            </a:r>
            <a:r>
              <a:rPr kumimoji="0" lang="en-US" sz="3200" b="0" i="0" u="none" strike="noStrike" kern="1200" cap="none" spc="0" normalizeH="0" noProof="0" dirty="0" err="1">
                <a:ln>
                  <a:noFill/>
                </a:ln>
                <a:solidFill>
                  <a:prstClr val="white"/>
                </a:solidFill>
                <a:effectLst/>
                <a:uLnTx/>
                <a:uFillTx/>
                <a:latin typeface="Calibri"/>
              </a:rPr>
              <a:t>lợi</a:t>
            </a:r>
            <a:r>
              <a:rPr kumimoji="0" lang="en-US" sz="3200" b="0" i="0" u="none" strike="noStrike" kern="1200" cap="none" spc="0" normalizeH="0" noProof="0" dirty="0">
                <a:ln>
                  <a:noFill/>
                </a:ln>
                <a:solidFill>
                  <a:prstClr val="white"/>
                </a:solidFill>
                <a:effectLst/>
                <a:uLnTx/>
                <a:uFillTx/>
                <a:latin typeface="Calibri"/>
              </a:rPr>
              <a:t> </a:t>
            </a:r>
            <a:r>
              <a:rPr kumimoji="0" lang="en-US" sz="3200" b="0" i="0" u="none" strike="noStrike" kern="1200" cap="none" spc="0" normalizeH="0" noProof="0" dirty="0" err="1">
                <a:ln>
                  <a:noFill/>
                </a:ln>
                <a:solidFill>
                  <a:prstClr val="white"/>
                </a:solidFill>
                <a:effectLst/>
                <a:uLnTx/>
                <a:uFillTx/>
                <a:latin typeface="Calibri"/>
              </a:rPr>
              <a:t>ích</a:t>
            </a:r>
            <a:r>
              <a:rPr kumimoji="0" lang="en-US" sz="3200" b="0" i="0" u="none" strike="noStrike" kern="1200" cap="none" spc="0" normalizeH="0" noProof="0" dirty="0">
                <a:ln>
                  <a:noFill/>
                </a:ln>
                <a:solidFill>
                  <a:prstClr val="white"/>
                </a:solidFill>
                <a:effectLst/>
                <a:uLnTx/>
                <a:uFillTx/>
                <a:latin typeface="Calibri"/>
              </a:rPr>
              <a:t> </a:t>
            </a:r>
            <a:r>
              <a:rPr kumimoji="0" lang="en-US" sz="3200" b="0" i="0" u="none" strike="noStrike" kern="1200" cap="none" spc="0" normalizeH="0" noProof="0" dirty="0" err="1">
                <a:ln>
                  <a:noFill/>
                </a:ln>
                <a:solidFill>
                  <a:prstClr val="white"/>
                </a:solidFill>
                <a:effectLst/>
                <a:uLnTx/>
                <a:uFillTx/>
                <a:latin typeface="Calibri"/>
              </a:rPr>
              <a:t>gì</a:t>
            </a:r>
            <a:r>
              <a:rPr kumimoji="0" lang="en-US" sz="3200" b="0" i="0" u="none" strike="noStrike" kern="1200" cap="none" spc="0" normalizeH="0" noProof="0" dirty="0">
                <a:ln>
                  <a:noFill/>
                </a:ln>
                <a:solidFill>
                  <a:prstClr val="white"/>
                </a:solidFill>
                <a:effectLst/>
                <a:uLnTx/>
                <a:uFillTx/>
                <a:latin typeface="Calibri"/>
              </a:rPr>
              <a:t> </a:t>
            </a:r>
            <a:r>
              <a:rPr kumimoji="0" lang="en-US" sz="3200" b="0" i="0" u="none" strike="noStrike" kern="1200" cap="none" spc="0" normalizeH="0" noProof="0" dirty="0" err="1">
                <a:ln>
                  <a:noFill/>
                </a:ln>
                <a:solidFill>
                  <a:prstClr val="white"/>
                </a:solidFill>
                <a:effectLst/>
                <a:uLnTx/>
                <a:uFillTx/>
                <a:latin typeface="Calibri"/>
              </a:rPr>
              <a:t>cho</a:t>
            </a:r>
            <a:r>
              <a:rPr kumimoji="0" lang="en-US" sz="3200" b="0" i="0" u="none" strike="noStrike" kern="1200" cap="none" spc="0" normalizeH="0" noProof="0" dirty="0">
                <a:ln>
                  <a:noFill/>
                </a:ln>
                <a:solidFill>
                  <a:prstClr val="white"/>
                </a:solidFill>
                <a:effectLst/>
                <a:uLnTx/>
                <a:uFillTx/>
                <a:latin typeface="Calibri"/>
              </a:rPr>
              <a:t> </a:t>
            </a:r>
            <a:r>
              <a:rPr kumimoji="0" lang="en-US" sz="3200" b="0" i="0" u="none" strike="noStrike" kern="1200" cap="none" spc="0" normalizeH="0" noProof="0" dirty="0" err="1">
                <a:ln>
                  <a:noFill/>
                </a:ln>
                <a:solidFill>
                  <a:prstClr val="white"/>
                </a:solidFill>
                <a:effectLst/>
                <a:uLnTx/>
                <a:uFillTx/>
                <a:latin typeface="Calibri"/>
              </a:rPr>
              <a:t>người</a:t>
            </a:r>
            <a:r>
              <a:rPr kumimoji="0" lang="en-US" sz="3200" b="0" i="0" u="none" strike="noStrike" kern="1200" cap="none" spc="0" normalizeH="0" noProof="0" dirty="0">
                <a:ln>
                  <a:noFill/>
                </a:ln>
                <a:solidFill>
                  <a:prstClr val="white"/>
                </a:solidFill>
                <a:effectLst/>
                <a:uLnTx/>
                <a:uFillTx/>
                <a:latin typeface="Calibri"/>
              </a:rPr>
              <a:t> </a:t>
            </a:r>
            <a:r>
              <a:rPr kumimoji="0" lang="en-US" sz="3200" b="0" i="0" u="none" strike="noStrike" kern="1200" cap="none" spc="0" normalizeH="0" noProof="0" dirty="0" err="1" smtClean="0">
                <a:ln>
                  <a:noFill/>
                </a:ln>
                <a:solidFill>
                  <a:prstClr val="white"/>
                </a:solidFill>
                <a:effectLst/>
                <a:uLnTx/>
                <a:uFillTx/>
                <a:latin typeface="Calibri"/>
              </a:rPr>
              <a:t>dân</a:t>
            </a:r>
            <a:r>
              <a:rPr kumimoji="0" lang="en-US" sz="3200" b="0" i="0" u="none" strike="noStrike" kern="1200" cap="none" spc="0" normalizeH="0" noProof="0" dirty="0" smtClean="0">
                <a:ln>
                  <a:noFill/>
                </a:ln>
                <a:solidFill>
                  <a:prstClr val="white"/>
                </a:solidFill>
                <a:effectLst/>
                <a:uLnTx/>
                <a:uFillTx/>
                <a:latin typeface="Calibri"/>
              </a:rPr>
              <a:t>?</a:t>
            </a:r>
            <a:endParaRPr kumimoji="0" lang="en-US" sz="3200" b="0" i="0" u="none" strike="noStrike" kern="1200" cap="none" spc="0" normalizeH="0" baseline="0" noProof="0" dirty="0">
              <a:ln>
                <a:noFill/>
              </a:ln>
              <a:solidFill>
                <a:prstClr val="white"/>
              </a:solidFill>
              <a:effectLst/>
              <a:uLnTx/>
              <a:uFillTx/>
              <a:latin typeface="Calibri"/>
            </a:endParaRPr>
          </a:p>
        </p:txBody>
      </p:sp>
      <p:pic>
        <p:nvPicPr>
          <p:cNvPr id="14" name="Picture 13" descr="A picture containing text&#10;&#10;Description automatically generated">
            <a:extLst>
              <a:ext uri="{FF2B5EF4-FFF2-40B4-BE49-F238E27FC236}">
                <a16:creationId xmlns:a16="http://schemas.microsoft.com/office/drawing/2014/main" id="{A43C1921-7C85-4DFB-B3C3-9A90618B0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900" y="127590"/>
            <a:ext cx="1740638" cy="1609269"/>
          </a:xfrm>
          <a:prstGeom prst="rect">
            <a:avLst/>
          </a:prstGeom>
        </p:spPr>
      </p:pic>
      <p:pic>
        <p:nvPicPr>
          <p:cNvPr id="5" name="Picture 4"/>
          <p:cNvPicPr>
            <a:picLocks noChangeAspect="1"/>
          </p:cNvPicPr>
          <p:nvPr/>
        </p:nvPicPr>
        <p:blipFill>
          <a:blip r:embed="rId5"/>
          <a:stretch>
            <a:fillRect/>
          </a:stretch>
        </p:blipFill>
        <p:spPr>
          <a:xfrm>
            <a:off x="2447366" y="2070847"/>
            <a:ext cx="3052482"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6"/>
          <a:stretch>
            <a:fillRect/>
          </a:stretch>
        </p:blipFill>
        <p:spPr>
          <a:xfrm>
            <a:off x="6544491" y="2070847"/>
            <a:ext cx="3766899" cy="32004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1207960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6A2F72AD-842A-4DD9-8649-722885E0D650}"/>
              </a:ext>
            </a:extLst>
          </p:cNvPr>
          <p:cNvSpPr/>
          <p:nvPr/>
        </p:nvSpPr>
        <p:spPr>
          <a:xfrm>
            <a:off x="3613638" y="153793"/>
            <a:ext cx="8157551" cy="2273178"/>
          </a:xfrm>
          <a:prstGeom prst="cloudCallout">
            <a:avLst>
              <a:gd name="adj1" fmla="val -68764"/>
              <a:gd name="adj2" fmla="val 68309"/>
            </a:avLst>
          </a:prstGeom>
          <a:solidFill>
            <a:srgbClr val="7030A0">
              <a:alpha val="17000"/>
            </a:srgbClr>
          </a:solidFill>
          <a:ln w="22225" cap="flat" cmpd="sng" algn="ctr">
            <a:solidFill>
              <a:srgbClr val="4472C4">
                <a:shade val="50000"/>
              </a:srgbClr>
            </a:solidFill>
            <a:prstDash val="solid"/>
            <a:miter lim="800000"/>
          </a:ln>
          <a:effectLst/>
        </p:spPr>
        <p:txBody>
          <a:bodyPr lIns="90559" tIns="45288" rIns="90559" bIns="45288" rtlCol="0" anchor="ctr"/>
          <a:lstStyle/>
          <a:p>
            <a:pPr defTabSz="905451">
              <a:defRPr/>
            </a:pPr>
            <a:endParaRPr lang="vi-VN" sz="3221" kern="0" dirty="0">
              <a:solidFill>
                <a:sysClr val="window" lastClr="FFFFFF"/>
              </a:solidFill>
              <a:latin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92" y="1877814"/>
            <a:ext cx="1657350" cy="274923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44" y="4884284"/>
            <a:ext cx="11810998" cy="196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446807" y="617215"/>
            <a:ext cx="6506838" cy="1322567"/>
          </a:xfrm>
          <a:prstGeom prst="rect">
            <a:avLst/>
          </a:prstGeom>
          <a:noFill/>
        </p:spPr>
        <p:txBody>
          <a:bodyPr wrap="square" lIns="90559" tIns="45288" rIns="90559" bIns="45288" rtlCol="0">
            <a:spAutoFit/>
          </a:bodyPr>
          <a:lstStyle/>
          <a:p>
            <a:pPr algn="ctr" defTabSz="905451"/>
            <a:r>
              <a:rPr lang="en-US" sz="4000" dirty="0" err="1" smtClean="0">
                <a:solidFill>
                  <a:srgbClr val="FF0000"/>
                </a:solidFill>
                <a:latin typeface="Times New Roman" panose="02020603050405020304" pitchFamily="18" charset="0"/>
                <a:cs typeface="Times New Roman" panose="02020603050405020304" pitchFamily="18" charset="0"/>
              </a:rPr>
              <a:t>Em</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đã</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từng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được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phương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tiện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giao</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thông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nào</a:t>
            </a:r>
            <a:r>
              <a:rPr lang="en-US" sz="4000" dirty="0" smtClean="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9" name="143"/>
          <p:cNvPicPr>
            <a:picLocks noChangeAspect="1"/>
          </p:cNvPicPr>
          <p:nvPr/>
        </p:nvPicPr>
        <p:blipFill>
          <a:blip r:embed="rId5"/>
          <a:stretch>
            <a:fillRect/>
          </a:stretch>
        </p:blipFill>
        <p:spPr>
          <a:xfrm>
            <a:off x="1662776" y="183910"/>
            <a:ext cx="672143" cy="1010741"/>
          </a:xfrm>
          <a:prstGeom prst="rect">
            <a:avLst/>
          </a:prstGeom>
        </p:spPr>
      </p:pic>
      <p:pic>
        <p:nvPicPr>
          <p:cNvPr id="10" name="144"/>
          <p:cNvPicPr>
            <a:picLocks noChangeAspect="1"/>
          </p:cNvPicPr>
          <p:nvPr/>
        </p:nvPicPr>
        <p:blipFill>
          <a:blip r:embed="rId6"/>
          <a:stretch>
            <a:fillRect/>
          </a:stretch>
        </p:blipFill>
        <p:spPr>
          <a:xfrm>
            <a:off x="2591965" y="189307"/>
            <a:ext cx="576123" cy="888965"/>
          </a:xfrm>
          <a:prstGeom prst="rect">
            <a:avLst/>
          </a:prstGeom>
        </p:spPr>
      </p:pic>
      <p:sp>
        <p:nvSpPr>
          <p:cNvPr id="8" name="Thought Bubble: Cloud 4">
            <a:extLst>
              <a:ext uri="{FF2B5EF4-FFF2-40B4-BE49-F238E27FC236}">
                <a16:creationId xmlns:a16="http://schemas.microsoft.com/office/drawing/2014/main" id="{6A2F72AD-842A-4DD9-8649-722885E0D650}"/>
              </a:ext>
            </a:extLst>
          </p:cNvPr>
          <p:cNvSpPr/>
          <p:nvPr/>
        </p:nvSpPr>
        <p:spPr>
          <a:xfrm>
            <a:off x="4144068" y="2775160"/>
            <a:ext cx="8047932" cy="2124222"/>
          </a:xfrm>
          <a:prstGeom prst="cloudCallout">
            <a:avLst>
              <a:gd name="adj1" fmla="val -69114"/>
              <a:gd name="adj2" fmla="val -42287"/>
            </a:avLst>
          </a:prstGeom>
          <a:solidFill>
            <a:srgbClr val="7030A0">
              <a:alpha val="17000"/>
            </a:srgbClr>
          </a:solidFill>
          <a:ln w="22225" cap="flat" cmpd="sng" algn="ctr">
            <a:solidFill>
              <a:srgbClr val="4472C4">
                <a:shade val="50000"/>
              </a:srgbClr>
            </a:solidFill>
            <a:prstDash val="solid"/>
            <a:miter lim="800000"/>
          </a:ln>
          <a:effectLst/>
        </p:spPr>
        <p:txBody>
          <a:bodyPr lIns="90559" tIns="45288" rIns="90559" bIns="45288" rtlCol="0" anchor="ctr"/>
          <a:lstStyle/>
          <a:p>
            <a:pPr defTabSz="905451">
              <a:defRPr/>
            </a:pPr>
            <a:endParaRPr lang="vi-VN" sz="3221" kern="0" dirty="0">
              <a:solidFill>
                <a:sysClr val="window" lastClr="FFFFFF"/>
              </a:solidFill>
              <a:latin typeface="Arial"/>
            </a:endParaRPr>
          </a:p>
        </p:txBody>
      </p:sp>
      <p:sp>
        <p:nvSpPr>
          <p:cNvPr id="2" name="TextBox 1"/>
          <p:cNvSpPr txBox="1"/>
          <p:nvPr/>
        </p:nvSpPr>
        <p:spPr>
          <a:xfrm>
            <a:off x="5122447" y="3058864"/>
            <a:ext cx="6710289" cy="1323439"/>
          </a:xfrm>
          <a:prstGeom prst="rect">
            <a:avLst/>
          </a:prstGeom>
          <a:noFill/>
        </p:spPr>
        <p:txBody>
          <a:bodyPr wrap="square" rtlCol="0">
            <a:spAutoFit/>
          </a:bodyPr>
          <a:lstStyle/>
          <a:p>
            <a:r>
              <a:rPr lang="en-US" sz="4000" dirty="0" err="1" smtClean="0">
                <a:solidFill>
                  <a:srgbClr val="002060"/>
                </a:solidFill>
                <a:latin typeface="Times New Roman" panose="02020603050405020304" pitchFamily="18" charset="0"/>
                <a:cs typeface="Times New Roman" panose="02020603050405020304" pitchFamily="18" charset="0"/>
              </a:rPr>
              <a:t>Khi</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đi</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trên</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các</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phương</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tiện</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đó</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em</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cần</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làm</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gì</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để</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giữ</a:t>
            </a:r>
            <a:r>
              <a:rPr lang="en-US" sz="4000" dirty="0" smtClean="0">
                <a:solidFill>
                  <a:srgbClr val="002060"/>
                </a:solidFill>
                <a:latin typeface="Times New Roman" panose="02020603050405020304" pitchFamily="18" charset="0"/>
                <a:cs typeface="Times New Roman" panose="02020603050405020304" pitchFamily="18" charset="0"/>
              </a:rPr>
              <a:t> an </a:t>
            </a:r>
            <a:r>
              <a:rPr lang="en-US" sz="4000" dirty="0" err="1" smtClean="0">
                <a:solidFill>
                  <a:srgbClr val="002060"/>
                </a:solidFill>
                <a:latin typeface="Times New Roman" panose="02020603050405020304" pitchFamily="18" charset="0"/>
                <a:cs typeface="Times New Roman" panose="02020603050405020304" pitchFamily="18" charset="0"/>
              </a:rPr>
              <a:t>toàn</a:t>
            </a:r>
            <a:r>
              <a:rPr lang="en-US" sz="4000" dirty="0" smtClean="0">
                <a:solidFill>
                  <a:srgbClr val="002060"/>
                </a:solidFill>
                <a:latin typeface="Times New Roman" panose="02020603050405020304" pitchFamily="18" charset="0"/>
                <a:cs typeface="Times New Roman" panose="02020603050405020304" pitchFamily="18" charset="0"/>
              </a:rPr>
              <a:t>?</a:t>
            </a:r>
            <a:endParaRPr lang="en-US" sz="400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4506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329" y="0"/>
            <a:ext cx="10515600" cy="831604"/>
          </a:xfrm>
        </p:spPr>
        <p:txBody>
          <a:bodyPr/>
          <a:lstStyle/>
          <a:p>
            <a:r>
              <a:rPr lang="en-US" b="1" dirty="0" err="1" smtClean="0">
                <a:latin typeface="Times New Roman" panose="02020603050405020304" pitchFamily="18" charset="0"/>
                <a:cs typeface="Times New Roman" panose="02020603050405020304" pitchFamily="18" charset="0"/>
              </a:rPr>
              <a:t>Hướng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dẫn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mũ</a:t>
            </a:r>
            <a:r>
              <a:rPr lang="en-US" b="1" dirty="0" smtClean="0">
                <a:latin typeface="Times New Roman" panose="02020603050405020304" pitchFamily="18" charset="0"/>
                <a:cs typeface="Times New Roman" panose="02020603050405020304" pitchFamily="18" charset="0"/>
              </a:rPr>
              <a:t> bảo </a:t>
            </a:r>
            <a:r>
              <a:rPr lang="en-US" b="1" dirty="0" err="1" smtClean="0">
                <a:latin typeface="Times New Roman" panose="02020603050405020304" pitchFamily="18" charset="0"/>
                <a:cs typeface="Times New Roman" panose="02020603050405020304" pitchFamily="18" charset="0"/>
              </a:rPr>
              <a:t>hiểm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đúng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cách</a:t>
            </a:r>
            <a:endParaRPr lang="en-US" b="1" dirty="0">
              <a:latin typeface="Times New Roman" panose="02020603050405020304" pitchFamily="18" charset="0"/>
              <a:cs typeface="Times New Roman" panose="02020603050405020304" pitchFamily="18" charset="0"/>
            </a:endParaRPr>
          </a:p>
        </p:txBody>
      </p:sp>
      <p:sp>
        <p:nvSpPr>
          <p:cNvPr id="5" name="Rectangle 4"/>
          <p:cNvSpPr/>
          <p:nvPr/>
        </p:nvSpPr>
        <p:spPr>
          <a:xfrm>
            <a:off x="0" y="831604"/>
            <a:ext cx="12088906" cy="5693866"/>
          </a:xfrm>
          <a:prstGeom prst="rect">
            <a:avLst/>
          </a:prstGeom>
        </p:spPr>
        <p:txBody>
          <a:bodyPr wrap="square">
            <a:spAutoFit/>
          </a:bodyPr>
          <a:lstStyle/>
          <a:p>
            <a:pPr>
              <a:lnSpc>
                <a:spcPct val="130000"/>
              </a:lnSpc>
              <a:buFont typeface="Arial" panose="020B0604020202020204" pitchFamily="34" charset="0"/>
              <a:buChar char="•"/>
            </a:pPr>
            <a:r>
              <a:rPr lang="vi-VN" sz="2800" b="1" dirty="0">
                <a:solidFill>
                  <a:srgbClr val="222222"/>
                </a:solidFill>
                <a:latin typeface="Times New Roman" panose="02020603050405020304" pitchFamily="18" charset="0"/>
                <a:cs typeface="Times New Roman" panose="02020603050405020304" pitchFamily="18" charset="0"/>
              </a:rPr>
              <a:t>Bước 1</a:t>
            </a:r>
            <a:r>
              <a:rPr lang="vi-VN" sz="2800" dirty="0">
                <a:solidFill>
                  <a:srgbClr val="222222"/>
                </a:solidFill>
                <a:latin typeface="Times New Roman" panose="02020603050405020304" pitchFamily="18" charset="0"/>
                <a:cs typeface="Times New Roman" panose="02020603050405020304" pitchFamily="18" charset="0"/>
              </a:rPr>
              <a:t>: </a:t>
            </a:r>
            <a:r>
              <a:rPr lang="en-US" sz="2800" dirty="0" smtClean="0">
                <a:solidFill>
                  <a:srgbClr val="222222"/>
                </a:solidFill>
                <a:latin typeface="Times New Roman" panose="02020603050405020304" pitchFamily="18" charset="0"/>
                <a:cs typeface="Times New Roman" panose="02020603050405020304" pitchFamily="18" charset="0"/>
              </a:rPr>
              <a:t>C</a:t>
            </a:r>
            <a:r>
              <a:rPr lang="vi-VN" sz="2800" dirty="0" smtClean="0">
                <a:solidFill>
                  <a:srgbClr val="222222"/>
                </a:solidFill>
                <a:latin typeface="Times New Roman" panose="02020603050405020304" pitchFamily="18" charset="0"/>
                <a:cs typeface="Times New Roman" panose="02020603050405020304" pitchFamily="18" charset="0"/>
              </a:rPr>
              <a:t>ần </a:t>
            </a:r>
            <a:r>
              <a:rPr lang="vi-VN" sz="2800" dirty="0">
                <a:solidFill>
                  <a:srgbClr val="222222"/>
                </a:solidFill>
                <a:latin typeface="Times New Roman" panose="02020603050405020304" pitchFamily="18" charset="0"/>
                <a:cs typeface="Times New Roman" panose="02020603050405020304" pitchFamily="18" charset="0"/>
              </a:rPr>
              <a:t>thử mũ trước để chọn mũ phù hợp , vừa với kích cỡ đầu. Mũ phù hợp là phần lót sẽ vừa với đầu của mình ở phần trước, sau, hai bên và trên đỉnh đầu. Không gây đau nhức, khó chịu hoặc dễ dàng bị đẩy về phía sau.</a:t>
            </a:r>
          </a:p>
          <a:p>
            <a:pPr>
              <a:lnSpc>
                <a:spcPct val="130000"/>
              </a:lnSpc>
              <a:buFont typeface="Arial" panose="020B0604020202020204" pitchFamily="34" charset="0"/>
              <a:buChar char="•"/>
            </a:pPr>
            <a:r>
              <a:rPr lang="vi-VN" sz="2800" b="1" dirty="0">
                <a:solidFill>
                  <a:srgbClr val="222222"/>
                </a:solidFill>
                <a:latin typeface="Times New Roman" panose="02020603050405020304" pitchFamily="18" charset="0"/>
                <a:cs typeface="Times New Roman" panose="02020603050405020304" pitchFamily="18" charset="0"/>
              </a:rPr>
              <a:t>Bước 2:</a:t>
            </a:r>
            <a:r>
              <a:rPr lang="vi-VN" sz="2800" dirty="0">
                <a:solidFill>
                  <a:srgbClr val="222222"/>
                </a:solidFill>
                <a:latin typeface="Times New Roman" panose="02020603050405020304" pitchFamily="18" charset="0"/>
                <a:cs typeface="Times New Roman" panose="02020603050405020304" pitchFamily="18" charset="0"/>
              </a:rPr>
              <a:t> đội mũ lên đầu sao cho vành trước của nón song song với chân mày. Phần nón nên cách chân mày khoảng 2 ngón tay là đạt chuẩn.</a:t>
            </a:r>
          </a:p>
          <a:p>
            <a:pPr>
              <a:lnSpc>
                <a:spcPct val="130000"/>
              </a:lnSpc>
              <a:buFont typeface="Arial" panose="020B0604020202020204" pitchFamily="34" charset="0"/>
              <a:buChar char="•"/>
            </a:pPr>
            <a:r>
              <a:rPr lang="vi-VN" sz="2800" b="1" dirty="0">
                <a:solidFill>
                  <a:srgbClr val="222222"/>
                </a:solidFill>
                <a:latin typeface="Times New Roman" panose="02020603050405020304" pitchFamily="18" charset="0"/>
                <a:cs typeface="Times New Roman" panose="02020603050405020304" pitchFamily="18" charset="0"/>
              </a:rPr>
              <a:t>Bước 3:</a:t>
            </a:r>
            <a:r>
              <a:rPr lang="vi-VN" sz="2800" dirty="0">
                <a:solidFill>
                  <a:srgbClr val="222222"/>
                </a:solidFill>
                <a:latin typeface="Times New Roman" panose="02020603050405020304" pitchFamily="18" charset="0"/>
                <a:cs typeface="Times New Roman" panose="02020603050405020304" pitchFamily="18" charset="0"/>
              </a:rPr>
              <a:t> Điều chỉnh quai nón sao cho phù hợp với gương mặt. Cài quai nón sao cho phần mũ lót vừa khít dưới cằm. Hai bên quai ôm sát với thùy tai của bạn.</a:t>
            </a:r>
          </a:p>
          <a:p>
            <a:pPr>
              <a:lnSpc>
                <a:spcPct val="130000"/>
              </a:lnSpc>
              <a:buFont typeface="Arial" panose="020B0604020202020204" pitchFamily="34" charset="0"/>
              <a:buChar char="•"/>
            </a:pPr>
            <a:r>
              <a:rPr lang="vi-VN" sz="2800" b="1" dirty="0">
                <a:solidFill>
                  <a:srgbClr val="222222"/>
                </a:solidFill>
                <a:latin typeface="Times New Roman" panose="02020603050405020304" pitchFamily="18" charset="0"/>
                <a:cs typeface="Times New Roman" panose="02020603050405020304" pitchFamily="18" charset="0"/>
              </a:rPr>
              <a:t>Bước 4: </a:t>
            </a:r>
            <a:r>
              <a:rPr lang="vi-VN" sz="2800" dirty="0">
                <a:solidFill>
                  <a:srgbClr val="222222"/>
                </a:solidFill>
                <a:latin typeface="Times New Roman" panose="02020603050405020304" pitchFamily="18" charset="0"/>
                <a:cs typeface="Times New Roman" panose="02020603050405020304" pitchFamily="18" charset="0"/>
              </a:rPr>
              <a:t>Kiểm tra lại quai nón bằng cách đưa hai ngón tay vào giữa cằm và quai nón. Nếu đưa hai ngón tay vào vừa là bạn đã đội mũ đúng cách. Không nên cài quai quá chật hoặc quá lỏng để tránh gây khó chịu và tránh nón bị văng ra ngoài.</a:t>
            </a:r>
            <a:endParaRPr lang="vi-VN" sz="2800" b="0" i="0" dirty="0">
              <a:solidFill>
                <a:srgbClr val="222222"/>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5115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BFCA0FB8-9DBC-4BAE-B837-7B4B04DFC33F}"/>
              </a:ext>
            </a:extLst>
          </p:cNvPr>
          <p:cNvPicPr>
            <a:picLocks noGrp="1" noChangeAspect="1"/>
          </p:cNvPicPr>
          <p:nvPr>
            <p:ph idx="1"/>
          </p:nvPr>
        </p:nvPicPr>
        <p:blipFill>
          <a:blip r:embed="rId4"/>
          <a:stretch>
            <a:fillRect/>
          </a:stretch>
        </p:blipFill>
        <p:spPr>
          <a:xfrm>
            <a:off x="643467" y="1466088"/>
            <a:ext cx="10905066" cy="3925822"/>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614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ustDataLst>
      <p:tags r:id="rId1"/>
    </p:custDataLst>
    <p:extLst>
      <p:ext uri="{BB962C8B-B14F-4D97-AF65-F5344CB8AC3E}">
        <p14:creationId xmlns:p14="http://schemas.microsoft.com/office/powerpoint/2010/main" val="2517808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Line 2"/>
          <p:cNvSpPr>
            <a:spLocks noChangeShapeType="1"/>
          </p:cNvSpPr>
          <p:nvPr/>
        </p:nvSpPr>
        <p:spPr bwMode="auto">
          <a:xfrm>
            <a:off x="10668000" y="228600"/>
            <a:ext cx="0" cy="7620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6699"/>
              </a:solidFill>
              <a:latin typeface="Arial" panose="020B0604020202020204" pitchFamily="34" charset="0"/>
              <a:cs typeface="Arial" panose="020B0604020202020204" pitchFamily="34" charset="0"/>
            </a:endParaRPr>
          </a:p>
        </p:txBody>
      </p:sp>
      <p:pic>
        <p:nvPicPr>
          <p:cNvPr id="54275" name="Picture 3"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9144000" y="3479800"/>
            <a:ext cx="10223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962400"/>
            <a:ext cx="1066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7" name="Group 5"/>
          <p:cNvGrpSpPr>
            <a:grpSpLocks/>
          </p:cNvGrpSpPr>
          <p:nvPr/>
        </p:nvGrpSpPr>
        <p:grpSpPr bwMode="auto">
          <a:xfrm>
            <a:off x="2133600" y="5791200"/>
            <a:ext cx="7239000" cy="609600"/>
            <a:chOff x="1200" y="3840"/>
            <a:chExt cx="3552" cy="480"/>
          </a:xfrm>
        </p:grpSpPr>
        <p:grpSp>
          <p:nvGrpSpPr>
            <p:cNvPr id="54295" name="Group 6"/>
            <p:cNvGrpSpPr>
              <a:grpSpLocks/>
            </p:cNvGrpSpPr>
            <p:nvPr/>
          </p:nvGrpSpPr>
          <p:grpSpPr bwMode="auto">
            <a:xfrm>
              <a:off x="1200" y="3840"/>
              <a:ext cx="1920" cy="480"/>
              <a:chOff x="4656" y="3216"/>
              <a:chExt cx="1104" cy="651"/>
            </a:xfrm>
          </p:grpSpPr>
          <p:grpSp>
            <p:nvGrpSpPr>
              <p:cNvPr id="54301" name="Group 7"/>
              <p:cNvGrpSpPr>
                <a:grpSpLocks/>
              </p:cNvGrpSpPr>
              <p:nvPr/>
            </p:nvGrpSpPr>
            <p:grpSpPr bwMode="auto">
              <a:xfrm>
                <a:off x="4656" y="3216"/>
                <a:ext cx="1104" cy="651"/>
                <a:chOff x="1296" y="3577"/>
                <a:chExt cx="1104" cy="651"/>
              </a:xfrm>
            </p:grpSpPr>
            <p:pic>
              <p:nvPicPr>
                <p:cNvPr id="54303" name="Picture 8" descr="!hp8ls2l"/>
                <p:cNvPicPr>
                  <a:picLocks noChangeAspect="1" noChangeArrowheads="1" noCrop="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1296" y="3577"/>
                  <a:ext cx="960"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4" name="Picture 9" descr="!dk8_1la"/>
                <p:cNvPicPr>
                  <a:picLocks noChangeAspect="1" noChangeArrowheads="1" noCrop="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1872" y="3710"/>
                  <a:ext cx="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302" name="Picture 10" descr="ROSE1"/>
              <p:cNvPicPr>
                <a:picLocks noChangeAspect="1" noChangeArrowheads="1" noCrop="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flipH="1">
                <a:off x="4944" y="3360"/>
                <a:ext cx="336"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96" name="Group 11"/>
            <p:cNvGrpSpPr>
              <a:grpSpLocks/>
            </p:cNvGrpSpPr>
            <p:nvPr/>
          </p:nvGrpSpPr>
          <p:grpSpPr bwMode="auto">
            <a:xfrm flipH="1">
              <a:off x="3072" y="3840"/>
              <a:ext cx="1680" cy="480"/>
              <a:chOff x="4656" y="3216"/>
              <a:chExt cx="1104" cy="651"/>
            </a:xfrm>
          </p:grpSpPr>
          <p:grpSp>
            <p:nvGrpSpPr>
              <p:cNvPr id="54297" name="Group 12"/>
              <p:cNvGrpSpPr>
                <a:grpSpLocks/>
              </p:cNvGrpSpPr>
              <p:nvPr/>
            </p:nvGrpSpPr>
            <p:grpSpPr bwMode="auto">
              <a:xfrm>
                <a:off x="4656" y="3216"/>
                <a:ext cx="1104" cy="651"/>
                <a:chOff x="1296" y="3577"/>
                <a:chExt cx="1104" cy="651"/>
              </a:xfrm>
            </p:grpSpPr>
            <p:pic>
              <p:nvPicPr>
                <p:cNvPr id="54299" name="Picture 13" descr="!hp8ls2l"/>
                <p:cNvPicPr>
                  <a:picLocks noChangeAspect="1" noChangeArrowheads="1" noCrop="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1296" y="3577"/>
                  <a:ext cx="960"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0" name="Picture 14" descr="!dk8_1la"/>
                <p:cNvPicPr>
                  <a:picLocks noChangeAspect="1" noChangeArrowheads="1" noCrop="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1872" y="3710"/>
                  <a:ext cx="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298" name="Picture 15" descr="ROSE1"/>
              <p:cNvPicPr>
                <a:picLocks noChangeAspect="1" noChangeArrowheads="1" noCrop="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flipH="1">
                <a:off x="4944" y="3360"/>
                <a:ext cx="336"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4279" name="Group 17"/>
          <p:cNvGrpSpPr>
            <a:grpSpLocks/>
          </p:cNvGrpSpPr>
          <p:nvPr/>
        </p:nvGrpSpPr>
        <p:grpSpPr bwMode="auto">
          <a:xfrm>
            <a:off x="0" y="0"/>
            <a:ext cx="12030891" cy="6629400"/>
            <a:chOff x="48" y="0"/>
            <a:chExt cx="5664" cy="4224"/>
          </a:xfrm>
        </p:grpSpPr>
        <p:grpSp>
          <p:nvGrpSpPr>
            <p:cNvPr id="54286" name="Group 18"/>
            <p:cNvGrpSpPr>
              <a:grpSpLocks/>
            </p:cNvGrpSpPr>
            <p:nvPr/>
          </p:nvGrpSpPr>
          <p:grpSpPr bwMode="auto">
            <a:xfrm>
              <a:off x="48" y="0"/>
              <a:ext cx="5664" cy="4224"/>
              <a:chOff x="48" y="0"/>
              <a:chExt cx="5664" cy="4272"/>
            </a:xfrm>
          </p:grpSpPr>
          <p:pic>
            <p:nvPicPr>
              <p:cNvPr id="54289" name="Picture 19" descr="BA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20" descr="BAR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 y="48"/>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69" name="AutoShape 21"/>
              <p:cNvSpPr>
                <a:spLocks noChangeArrowheads="1"/>
              </p:cNvSpPr>
              <p:nvPr/>
            </p:nvSpPr>
            <p:spPr bwMode="auto">
              <a:xfrm>
                <a:off x="48" y="48"/>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6699"/>
                  </a:solidFill>
                  <a:latin typeface="Arial" panose="020B0604020202020204" pitchFamily="34" charset="0"/>
                  <a:cs typeface="Arial"/>
                </a:endParaRPr>
              </a:p>
            </p:txBody>
          </p:sp>
          <p:sp>
            <p:nvSpPr>
              <p:cNvPr id="334870" name="AutoShape 22"/>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6699"/>
                  </a:solidFill>
                  <a:latin typeface="Arial" panose="020B0604020202020204" pitchFamily="34" charset="0"/>
                  <a:cs typeface="Arial"/>
                </a:endParaRPr>
              </a:p>
            </p:txBody>
          </p:sp>
          <p:sp>
            <p:nvSpPr>
              <p:cNvPr id="334871" name="AutoShape 23"/>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6699"/>
                  </a:solidFill>
                  <a:latin typeface="Arial" panose="020B0604020202020204" pitchFamily="34" charset="0"/>
                  <a:cs typeface="Arial"/>
                </a:endParaRPr>
              </a:p>
            </p:txBody>
          </p:sp>
          <p:sp>
            <p:nvSpPr>
              <p:cNvPr id="334872" name="AutoShape 24"/>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6699"/>
                  </a:solidFill>
                  <a:latin typeface="Arial" panose="020B0604020202020204" pitchFamily="34" charset="0"/>
                  <a:cs typeface="Arial"/>
                </a:endParaRPr>
              </a:p>
            </p:txBody>
          </p:sp>
        </p:grpSp>
        <p:sp>
          <p:nvSpPr>
            <p:cNvPr id="54287" name="Line 25"/>
            <p:cNvSpPr>
              <a:spLocks noChangeShapeType="1"/>
            </p:cNvSpPr>
            <p:nvPr/>
          </p:nvSpPr>
          <p:spPr bwMode="auto">
            <a:xfrm flipH="1">
              <a:off x="164" y="364"/>
              <a:ext cx="48" cy="3600"/>
            </a:xfrm>
            <a:prstGeom prst="line">
              <a:avLst/>
            </a:prstGeom>
            <a:noFill/>
            <a:ln w="57150">
              <a:pattFill prst="plaid">
                <a:fgClr>
                  <a:srgbClr val="FF0066"/>
                </a:fgClr>
                <a:bgClr>
                  <a:srgbClr val="27D988"/>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6699"/>
                </a:solidFill>
                <a:latin typeface="Arial" panose="020B0604020202020204" pitchFamily="34" charset="0"/>
                <a:cs typeface="Arial" panose="020B0604020202020204" pitchFamily="34" charset="0"/>
              </a:endParaRPr>
            </a:p>
          </p:txBody>
        </p:sp>
        <p:sp>
          <p:nvSpPr>
            <p:cNvPr id="54288" name="Line 26"/>
            <p:cNvSpPr>
              <a:spLocks noChangeShapeType="1"/>
            </p:cNvSpPr>
            <p:nvPr/>
          </p:nvSpPr>
          <p:spPr bwMode="auto">
            <a:xfrm flipH="1">
              <a:off x="5589" y="336"/>
              <a:ext cx="0" cy="3624"/>
            </a:xfrm>
            <a:prstGeom prst="line">
              <a:avLst/>
            </a:prstGeom>
            <a:noFill/>
            <a:ln w="57150">
              <a:pattFill prst="plaid">
                <a:fgClr>
                  <a:srgbClr val="FF0066"/>
                </a:fgClr>
                <a:bgClr>
                  <a:srgbClr val="27D988"/>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6699"/>
                </a:solidFill>
                <a:latin typeface="Arial" panose="020B0604020202020204" pitchFamily="34" charset="0"/>
                <a:cs typeface="Arial" panose="020B0604020202020204" pitchFamily="34" charset="0"/>
              </a:endParaRPr>
            </a:p>
          </p:txBody>
        </p:sp>
      </p:grpSp>
      <p:pic>
        <p:nvPicPr>
          <p:cNvPr id="54281" name="Picture 28"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1981201"/>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29"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763000" y="2286001"/>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30"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2590801"/>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31"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534400" y="3124201"/>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32"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19650" y="5076826"/>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61334" y="1485150"/>
            <a:ext cx="7981951" cy="2123658"/>
          </a:xfrm>
          <a:prstGeom prst="rect">
            <a:avLst/>
          </a:prstGeom>
          <a:noFill/>
        </p:spPr>
        <p:txBody>
          <a:bodyPr wrap="square" lIns="91440" tIns="45720" rIns="91440" bIns="45720">
            <a:spAutoFit/>
          </a:bodyPr>
          <a:lstStyle/>
          <a:p>
            <a:pPr algn="ctr"/>
            <a:r>
              <a:rPr lang="en-US" sz="4400"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Kính</a:t>
            </a:r>
            <a:r>
              <a:rPr lang="en-US"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 </a:t>
            </a:r>
            <a:r>
              <a:rPr lang="en-US" sz="4400"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chúc</a:t>
            </a:r>
            <a:r>
              <a:rPr lang="en-US"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 </a:t>
            </a:r>
            <a:r>
              <a:rPr lang="en-US" sz="4400"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quý</a:t>
            </a:r>
            <a:r>
              <a:rPr lang="en-US"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 </a:t>
            </a:r>
            <a:r>
              <a:rPr lang="en-US" sz="4400"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thầy</a:t>
            </a:r>
            <a:r>
              <a:rPr lang="en-US"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 </a:t>
            </a:r>
            <a:r>
              <a:rPr lang="en-US" sz="4400"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cô</a:t>
            </a:r>
            <a:r>
              <a:rPr lang="en-US"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 </a:t>
            </a:r>
            <a:r>
              <a:rPr lang="en-US" sz="4400"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sức</a:t>
            </a:r>
            <a:r>
              <a:rPr lang="en-US"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 </a:t>
            </a:r>
            <a:r>
              <a:rPr lang="en-US" sz="4400"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khoẻ</a:t>
            </a:r>
            <a:endParaRPr lang="en-US"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endParaRPr>
          </a:p>
          <a:p>
            <a:pPr algn="ctr"/>
            <a:endParaRPr lang="en-US"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endParaRPr>
          </a:p>
          <a:p>
            <a:pPr algn="ctr"/>
            <a:r>
              <a:rPr lang="en-US" sz="4400"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Chúc</a:t>
            </a:r>
            <a:r>
              <a:rPr lang="en-US"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 </a:t>
            </a:r>
            <a:r>
              <a:rPr lang="en-US" sz="4400"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các</a:t>
            </a:r>
            <a:r>
              <a:rPr lang="en-US"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 </a:t>
            </a:r>
            <a:r>
              <a:rPr lang="en-US" sz="4400"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em</a:t>
            </a:r>
            <a:r>
              <a:rPr lang="en-US"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 </a:t>
            </a:r>
            <a:r>
              <a:rPr lang="en-US" sz="4400"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học</a:t>
            </a:r>
            <a:r>
              <a:rPr lang="en-US"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 </a:t>
            </a:r>
            <a:r>
              <a:rPr lang="en-US" sz="4400"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giỏi</a:t>
            </a:r>
            <a:r>
              <a:rPr lang="en-US"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a:t>
            </a:r>
            <a:endParaRPr 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2580519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0000">
              <a:srgbClr val="FFFF00">
                <a:alpha val="18000"/>
              </a:srgbClr>
            </a:gs>
            <a:gs pos="0">
              <a:srgbClr val="92D050"/>
            </a:gs>
          </a:gsLst>
          <a:lin ang="5400000" scaled="1"/>
        </a:gradFill>
        <a:effectLst/>
      </p:bgPr>
    </p:bg>
    <p:spTree>
      <p:nvGrpSpPr>
        <p:cNvPr id="1" name=""/>
        <p:cNvGrpSpPr/>
        <p:nvPr/>
      </p:nvGrpSpPr>
      <p:grpSpPr>
        <a:xfrm>
          <a:off x="0" y="0"/>
          <a:ext cx="0" cy="0"/>
          <a:chOff x="0" y="0"/>
          <a:chExt cx="0" cy="0"/>
        </a:xfrm>
      </p:grpSpPr>
      <p:pic>
        <p:nvPicPr>
          <p:cNvPr id="21" name="bác sĩ">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0719" y="2347656"/>
            <a:ext cx="3848155" cy="3898096"/>
          </a:xfrm>
          <a:prstGeom prst="rect">
            <a:avLst/>
          </a:prstGeom>
        </p:spPr>
      </p:pic>
      <p:pic>
        <p:nvPicPr>
          <p:cNvPr id="4" name="con 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4298" y="620812"/>
            <a:ext cx="1895759" cy="2052229"/>
          </a:xfrm>
          <a:prstGeom prst="rect">
            <a:avLst/>
          </a:prstGeom>
        </p:spPr>
      </p:pic>
      <p:pic>
        <p:nvPicPr>
          <p:cNvPr id="7" name="con 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21748" y="3979816"/>
            <a:ext cx="1828800" cy="2178977"/>
          </a:xfrm>
          <a:prstGeom prst="rect">
            <a:avLst/>
          </a:prstGeom>
        </p:spPr>
      </p:pic>
      <p:sp>
        <p:nvSpPr>
          <p:cNvPr id="37" name="c1"/>
          <p:cNvSpPr/>
          <p:nvPr/>
        </p:nvSpPr>
        <p:spPr>
          <a:xfrm>
            <a:off x="1837284" y="5069305"/>
            <a:ext cx="758895" cy="67349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hlinkClick r:id="rId9" action="ppaction://hlinksldjump"/>
              </a:rPr>
              <a:t>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c2">
            <a:hlinkClick r:id="rId11" action="ppaction://hlinksldjump"/>
          </p:cNvPr>
          <p:cNvSpPr/>
          <p:nvPr/>
        </p:nvSpPr>
        <p:spPr>
          <a:xfrm>
            <a:off x="2033615" y="2147070"/>
            <a:ext cx="823865" cy="73115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hlinkClick r:id="rId11" action="ppaction://hlinksldjump"/>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c3">
            <a:hlinkClick r:id="rId7" action="ppaction://hlinksldjump"/>
          </p:cNvPr>
          <p:cNvSpPr/>
          <p:nvPr/>
        </p:nvSpPr>
        <p:spPr>
          <a:xfrm>
            <a:off x="9058405" y="2673041"/>
            <a:ext cx="759293" cy="6738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40" name="c4">
            <a:hlinkClick r:id="rId12" action="ppaction://hlinksldjump"/>
          </p:cNvPr>
          <p:cNvSpPr/>
          <p:nvPr/>
        </p:nvSpPr>
        <p:spPr>
          <a:xfrm>
            <a:off x="10098987" y="5411603"/>
            <a:ext cx="746383" cy="66238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hlinkClick r:id="rId12" action="ppaction://hlinksldjump"/>
              </a:rPr>
              <a:t>4</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hlinkClick r:id="rId11"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48167" y="699206"/>
            <a:ext cx="1537128" cy="1491553"/>
          </a:xfrm>
          <a:prstGeom prst="rect">
            <a:avLst/>
          </a:prstGeom>
        </p:spPr>
      </p:pic>
      <p:pic>
        <p:nvPicPr>
          <p:cNvPr id="5" name="Picture 4">
            <a:hlinkClick r:id="rId12"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37564" y="3524105"/>
            <a:ext cx="1938522" cy="1545199"/>
          </a:xfrm>
          <a:prstGeom prst="rect">
            <a:avLst/>
          </a:prstGeom>
        </p:spPr>
      </p:pic>
      <p:pic>
        <p:nvPicPr>
          <p:cNvPr id="20" name="bensound-creativeminds">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693874" y="-1066800"/>
            <a:ext cx="609600" cy="609600"/>
          </a:xfrm>
          <a:prstGeom prst="rect">
            <a:avLst/>
          </a:prstGeom>
        </p:spPr>
      </p:pic>
      <p:sp>
        <p:nvSpPr>
          <p:cNvPr id="14" name="Rectangle 13"/>
          <p:cNvSpPr/>
          <p:nvPr/>
        </p:nvSpPr>
        <p:spPr>
          <a:xfrm>
            <a:off x="2955844" y="530327"/>
            <a:ext cx="5670720"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rPr>
              <a:t>Tiêu</a:t>
            </a:r>
            <a:r>
              <a:rPr kumimoji="0" lang="en-US" sz="66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rPr>
              <a:t>Diệt</a:t>
            </a:r>
            <a:r>
              <a:rPr kumimoji="0" lang="en-US" sz="66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rPr>
              <a:t>Virut</a:t>
            </a:r>
            <a:endParaRPr kumimoji="0" lang="en-US" sz="66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475433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7" restart="whenNotActive" fill="hold" evtFilter="cancelBubble" nodeType="interactiveSeq">
                <p:stCondLst>
                  <p:cond evt="onClick" delay="0">
                    <p:tgtEl>
                      <p:spTgt spid="39"/>
                    </p:tgtEl>
                  </p:cond>
                </p:stCondLst>
                <p:endSync evt="end" delay="0">
                  <p:rtn val="all"/>
                </p:endSync>
                <p:childTnLst>
                  <p:par>
                    <p:cTn id="18" fill="hold">
                      <p:stCondLst>
                        <p:cond delay="0"/>
                      </p:stCondLst>
                      <p:childTnLst>
                        <p:par>
                          <p:cTn id="19" fill="hold">
                            <p:stCondLst>
                              <p:cond delay="0"/>
                            </p:stCondLst>
                            <p:childTnLst>
                              <p:par>
                                <p:cTn id="20" presetID="26" presetClass="exit" presetSubtype="0" fill="hold" nodeType="clickEffect">
                                  <p:stCondLst>
                                    <p:cond delay="0"/>
                                  </p:stCondLst>
                                  <p:childTnLst>
                                    <p:animEffect transition="out" filter="wipe(down)">
                                      <p:cBhvr>
                                        <p:cTn id="21" dur="180" accel="50000">
                                          <p:stCondLst>
                                            <p:cond delay="1820"/>
                                          </p:stCondLst>
                                        </p:cTn>
                                        <p:tgtEl>
                                          <p:spTgt spid="4"/>
                                        </p:tgtEl>
                                      </p:cBhvr>
                                    </p:animEffect>
                                    <p:anim calcmode="lin" valueType="num">
                                      <p:cBhvr>
                                        <p:cTn id="22"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23"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24"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6"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7"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8"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29" dur="26">
                                          <p:stCondLst>
                                            <p:cond delay="620"/>
                                          </p:stCondLst>
                                        </p:cTn>
                                        <p:tgtEl>
                                          <p:spTgt spid="4"/>
                                        </p:tgtEl>
                                      </p:cBhvr>
                                      <p:to x="100000" y="60000"/>
                                    </p:animScale>
                                    <p:animScale>
                                      <p:cBhvr>
                                        <p:cTn id="30" dur="166" decel="50000">
                                          <p:stCondLst>
                                            <p:cond delay="64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set>
                                      <p:cBhvr>
                                        <p:cTn id="37" dur="1" fill="hold">
                                          <p:stCondLst>
                                            <p:cond delay="1999"/>
                                          </p:stCondLst>
                                        </p:cTn>
                                        <p:tgtEl>
                                          <p:spTgt spid="4"/>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0" restart="whenNotActive" fill="hold" evtFilter="cancelBubble" nodeType="interactiveSeq">
                <p:stCondLst>
                  <p:cond evt="onClick" delay="0">
                    <p:tgtEl>
                      <p:spTgt spid="38"/>
                    </p:tgtEl>
                  </p:cond>
                </p:stCondLst>
                <p:endSync evt="end" delay="0">
                  <p:rtn val="all"/>
                </p:endSync>
                <p:childTnLst>
                  <p:par>
                    <p:cTn id="41" fill="hold">
                      <p:stCondLst>
                        <p:cond delay="0"/>
                      </p:stCondLst>
                      <p:childTnLst>
                        <p:par>
                          <p:cTn id="42" fill="hold">
                            <p:stCondLst>
                              <p:cond delay="0"/>
                            </p:stCondLst>
                            <p:childTnLst>
                              <p:par>
                                <p:cTn id="43" presetID="31" presetClass="exit" presetSubtype="0" fill="hold" nodeType="clickEffect">
                                  <p:stCondLst>
                                    <p:cond delay="0"/>
                                  </p:stCondLst>
                                  <p:childTnLst>
                                    <p:anim calcmode="lin" valueType="num">
                                      <p:cBhvr>
                                        <p:cTn id="44" dur="1000"/>
                                        <p:tgtEl>
                                          <p:spTgt spid="2"/>
                                        </p:tgtEl>
                                        <p:attrNameLst>
                                          <p:attrName>ppt_w</p:attrName>
                                        </p:attrNameLst>
                                      </p:cBhvr>
                                      <p:tavLst>
                                        <p:tav tm="0">
                                          <p:val>
                                            <p:strVal val="ppt_w"/>
                                          </p:val>
                                        </p:tav>
                                        <p:tav tm="100000">
                                          <p:val>
                                            <p:fltVal val="0"/>
                                          </p:val>
                                        </p:tav>
                                      </p:tavLst>
                                    </p:anim>
                                    <p:anim calcmode="lin" valueType="num">
                                      <p:cBhvr>
                                        <p:cTn id="45" dur="1000"/>
                                        <p:tgtEl>
                                          <p:spTgt spid="2"/>
                                        </p:tgtEl>
                                        <p:attrNameLst>
                                          <p:attrName>ppt_h</p:attrName>
                                        </p:attrNameLst>
                                      </p:cBhvr>
                                      <p:tavLst>
                                        <p:tav tm="0">
                                          <p:val>
                                            <p:strVal val="ppt_h"/>
                                          </p:val>
                                        </p:tav>
                                        <p:tav tm="100000">
                                          <p:val>
                                            <p:fltVal val="0"/>
                                          </p:val>
                                        </p:tav>
                                      </p:tavLst>
                                    </p:anim>
                                    <p:anim calcmode="lin" valueType="num">
                                      <p:cBhvr>
                                        <p:cTn id="46" dur="1000"/>
                                        <p:tgtEl>
                                          <p:spTgt spid="2"/>
                                        </p:tgtEl>
                                        <p:attrNameLst>
                                          <p:attrName>style.rotation</p:attrName>
                                        </p:attrNameLst>
                                      </p:cBhvr>
                                      <p:tavLst>
                                        <p:tav tm="0">
                                          <p:val>
                                            <p:fltVal val="0"/>
                                          </p:val>
                                        </p:tav>
                                        <p:tav tm="100000">
                                          <p:val>
                                            <p:fltVal val="90"/>
                                          </p:val>
                                        </p:tav>
                                      </p:tavLst>
                                    </p:anim>
                                    <p:animEffect transition="out" filter="fade">
                                      <p:cBhvr>
                                        <p:cTn id="47" dur="1000"/>
                                        <p:tgtEl>
                                          <p:spTgt spid="2"/>
                                        </p:tgtEl>
                                      </p:cBhvr>
                                    </p:animEffect>
                                    <p:set>
                                      <p:cBhvr>
                                        <p:cTn id="48" dur="1" fill="hold">
                                          <p:stCondLst>
                                            <p:cond delay="999"/>
                                          </p:stCondLst>
                                        </p:cTn>
                                        <p:tgtEl>
                                          <p:spTgt spid="2"/>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1" restart="whenNotActive" fill="hold" evtFilter="cancelBubble" nodeType="interactiveSeq">
                <p:stCondLst>
                  <p:cond evt="onClick" delay="0">
                    <p:tgtEl>
                      <p:spTgt spid="40"/>
                    </p:tgtEl>
                  </p:cond>
                </p:stCondLst>
                <p:endSync evt="end" delay="0">
                  <p:rtn val="all"/>
                </p:endSync>
                <p:childTnLst>
                  <p:par>
                    <p:cTn id="52" fill="hold">
                      <p:stCondLst>
                        <p:cond delay="0"/>
                      </p:stCondLst>
                      <p:childTnLst>
                        <p:par>
                          <p:cTn id="53" fill="hold">
                            <p:stCondLst>
                              <p:cond delay="0"/>
                            </p:stCondLst>
                            <p:childTnLst>
                              <p:par>
                                <p:cTn id="54" presetID="31" presetClass="exit" presetSubtype="0" fill="hold" nodeType="clickEffect">
                                  <p:stCondLst>
                                    <p:cond delay="0"/>
                                  </p:stCondLst>
                                  <p:childTnLst>
                                    <p:anim calcmode="lin" valueType="num">
                                      <p:cBhvr>
                                        <p:cTn id="55" dur="1000"/>
                                        <p:tgtEl>
                                          <p:spTgt spid="5"/>
                                        </p:tgtEl>
                                        <p:attrNameLst>
                                          <p:attrName>ppt_w</p:attrName>
                                        </p:attrNameLst>
                                      </p:cBhvr>
                                      <p:tavLst>
                                        <p:tav tm="0">
                                          <p:val>
                                            <p:strVal val="ppt_w"/>
                                          </p:val>
                                        </p:tav>
                                        <p:tav tm="100000">
                                          <p:val>
                                            <p:fltVal val="0"/>
                                          </p:val>
                                        </p:tav>
                                      </p:tavLst>
                                    </p:anim>
                                    <p:anim calcmode="lin" valueType="num">
                                      <p:cBhvr>
                                        <p:cTn id="56" dur="1000"/>
                                        <p:tgtEl>
                                          <p:spTgt spid="5"/>
                                        </p:tgtEl>
                                        <p:attrNameLst>
                                          <p:attrName>ppt_h</p:attrName>
                                        </p:attrNameLst>
                                      </p:cBhvr>
                                      <p:tavLst>
                                        <p:tav tm="0">
                                          <p:val>
                                            <p:strVal val="ppt_h"/>
                                          </p:val>
                                        </p:tav>
                                        <p:tav tm="100000">
                                          <p:val>
                                            <p:fltVal val="0"/>
                                          </p:val>
                                        </p:tav>
                                      </p:tavLst>
                                    </p:anim>
                                    <p:anim calcmode="lin" valueType="num">
                                      <p:cBhvr>
                                        <p:cTn id="57" dur="1000"/>
                                        <p:tgtEl>
                                          <p:spTgt spid="5"/>
                                        </p:tgtEl>
                                        <p:attrNameLst>
                                          <p:attrName>style.rotation</p:attrName>
                                        </p:attrNameLst>
                                      </p:cBhvr>
                                      <p:tavLst>
                                        <p:tav tm="0">
                                          <p:val>
                                            <p:fltVal val="0"/>
                                          </p:val>
                                        </p:tav>
                                        <p:tav tm="100000">
                                          <p:val>
                                            <p:fltVal val="90"/>
                                          </p:val>
                                        </p:tav>
                                      </p:tavLst>
                                    </p:anim>
                                    <p:animEffect transition="out" filter="fade">
                                      <p:cBhvr>
                                        <p:cTn id="58" dur="1000"/>
                                        <p:tgtEl>
                                          <p:spTgt spid="5"/>
                                        </p:tgtEl>
                                      </p:cBhvr>
                                    </p:animEffect>
                                    <p:set>
                                      <p:cBhvr>
                                        <p:cTn id="59" dur="1" fill="hold">
                                          <p:stCondLst>
                                            <p:cond delay="999"/>
                                          </p:stCondLst>
                                        </p:cTn>
                                        <p:tgtEl>
                                          <p:spTgt spid="5"/>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audio>
              <p:cMediaNode vol="80000">
                <p:cTn id="62" fill="hold" display="0">
                  <p:stCondLst>
                    <p:cond delay="indefinite"/>
                  </p:stCondLst>
                  <p:endCondLst>
                    <p:cond evt="onStopAudio" delay="0">
                      <p:tgtEl>
                        <p:sldTgt/>
                      </p:tgtEl>
                    </p:cond>
                  </p:endCondLst>
                </p:cTn>
                <p:tgtEl>
                  <p:spTgt spid="20"/>
                </p:tgtEl>
              </p:cMediaNode>
            </p:audio>
          </p:childTnLst>
        </p:cTn>
      </p:par>
    </p:tnLst>
    <p:bldLst>
      <p:bldP spid="37" grpId="0" animBg="1"/>
      <p:bldP spid="38" grpId="0" animBg="1"/>
      <p:bldP spid="39" grpId="0" animBg="1"/>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1022385"/>
            <a:ext cx="11258266" cy="4530518"/>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40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mn-ea"/>
              </a:rPr>
              <a:t> </a:t>
            </a:r>
            <a:endParaRPr kumimoji="0" lang="en-US" sz="40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3" y="164444"/>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40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4000" b="1" i="0" u="none" strike="noStrike" kern="1200" cap="none" spc="0" normalizeH="0" baseline="0" noProof="0" dirty="0" err="1" smtClean="0">
                <a:ln>
                  <a:noFill/>
                </a:ln>
                <a:solidFill>
                  <a:srgbClr val="F54E0A"/>
                </a:solidFill>
                <a:effectLst/>
                <a:uLnTx/>
                <a:uFillTx/>
                <a:latin typeface="Tahoma" pitchFamily="34" charset="0"/>
                <a:ea typeface="+mn-ea"/>
                <a:cs typeface="Tahoma" pitchFamily="34" charset="0"/>
              </a:rPr>
              <a:t>hỏi</a:t>
            </a:r>
            <a:r>
              <a:rPr kumimoji="0" lang="en-US" sz="4000" b="1" i="0" u="none" strike="noStrike" kern="1200" cap="none" spc="0" normalizeH="0" baseline="0" noProof="0" dirty="0" smtClean="0">
                <a:ln>
                  <a:noFill/>
                </a:ln>
                <a:solidFill>
                  <a:srgbClr val="F54E0A"/>
                </a:solidFill>
                <a:effectLst/>
                <a:uLnTx/>
                <a:uFillTx/>
                <a:latin typeface="Tahoma" pitchFamily="34" charset="0"/>
                <a:ea typeface="+mn-ea"/>
                <a:cs typeface="Tahoma" pitchFamily="34" charset="0"/>
              </a:rPr>
              <a:t> 1  </a:t>
            </a:r>
            <a:endParaRPr kumimoji="0" lang="en-US" sz="4000" b="1" i="0" u="none" strike="noStrike" kern="1200" cap="none" spc="0" normalizeH="0" baseline="0" noProof="0" dirty="0">
              <a:ln>
                <a:noFill/>
              </a:ln>
              <a:solidFill>
                <a:srgbClr val="F54E0A"/>
              </a:solidFill>
              <a:effectLst/>
              <a:uLnTx/>
              <a:uFillTx/>
              <a:latin typeface="Tahoma" pitchFamily="34" charset="0"/>
              <a:ea typeface="+mn-ea"/>
              <a:cs typeface="Tahoma" pitchFamily="34" charset="0"/>
            </a:endParaRPr>
          </a:p>
        </p:txBody>
      </p:sp>
      <p:sp>
        <p:nvSpPr>
          <p:cNvPr id="4" name="Đáp án"/>
          <p:cNvSpPr/>
          <p:nvPr/>
        </p:nvSpPr>
        <p:spPr>
          <a:xfrm>
            <a:off x="714895" y="307675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Thực</a:t>
            </a:r>
            <a:r>
              <a:rPr kumimoji="0" lang="en-US" sz="40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40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hành</a:t>
            </a:r>
            <a:r>
              <a:rPr kumimoji="0" lang="en-US" sz="40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40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mua</a:t>
            </a:r>
            <a:r>
              <a:rPr kumimoji="0" lang="en-US" sz="40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40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bán</a:t>
            </a:r>
            <a:r>
              <a:rPr kumimoji="0" lang="en-US" sz="40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40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hàng</a:t>
            </a:r>
            <a:r>
              <a:rPr kumimoji="0" lang="en-US" sz="40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40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hóa</a:t>
            </a:r>
            <a:endParaRPr kumimoji="0" lang="en-US" sz="40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5" name="Rectangle 4"/>
          <p:cNvSpPr/>
          <p:nvPr/>
        </p:nvSpPr>
        <p:spPr>
          <a:xfrm>
            <a:off x="1509397" y="1768174"/>
            <a:ext cx="9317294"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ln w="0"/>
                <a:solidFill>
                  <a:srgbClr val="7030A0"/>
                </a:solidFill>
                <a:latin typeface="Times New Roman" panose="02020603050405020304" pitchFamily="18" charset="0"/>
                <a:cs typeface="Times New Roman" panose="02020603050405020304" pitchFamily="18" charset="0"/>
              </a:rPr>
              <a:t>Tiết</a:t>
            </a:r>
            <a:r>
              <a:rPr lang="en-US" sz="4000" b="1" dirty="0" smtClean="0">
                <a:ln w="0"/>
                <a:solidFill>
                  <a:srgbClr val="7030A0"/>
                </a:solidFill>
                <a:latin typeface="Times New Roman" panose="02020603050405020304" pitchFamily="18" charset="0"/>
                <a:cs typeface="Times New Roman" panose="02020603050405020304" pitchFamily="18" charset="0"/>
              </a:rPr>
              <a:t> </a:t>
            </a:r>
            <a:r>
              <a:rPr lang="en-US" sz="4000" b="1" dirty="0" err="1" smtClean="0">
                <a:ln w="0"/>
                <a:solidFill>
                  <a:srgbClr val="7030A0"/>
                </a:solidFill>
                <a:latin typeface="Times New Roman" panose="02020603050405020304" pitchFamily="18" charset="0"/>
                <a:cs typeface="Times New Roman" panose="02020603050405020304" pitchFamily="18" charset="0"/>
              </a:rPr>
              <a:t>học</a:t>
            </a:r>
            <a:r>
              <a:rPr lang="en-US" sz="4000" b="1" dirty="0" smtClean="0">
                <a:ln w="0"/>
                <a:solidFill>
                  <a:srgbClr val="7030A0"/>
                </a:solidFill>
                <a:latin typeface="Times New Roman" panose="02020603050405020304" pitchFamily="18" charset="0"/>
                <a:cs typeface="Times New Roman" panose="02020603050405020304" pitchFamily="18" charset="0"/>
              </a:rPr>
              <a:t> </a:t>
            </a:r>
            <a:r>
              <a:rPr lang="en-US" sz="4000" b="1" dirty="0" err="1" smtClean="0">
                <a:ln w="0"/>
                <a:solidFill>
                  <a:srgbClr val="7030A0"/>
                </a:solidFill>
                <a:latin typeface="Times New Roman" panose="02020603050405020304" pitchFamily="18" charset="0"/>
                <a:cs typeface="Times New Roman" panose="02020603050405020304" pitchFamily="18" charset="0"/>
              </a:rPr>
              <a:t>hôm</a:t>
            </a:r>
            <a:r>
              <a:rPr lang="en-US" sz="4000" b="1" dirty="0" smtClean="0">
                <a:ln w="0"/>
                <a:solidFill>
                  <a:srgbClr val="7030A0"/>
                </a:solidFill>
                <a:latin typeface="Times New Roman" panose="02020603050405020304" pitchFamily="18" charset="0"/>
                <a:cs typeface="Times New Roman" panose="02020603050405020304" pitchFamily="18" charset="0"/>
              </a:rPr>
              <a:t>  </a:t>
            </a:r>
            <a:r>
              <a:rPr lang="en-US" sz="4000" b="1" dirty="0" err="1">
                <a:ln w="0"/>
                <a:solidFill>
                  <a:srgbClr val="7030A0"/>
                </a:solidFill>
                <a:latin typeface="Times New Roman" panose="02020603050405020304" pitchFamily="18" charset="0"/>
                <a:cs typeface="Times New Roman" panose="02020603050405020304" pitchFamily="18" charset="0"/>
              </a:rPr>
              <a:t>trước</a:t>
            </a:r>
            <a:r>
              <a:rPr lang="en-US" sz="4000" b="1" dirty="0">
                <a:ln w="0"/>
                <a:solidFill>
                  <a:srgbClr val="7030A0"/>
                </a:solidFill>
                <a:latin typeface="Times New Roman" panose="02020603050405020304" pitchFamily="18" charset="0"/>
                <a:cs typeface="Times New Roman" panose="02020603050405020304" pitchFamily="18" charset="0"/>
              </a:rPr>
              <a:t> </a:t>
            </a:r>
            <a:r>
              <a:rPr lang="en-US" sz="4000" b="1" dirty="0" err="1" smtClean="0">
                <a:ln w="0"/>
                <a:solidFill>
                  <a:srgbClr val="7030A0"/>
                </a:solidFill>
                <a:latin typeface="Times New Roman" panose="02020603050405020304" pitchFamily="18" charset="0"/>
                <a:cs typeface="Times New Roman" panose="02020603050405020304" pitchFamily="18" charset="0"/>
              </a:rPr>
              <a:t>các</a:t>
            </a:r>
            <a:r>
              <a:rPr lang="en-US" sz="4000" b="1" dirty="0" smtClean="0">
                <a:ln w="0"/>
                <a:solidFill>
                  <a:srgbClr val="7030A0"/>
                </a:solidFill>
                <a:latin typeface="Times New Roman" panose="02020603050405020304" pitchFamily="18" charset="0"/>
                <a:cs typeface="Times New Roman" panose="02020603050405020304" pitchFamily="18" charset="0"/>
              </a:rPr>
              <a:t> </a:t>
            </a:r>
            <a:r>
              <a:rPr lang="en-US" sz="4000" b="1" dirty="0" err="1" smtClean="0">
                <a:ln w="0"/>
                <a:solidFill>
                  <a:srgbClr val="7030A0"/>
                </a:solidFill>
                <a:latin typeface="Times New Roman" panose="02020603050405020304" pitchFamily="18" charset="0"/>
                <a:cs typeface="Times New Roman" panose="02020603050405020304" pitchFamily="18" charset="0"/>
              </a:rPr>
              <a:t>em</a:t>
            </a:r>
            <a:r>
              <a:rPr lang="en-US" sz="4000" b="1" dirty="0" smtClean="0">
                <a:ln w="0"/>
                <a:solidFill>
                  <a:srgbClr val="7030A0"/>
                </a:solidFill>
                <a:latin typeface="Times New Roman" panose="02020603050405020304" pitchFamily="18" charset="0"/>
                <a:cs typeface="Times New Roman" panose="02020603050405020304" pitchFamily="18" charset="0"/>
              </a:rPr>
              <a:t> </a:t>
            </a:r>
            <a:r>
              <a:rPr lang="en-US" sz="4000" b="1" dirty="0" err="1">
                <a:ln w="0"/>
                <a:solidFill>
                  <a:srgbClr val="7030A0"/>
                </a:solidFill>
                <a:latin typeface="Times New Roman" panose="02020603050405020304" pitchFamily="18" charset="0"/>
                <a:cs typeface="Times New Roman" panose="02020603050405020304" pitchFamily="18" charset="0"/>
              </a:rPr>
              <a:t>đã</a:t>
            </a:r>
            <a:r>
              <a:rPr lang="en-US" sz="4000" b="1" dirty="0">
                <a:ln w="0"/>
                <a:solidFill>
                  <a:srgbClr val="7030A0"/>
                </a:solidFill>
                <a:latin typeface="Times New Roman" panose="02020603050405020304" pitchFamily="18" charset="0"/>
                <a:cs typeface="Times New Roman" panose="02020603050405020304" pitchFamily="18" charset="0"/>
              </a:rPr>
              <a:t> </a:t>
            </a:r>
            <a:r>
              <a:rPr lang="en-US" sz="4000" b="1" dirty="0" err="1">
                <a:ln w="0"/>
                <a:solidFill>
                  <a:srgbClr val="7030A0"/>
                </a:solidFill>
                <a:latin typeface="Times New Roman" panose="02020603050405020304" pitchFamily="18" charset="0"/>
                <a:cs typeface="Times New Roman" panose="02020603050405020304" pitchFamily="18" charset="0"/>
              </a:rPr>
              <a:t>học</a:t>
            </a:r>
            <a:r>
              <a:rPr lang="en-US" sz="4000" b="1" dirty="0">
                <a:ln w="0"/>
                <a:solidFill>
                  <a:srgbClr val="7030A0"/>
                </a:solidFill>
                <a:latin typeface="Times New Roman" panose="02020603050405020304" pitchFamily="18" charset="0"/>
                <a:cs typeface="Times New Roman" panose="02020603050405020304" pitchFamily="18" charset="0"/>
              </a:rPr>
              <a:t> </a:t>
            </a:r>
            <a:r>
              <a:rPr lang="en-US" sz="4000" b="1" dirty="0" err="1">
                <a:ln w="0"/>
                <a:solidFill>
                  <a:srgbClr val="7030A0"/>
                </a:solidFill>
                <a:latin typeface="Times New Roman" panose="02020603050405020304" pitchFamily="18" charset="0"/>
                <a:cs typeface="Times New Roman" panose="02020603050405020304" pitchFamily="18" charset="0"/>
              </a:rPr>
              <a:t>bài</a:t>
            </a:r>
            <a:r>
              <a:rPr lang="en-US" sz="4000" b="1" dirty="0">
                <a:ln w="0"/>
                <a:solidFill>
                  <a:srgbClr val="7030A0"/>
                </a:solidFill>
                <a:latin typeface="Times New Roman" panose="02020603050405020304" pitchFamily="18" charset="0"/>
                <a:cs typeface="Times New Roman" panose="02020603050405020304" pitchFamily="18" charset="0"/>
              </a:rPr>
              <a:t> </a:t>
            </a:r>
            <a:r>
              <a:rPr lang="en-US" sz="4000" b="1" dirty="0" err="1">
                <a:ln w="0"/>
                <a:solidFill>
                  <a:srgbClr val="7030A0"/>
                </a:solidFill>
                <a:latin typeface="Times New Roman" panose="02020603050405020304" pitchFamily="18" charset="0"/>
                <a:cs typeface="Times New Roman" panose="02020603050405020304" pitchFamily="18" charset="0"/>
              </a:rPr>
              <a:t>gì</a:t>
            </a:r>
            <a:r>
              <a:rPr lang="en-US" sz="4000" b="1" dirty="0">
                <a:ln w="0"/>
                <a:solidFill>
                  <a:srgbClr val="7030A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168044" y="-777892"/>
            <a:ext cx="609600" cy="609600"/>
          </a:xfrm>
          <a:prstGeom prst="rect">
            <a:avLst/>
          </a:prstGeom>
        </p:spPr>
      </p:pic>
      <p:pic>
        <p:nvPicPr>
          <p:cNvPr id="9" name="Picture 8">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5355" y="4389999"/>
            <a:ext cx="1617340" cy="2630608"/>
          </a:xfrm>
          <a:prstGeom prst="rect">
            <a:avLst/>
          </a:prstGeom>
        </p:spPr>
      </p:pic>
    </p:spTree>
    <p:custDataLst>
      <p:tags r:id="rId1"/>
    </p:custDataLst>
    <p:extLst>
      <p:ext uri="{BB962C8B-B14F-4D97-AF65-F5344CB8AC3E}">
        <p14:creationId xmlns:p14="http://schemas.microsoft.com/office/powerpoint/2010/main" val="951857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26"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80">
                                          <p:stCondLst>
                                            <p:cond delay="0"/>
                                          </p:stCondLst>
                                        </p:cTn>
                                        <p:tgtEl>
                                          <p:spTgt spid="27"/>
                                        </p:tgtEl>
                                      </p:cBhvr>
                                    </p:animEffect>
                                    <p:anim calcmode="lin" valueType="num">
                                      <p:cBhvr>
                                        <p:cTn id="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5" dur="26">
                                          <p:stCondLst>
                                            <p:cond delay="650"/>
                                          </p:stCondLst>
                                        </p:cTn>
                                        <p:tgtEl>
                                          <p:spTgt spid="27"/>
                                        </p:tgtEl>
                                      </p:cBhvr>
                                      <p:to x="100000" y="60000"/>
                                    </p:animScale>
                                    <p:animScale>
                                      <p:cBhvr>
                                        <p:cTn id="16" dur="166" decel="50000">
                                          <p:stCondLst>
                                            <p:cond delay="676"/>
                                          </p:stCondLst>
                                        </p:cTn>
                                        <p:tgtEl>
                                          <p:spTgt spid="27"/>
                                        </p:tgtEl>
                                      </p:cBhvr>
                                      <p:to x="100000" y="100000"/>
                                    </p:animScale>
                                    <p:animScale>
                                      <p:cBhvr>
                                        <p:cTn id="17" dur="26">
                                          <p:stCondLst>
                                            <p:cond delay="1312"/>
                                          </p:stCondLst>
                                        </p:cTn>
                                        <p:tgtEl>
                                          <p:spTgt spid="27"/>
                                        </p:tgtEl>
                                      </p:cBhvr>
                                      <p:to x="100000" y="80000"/>
                                    </p:animScale>
                                    <p:animScale>
                                      <p:cBhvr>
                                        <p:cTn id="18" dur="166" decel="50000">
                                          <p:stCondLst>
                                            <p:cond delay="1338"/>
                                          </p:stCondLst>
                                        </p:cTn>
                                        <p:tgtEl>
                                          <p:spTgt spid="27"/>
                                        </p:tgtEl>
                                      </p:cBhvr>
                                      <p:to x="100000" y="100000"/>
                                    </p:animScale>
                                    <p:animScale>
                                      <p:cBhvr>
                                        <p:cTn id="19" dur="26">
                                          <p:stCondLst>
                                            <p:cond delay="1642"/>
                                          </p:stCondLst>
                                        </p:cTn>
                                        <p:tgtEl>
                                          <p:spTgt spid="27"/>
                                        </p:tgtEl>
                                      </p:cBhvr>
                                      <p:to x="100000" y="90000"/>
                                    </p:animScale>
                                    <p:animScale>
                                      <p:cBhvr>
                                        <p:cTn id="20" dur="166" decel="50000">
                                          <p:stCondLst>
                                            <p:cond delay="1668"/>
                                          </p:stCondLst>
                                        </p:cTn>
                                        <p:tgtEl>
                                          <p:spTgt spid="27"/>
                                        </p:tgtEl>
                                      </p:cBhvr>
                                      <p:to x="100000" y="100000"/>
                                    </p:animScale>
                                    <p:animScale>
                                      <p:cBhvr>
                                        <p:cTn id="21" dur="26">
                                          <p:stCondLst>
                                            <p:cond delay="1808"/>
                                          </p:stCondLst>
                                        </p:cTn>
                                        <p:tgtEl>
                                          <p:spTgt spid="27"/>
                                        </p:tgtEl>
                                      </p:cBhvr>
                                      <p:to x="100000" y="95000"/>
                                    </p:animScale>
                                    <p:animScale>
                                      <p:cBhvr>
                                        <p:cTn id="22" dur="166" decel="50000">
                                          <p:stCondLst>
                                            <p:cond delay="1834"/>
                                          </p:stCondLst>
                                        </p:cTn>
                                        <p:tgtEl>
                                          <p:spTgt spid="2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5152">
                <p:cTn id="28" fill="hold" display="0">
                  <p:stCondLst>
                    <p:cond delay="indefinite"/>
                  </p:stCondLst>
                  <p:endCondLst>
                    <p:cond evt="onStopAudio" delay="0">
                      <p:tgtEl>
                        <p:sldTgt/>
                      </p:tgtEl>
                    </p:cond>
                  </p:endCondLst>
                </p:cTn>
                <p:tgtEl>
                  <p:spTgt spid="6"/>
                </p:tgtEl>
              </p:cMediaNode>
            </p:audi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5"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5"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beep.wav"/>
                                        </p:tgtEl>
                                      </p:cMediaNode>
                                    </p:audio>
                                  </p:subTnLst>
                                </p:cTn>
                              </p:par>
                            </p:childTnLst>
                          </p:cTn>
                        </p:par>
                        <p:par>
                          <p:cTn id="61" fill="hold">
                            <p:stCondLst>
                              <p:cond delay="10000"/>
                            </p:stCondLst>
                            <p:childTnLst>
                              <p:par>
                                <p:cTn id="62" presetID="1" presetClass="entr" presetSubtype="0" fill="hold" grpId="0" nodeType="afterEffect">
                                  <p:stCondLst>
                                    <p:cond delay="1000"/>
                                  </p:stCondLst>
                                  <p:childTnLst>
                                    <p:set>
                                      <p:cBhvr>
                                        <p:cTn id="6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5" name="beep.wav"/>
                                        </p:tgtEl>
                                      </p:cMediaNode>
                                    </p:audio>
                                  </p:subTnLst>
                                </p:cTn>
                              </p:par>
                            </p:childTnLst>
                          </p:cTn>
                        </p:par>
                        <p:par>
                          <p:cTn id="64" fill="hold">
                            <p:stCondLst>
                              <p:cond delay="11000"/>
                            </p:stCondLst>
                            <p:childTnLst>
                              <p:par>
                                <p:cTn id="65" presetID="1" presetClass="entr" presetSubtype="0" fill="hold" grpId="0" nodeType="afterEffect">
                                  <p:stCondLst>
                                    <p:cond delay="1000"/>
                                  </p:stCondLst>
                                  <p:childTnLst>
                                    <p:set>
                                      <p:cBhvr>
                                        <p:cTn id="6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beep.wav"/>
                                        </p:tgtEl>
                                      </p:cMediaNode>
                                    </p:audio>
                                  </p:subTnLst>
                                </p:cTn>
                              </p:par>
                            </p:childTnLst>
                          </p:cTn>
                        </p:par>
                        <p:par>
                          <p:cTn id="67" fill="hold">
                            <p:stCondLst>
                              <p:cond delay="12000"/>
                            </p:stCondLst>
                            <p:childTnLst>
                              <p:par>
                                <p:cTn id="68" presetID="1" presetClass="entr" presetSubtype="0" fill="hold" grpId="0" nodeType="afterEffect">
                                  <p:stCondLst>
                                    <p:cond delay="1000"/>
                                  </p:stCondLst>
                                  <p:childTnLst>
                                    <p:set>
                                      <p:cBhvr>
                                        <p:cTn id="6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5" name="beep.wav"/>
                                        </p:tgtEl>
                                      </p:cMediaNode>
                                    </p:audio>
                                  </p:subTnLst>
                                </p:cTn>
                              </p:par>
                            </p:childTnLst>
                          </p:cTn>
                        </p:par>
                        <p:par>
                          <p:cTn id="70" fill="hold">
                            <p:stCondLst>
                              <p:cond delay="13000"/>
                            </p:stCondLst>
                            <p:childTnLst>
                              <p:par>
                                <p:cTn id="71" presetID="1" presetClass="entr" presetSubtype="0" fill="hold" grpId="0" nodeType="afterEffect">
                                  <p:stCondLst>
                                    <p:cond delay="1000"/>
                                  </p:stCondLst>
                                  <p:childTnLst>
                                    <p:set>
                                      <p:cBhvr>
                                        <p:cTn id="7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5" name="beep.wav"/>
                                        </p:tgtEl>
                                      </p:cMediaNode>
                                    </p:audio>
                                  </p:subTnLst>
                                </p:cTn>
                              </p:par>
                            </p:childTnLst>
                          </p:cTn>
                        </p:par>
                        <p:par>
                          <p:cTn id="73" fill="hold">
                            <p:stCondLst>
                              <p:cond delay="14000"/>
                            </p:stCondLst>
                            <p:childTnLst>
                              <p:par>
                                <p:cTn id="74" presetID="1" presetClass="entr" presetSubtype="0" fill="hold" grpId="0" nodeType="afterEffect">
                                  <p:stCondLst>
                                    <p:cond delay="1000"/>
                                  </p:stCondLst>
                                  <p:childTnLst>
                                    <p:set>
                                      <p:cBhvr>
                                        <p:cTn id="7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beep.wav"/>
                                        </p:tgtEl>
                                      </p:cMediaNode>
                                    </p:audio>
                                  </p:subTnLst>
                                </p:cTn>
                              </p:par>
                            </p:childTnLst>
                          </p:cTn>
                        </p:par>
                        <p:par>
                          <p:cTn id="76" fill="hold">
                            <p:stCondLst>
                              <p:cond delay="15000"/>
                            </p:stCondLst>
                            <p:childTnLst>
                              <p:par>
                                <p:cTn id="77" presetID="1" presetClass="entr" presetSubtype="0" fill="hold" grpId="0" nodeType="afterEffect">
                                  <p:stCondLst>
                                    <p:cond delay="1000"/>
                                  </p:stCondLst>
                                  <p:childTnLst>
                                    <p:set>
                                      <p:cBhvr>
                                        <p:cTn id="7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0"/>
                  </p:tgtEl>
                </p:cond>
              </p:nextCondLst>
            </p:seq>
          </p:childTnLst>
        </p:cTn>
      </p:par>
    </p:tnLst>
    <p:bldLst>
      <p:bldP spid="4"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1066799"/>
            <a:ext cx="11258266" cy="4486103"/>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40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mn-ea"/>
              </a:rPr>
              <a:t> </a:t>
            </a:r>
            <a:endParaRPr kumimoji="0" lang="en-US" sz="40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3" y="170758"/>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40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4000" b="1" i="0" u="none" strike="noStrike" kern="1200" cap="none" spc="0" normalizeH="0" baseline="0" noProof="0" dirty="0" err="1" smtClean="0">
                <a:ln>
                  <a:noFill/>
                </a:ln>
                <a:solidFill>
                  <a:srgbClr val="F54E0A"/>
                </a:solidFill>
                <a:effectLst/>
                <a:uLnTx/>
                <a:uFillTx/>
                <a:latin typeface="Tahoma" pitchFamily="34" charset="0"/>
                <a:ea typeface="+mn-ea"/>
                <a:cs typeface="Tahoma" pitchFamily="34" charset="0"/>
              </a:rPr>
              <a:t>hỏi</a:t>
            </a:r>
            <a:r>
              <a:rPr kumimoji="0" lang="en-US" sz="4000" b="1" i="0" u="none" strike="noStrike" kern="1200" cap="none" spc="0" normalizeH="0" baseline="0" noProof="0" dirty="0" smtClean="0">
                <a:ln>
                  <a:noFill/>
                </a:ln>
                <a:solidFill>
                  <a:srgbClr val="F54E0A"/>
                </a:solidFill>
                <a:effectLst/>
                <a:uLnTx/>
                <a:uFillTx/>
                <a:latin typeface="Tahoma" pitchFamily="34" charset="0"/>
                <a:ea typeface="+mn-ea"/>
                <a:cs typeface="Tahoma" pitchFamily="34" charset="0"/>
              </a:rPr>
              <a:t> 2  </a:t>
            </a:r>
            <a:endParaRPr kumimoji="0" lang="en-US" sz="4000" b="1" i="0" u="none" strike="noStrike" kern="1200" cap="none" spc="0" normalizeH="0" baseline="0" noProof="0" dirty="0">
              <a:ln>
                <a:noFill/>
              </a:ln>
              <a:solidFill>
                <a:srgbClr val="F54E0A"/>
              </a:solidFill>
              <a:effectLst/>
              <a:uLnTx/>
              <a:uFillTx/>
              <a:latin typeface="Tahoma" pitchFamily="34" charset="0"/>
              <a:ea typeface="+mn-ea"/>
              <a:cs typeface="Tahoma" pitchFamily="34" charset="0"/>
            </a:endParaRPr>
          </a:p>
        </p:txBody>
      </p:sp>
      <p:sp>
        <p:nvSpPr>
          <p:cNvPr id="4" name="Đáp án"/>
          <p:cNvSpPr/>
          <p:nvPr/>
        </p:nvSpPr>
        <p:spPr>
          <a:xfrm>
            <a:off x="714895" y="3368411"/>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5" name="Rectangle 4"/>
          <p:cNvSpPr/>
          <p:nvPr/>
        </p:nvSpPr>
        <p:spPr>
          <a:xfrm>
            <a:off x="1936662" y="1375533"/>
            <a:ext cx="828303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rPr>
              <a:t>Khi </a:t>
            </a:r>
            <a:r>
              <a:rPr kumimoji="0" lang="en-US" sz="4000" b="1" i="0" u="none" strike="noStrike" kern="1200" cap="none" spc="0" normalizeH="0" baseline="0" noProof="0" dirty="0" err="1">
                <a:ln w="0"/>
                <a:solidFill>
                  <a:srgbClr val="7030A0"/>
                </a:solidFill>
                <a:effectLst/>
                <a:uLnTx/>
                <a:uFillTx/>
                <a:latin typeface="Times New Roman" panose="02020603050405020304" pitchFamily="18" charset="0"/>
                <a:cs typeface="Times New Roman" panose="02020603050405020304" pitchFamily="18" charset="0"/>
              </a:rPr>
              <a:t>mua</a:t>
            </a:r>
            <a:r>
              <a:rPr kumimoji="0" lang="en-US" sz="40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0"/>
                <a:solidFill>
                  <a:srgbClr val="7030A0"/>
                </a:solidFill>
                <a:effectLst/>
                <a:uLnTx/>
                <a:uFillTx/>
                <a:latin typeface="Times New Roman" panose="02020603050405020304" pitchFamily="18" charset="0"/>
                <a:cs typeface="Times New Roman" panose="02020603050405020304" pitchFamily="18" charset="0"/>
              </a:rPr>
              <a:t>hàng</a:t>
            </a:r>
            <a:r>
              <a:rPr kumimoji="0" lang="en-US" sz="4000" b="1" i="0" u="none" strike="noStrike" kern="1200" cap="none" spc="0" normalizeH="0" noProof="0" dirty="0">
                <a:ln w="0"/>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w="0"/>
                <a:solidFill>
                  <a:srgbClr val="7030A0"/>
                </a:solidFill>
                <a:effectLst/>
                <a:uLnTx/>
                <a:uFillTx/>
                <a:latin typeface="Times New Roman" panose="02020603050405020304" pitchFamily="18" charset="0"/>
                <a:cs typeface="Times New Roman" panose="02020603050405020304" pitchFamily="18" charset="0"/>
              </a:rPr>
              <a:t>hóa</a:t>
            </a:r>
            <a:r>
              <a:rPr kumimoji="0" lang="en-US" sz="4000" b="1" i="0" u="none" strike="noStrike" kern="1200" cap="none" spc="0" normalizeH="0" noProof="0" dirty="0">
                <a:ln w="0"/>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w="0"/>
                <a:solidFill>
                  <a:srgbClr val="7030A0"/>
                </a:solidFill>
                <a:effectLst/>
                <a:uLnTx/>
                <a:uFillTx/>
                <a:latin typeface="Times New Roman" panose="02020603050405020304" pitchFamily="18" charset="0"/>
                <a:cs typeface="Times New Roman" panose="02020603050405020304" pitchFamily="18" charset="0"/>
              </a:rPr>
              <a:t>em</a:t>
            </a:r>
            <a:r>
              <a:rPr kumimoji="0" lang="en-US" sz="4000" b="1" i="0" u="none" strike="noStrike" kern="1200" cap="none" spc="0" normalizeH="0" noProof="0" dirty="0">
                <a:ln w="0"/>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w="0"/>
                <a:solidFill>
                  <a:srgbClr val="7030A0"/>
                </a:solidFill>
                <a:effectLst/>
                <a:uLnTx/>
                <a:uFillTx/>
                <a:latin typeface="Times New Roman" panose="02020603050405020304" pitchFamily="18" charset="0"/>
                <a:cs typeface="Times New Roman" panose="02020603050405020304" pitchFamily="18" charset="0"/>
              </a:rPr>
              <a:t>cần</a:t>
            </a:r>
            <a:r>
              <a:rPr kumimoji="0" lang="en-US" sz="4000" b="1" i="0" u="none" strike="noStrike" kern="1200" cap="none" spc="0" normalizeH="0" noProof="0" dirty="0">
                <a:ln w="0"/>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w="0"/>
                <a:solidFill>
                  <a:srgbClr val="7030A0"/>
                </a:solidFill>
                <a:effectLst/>
                <a:uLnTx/>
                <a:uFillTx/>
                <a:latin typeface="Times New Roman" panose="02020603050405020304" pitchFamily="18" charset="0"/>
                <a:cs typeface="Times New Roman" panose="02020603050405020304" pitchFamily="18" charset="0"/>
              </a:rPr>
              <a:t>quan</a:t>
            </a:r>
            <a:r>
              <a:rPr kumimoji="0" lang="en-US" sz="4000" b="1" i="0" u="none" strike="noStrike" kern="1200" cap="none" spc="0" normalizeH="0" noProof="0" dirty="0">
                <a:ln w="0"/>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w="0"/>
                <a:solidFill>
                  <a:srgbClr val="7030A0"/>
                </a:solidFill>
                <a:effectLst/>
                <a:uLnTx/>
                <a:uFillTx/>
                <a:latin typeface="Times New Roman" panose="02020603050405020304" pitchFamily="18" charset="0"/>
                <a:cs typeface="Times New Roman" panose="02020603050405020304" pitchFamily="18" charset="0"/>
              </a:rPr>
              <a:t>tâm</a:t>
            </a:r>
            <a:r>
              <a:rPr kumimoji="0" lang="en-US" sz="4000" b="1" i="0" u="none" strike="noStrike" kern="1200" cap="none" spc="0" normalizeH="0" noProof="0" dirty="0">
                <a:ln w="0"/>
                <a:solidFill>
                  <a:srgbClr val="7030A0"/>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ln w="0"/>
                <a:solidFill>
                  <a:srgbClr val="7030A0"/>
                </a:solidFill>
                <a:latin typeface="Times New Roman" panose="02020603050405020304" pitchFamily="18" charset="0"/>
                <a:cs typeface="Times New Roman" panose="02020603050405020304" pitchFamily="18" charset="0"/>
              </a:rPr>
              <a:t>điều</a:t>
            </a:r>
            <a:r>
              <a:rPr lang="en-US" sz="4000" b="1" noProof="0" dirty="0">
                <a:ln w="0"/>
                <a:solidFill>
                  <a:srgbClr val="7030A0"/>
                </a:solidFill>
                <a:latin typeface="Times New Roman" panose="02020603050405020304" pitchFamily="18" charset="0"/>
                <a:cs typeface="Times New Roman" panose="02020603050405020304" pitchFamily="18" charset="0"/>
              </a:rPr>
              <a:t> </a:t>
            </a:r>
            <a:r>
              <a:rPr lang="en-US" sz="4000" b="1" noProof="0" dirty="0" err="1">
                <a:ln w="0"/>
                <a:solidFill>
                  <a:srgbClr val="7030A0"/>
                </a:solidFill>
                <a:latin typeface="Times New Roman" panose="02020603050405020304" pitchFamily="18" charset="0"/>
                <a:cs typeface="Times New Roman" panose="02020603050405020304" pitchFamily="18" charset="0"/>
              </a:rPr>
              <a:t>gì</a:t>
            </a:r>
            <a:r>
              <a:rPr lang="en-US" sz="4000" b="1" noProof="0" dirty="0">
                <a:ln w="0"/>
                <a:solidFill>
                  <a:srgbClr val="7030A0"/>
                </a:solidFill>
                <a:latin typeface="Times New Roman" panose="02020603050405020304" pitchFamily="18" charset="0"/>
                <a:cs typeface="Times New Roman" panose="02020603050405020304" pitchFamily="18" charset="0"/>
              </a:rPr>
              <a:t>?</a:t>
            </a:r>
            <a:r>
              <a:rPr kumimoji="0" lang="en-US" sz="40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rPr>
              <a:t> </a:t>
            </a:r>
          </a:p>
        </p:txBody>
      </p:sp>
      <p:pic>
        <p:nvPicPr>
          <p:cNvPr id="6" name="Beach_Disc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6168044" y="-777892"/>
            <a:ext cx="609600" cy="609600"/>
          </a:xfrm>
          <a:prstGeom prst="rect">
            <a:avLst/>
          </a:prstGeom>
        </p:spPr>
      </p:pic>
      <p:pic>
        <p:nvPicPr>
          <p:cNvPr id="9" name="Picture 8">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78939" y="402052"/>
            <a:ext cx="1713061" cy="1662269"/>
          </a:xfrm>
          <a:prstGeom prst="rect">
            <a:avLst/>
          </a:prstGeom>
        </p:spPr>
      </p:pic>
      <p:sp>
        <p:nvSpPr>
          <p:cNvPr id="8" name="A. Chất lượng">
            <a:extLst>
              <a:ext uri="{FF2B5EF4-FFF2-40B4-BE49-F238E27FC236}">
                <a16:creationId xmlns:a16="http://schemas.microsoft.com/office/drawing/2014/main" id="{C8498BF0-6638-43AD-BFA6-52C8E30A699A}"/>
              </a:ext>
            </a:extLst>
          </p:cNvPr>
          <p:cNvSpPr/>
          <p:nvPr/>
        </p:nvSpPr>
        <p:spPr>
          <a:xfrm>
            <a:off x="866240" y="3976577"/>
            <a:ext cx="3742336" cy="691116"/>
          </a:xfrm>
          <a:prstGeom prst="rect">
            <a:avLst/>
          </a:prstGeom>
          <a:solidFill>
            <a:schemeClr val="accent1">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4000" dirty="0"/>
              <a:t>A. </a:t>
            </a:r>
            <a:r>
              <a:rPr lang="en-US" sz="4000" dirty="0" err="1"/>
              <a:t>Chất</a:t>
            </a:r>
            <a:r>
              <a:rPr lang="en-US" sz="4000" dirty="0"/>
              <a:t> </a:t>
            </a:r>
            <a:r>
              <a:rPr lang="en-US" sz="4000" dirty="0" err="1"/>
              <a:t>lượng</a:t>
            </a:r>
            <a:endParaRPr lang="en-US" sz="4000" dirty="0"/>
          </a:p>
        </p:txBody>
      </p:sp>
      <p:sp>
        <p:nvSpPr>
          <p:cNvPr id="27" name="B. giá cả">
            <a:extLst>
              <a:ext uri="{FF2B5EF4-FFF2-40B4-BE49-F238E27FC236}">
                <a16:creationId xmlns:a16="http://schemas.microsoft.com/office/drawing/2014/main" id="{8D8525C8-BD48-4E89-AE0E-982B238B75A2}"/>
              </a:ext>
            </a:extLst>
          </p:cNvPr>
          <p:cNvSpPr/>
          <p:nvPr/>
        </p:nvSpPr>
        <p:spPr>
          <a:xfrm>
            <a:off x="5045610" y="3976577"/>
            <a:ext cx="2724885" cy="691116"/>
          </a:xfrm>
          <a:prstGeom prst="rect">
            <a:avLst/>
          </a:prstGeom>
          <a:solidFill>
            <a:schemeClr val="accent1">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4000" dirty="0"/>
              <a:t>B. </a:t>
            </a:r>
            <a:r>
              <a:rPr lang="en-US" sz="4000" dirty="0" err="1"/>
              <a:t>Giá</a:t>
            </a:r>
            <a:r>
              <a:rPr lang="en-US" sz="4000" dirty="0"/>
              <a:t> </a:t>
            </a:r>
            <a:r>
              <a:rPr lang="en-US" sz="4000" dirty="0" err="1"/>
              <a:t>cả</a:t>
            </a:r>
            <a:endParaRPr lang="en-US" sz="4000" dirty="0"/>
          </a:p>
        </p:txBody>
      </p:sp>
      <p:sp>
        <p:nvSpPr>
          <p:cNvPr id="28" name="C. Cả A và B">
            <a:extLst>
              <a:ext uri="{FF2B5EF4-FFF2-40B4-BE49-F238E27FC236}">
                <a16:creationId xmlns:a16="http://schemas.microsoft.com/office/drawing/2014/main" id="{81D43335-058B-413E-84D1-B2C26668477F}"/>
              </a:ext>
            </a:extLst>
          </p:cNvPr>
          <p:cNvSpPr/>
          <p:nvPr/>
        </p:nvSpPr>
        <p:spPr>
          <a:xfrm>
            <a:off x="8129740" y="3976577"/>
            <a:ext cx="3126524" cy="691116"/>
          </a:xfrm>
          <a:prstGeom prst="rect">
            <a:avLst/>
          </a:prstGeom>
          <a:solidFill>
            <a:schemeClr val="accent1">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4000" dirty="0"/>
              <a:t>C. </a:t>
            </a:r>
            <a:r>
              <a:rPr lang="en-US" sz="4000" dirty="0" err="1"/>
              <a:t>Cả</a:t>
            </a:r>
            <a:r>
              <a:rPr lang="en-US" sz="4000" dirty="0"/>
              <a:t> A </a:t>
            </a:r>
            <a:r>
              <a:rPr lang="en-US" sz="4000" dirty="0" err="1"/>
              <a:t>và</a:t>
            </a:r>
            <a:r>
              <a:rPr lang="en-US" sz="4000" dirty="0"/>
              <a:t> B</a:t>
            </a:r>
          </a:p>
        </p:txBody>
      </p:sp>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86525" y="4032699"/>
            <a:ext cx="671282" cy="589915"/>
          </a:xfrm>
          <a:prstGeom prst="rect">
            <a:avLst/>
          </a:prstGeom>
        </p:spPr>
      </p:pic>
      <p:pic>
        <p:nvPicPr>
          <p:cNvPr id="31" name="Picture 3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94112" y="4097747"/>
            <a:ext cx="670465" cy="536372"/>
          </a:xfrm>
          <a:prstGeom prst="rect">
            <a:avLst/>
          </a:prstGeom>
        </p:spPr>
      </p:pic>
      <p:pic>
        <p:nvPicPr>
          <p:cNvPr id="33" name="Picture 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59065" y="4059423"/>
            <a:ext cx="671282" cy="589915"/>
          </a:xfrm>
          <a:prstGeom prst="rect">
            <a:avLst/>
          </a:prstGeom>
        </p:spPr>
      </p:pic>
    </p:spTree>
    <p:custDataLst>
      <p:tags r:id="rId1"/>
    </p:custDataLst>
    <p:extLst>
      <p:ext uri="{BB962C8B-B14F-4D97-AF65-F5344CB8AC3E}">
        <p14:creationId xmlns:p14="http://schemas.microsoft.com/office/powerpoint/2010/main" val="428221565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anim calcmode="lin" valueType="num">
                                      <p:cBhvr>
                                        <p:cTn id="17" dur="1000" fill="hold"/>
                                        <p:tgtEl>
                                          <p:spTgt spid="28"/>
                                        </p:tgtEl>
                                        <p:attrNameLst>
                                          <p:attrName>ppt_x</p:attrName>
                                        </p:attrNameLst>
                                      </p:cBhvr>
                                      <p:tavLst>
                                        <p:tav tm="0">
                                          <p:val>
                                            <p:strVal val="#ppt_x"/>
                                          </p:val>
                                        </p:tav>
                                        <p:tav tm="100000">
                                          <p:val>
                                            <p:strVal val="#ppt_x"/>
                                          </p:val>
                                        </p:tav>
                                      </p:tavLst>
                                    </p:anim>
                                    <p:anim calcmode="lin" valueType="num">
                                      <p:cBhvr>
                                        <p:cTn id="18" dur="1000" fill="hold"/>
                                        <p:tgtEl>
                                          <p:spTgt spid="2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5152">
                <p:cTn id="24" fill="hold" display="0">
                  <p:stCondLst>
                    <p:cond delay="indefinite"/>
                  </p:stCondLst>
                  <p:endCondLst>
                    <p:cond evt="onStopAudio" delay="0">
                      <p:tgtEl>
                        <p:sldTgt/>
                      </p:tgtEl>
                    </p:cond>
                  </p:endCondLst>
                </p:cTn>
                <p:tgtEl>
                  <p:spTgt spid="6"/>
                </p:tgtEl>
              </p:cMediaNode>
            </p:audio>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afterEffect">
                                  <p:stCondLst>
                                    <p:cond delay="1000"/>
                                  </p:stCondLst>
                                  <p:childTnLst>
                                    <p:set>
                                      <p:cBhvr>
                                        <p:cTn id="29"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beep.wav"/>
                                        </p:tgtEl>
                                      </p:cMediaNode>
                                    </p:audio>
                                  </p:subTnLst>
                                </p:cTn>
                              </p:par>
                            </p:childTnLst>
                          </p:cTn>
                        </p:par>
                        <p:par>
                          <p:cTn id="30" fill="hold">
                            <p:stCondLst>
                              <p:cond delay="1000"/>
                            </p:stCondLst>
                            <p:childTnLst>
                              <p:par>
                                <p:cTn id="31" presetID="1" presetClass="entr" presetSubtype="0" fill="hold" grpId="0" nodeType="afterEffect">
                                  <p:stCondLst>
                                    <p:cond delay="1000"/>
                                  </p:stCondLst>
                                  <p:childTnLst>
                                    <p:set>
                                      <p:cBhvr>
                                        <p:cTn id="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beep.wav"/>
                                        </p:tgtEl>
                                      </p:cMediaNode>
                                    </p:audio>
                                  </p:subTnLst>
                                </p:cTn>
                              </p:par>
                            </p:childTnLst>
                          </p:cTn>
                        </p:par>
                        <p:par>
                          <p:cTn id="33" fill="hold">
                            <p:stCondLst>
                              <p:cond delay="2000"/>
                            </p:stCondLst>
                            <p:childTnLst>
                              <p:par>
                                <p:cTn id="34" presetID="1" presetClass="entr" presetSubtype="0" fill="hold" grpId="0" nodeType="afterEffect">
                                  <p:stCondLst>
                                    <p:cond delay="100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beep.wav"/>
                                        </p:tgtEl>
                                      </p:cMediaNode>
                                    </p:audio>
                                  </p:subTnLst>
                                </p:cTn>
                              </p:par>
                            </p:childTnLst>
                          </p:cTn>
                        </p:par>
                        <p:par>
                          <p:cTn id="36" fill="hold">
                            <p:stCondLst>
                              <p:cond delay="3000"/>
                            </p:stCondLst>
                            <p:childTnLst>
                              <p:par>
                                <p:cTn id="37" presetID="1" presetClass="entr" presetSubtype="0" fill="hold" grpId="0" nodeType="afterEffect">
                                  <p:stCondLst>
                                    <p:cond delay="1000"/>
                                  </p:stCondLst>
                                  <p:childTnLst>
                                    <p:set>
                                      <p:cBhvr>
                                        <p:cTn id="3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4000"/>
                            </p:stCondLst>
                            <p:childTnLst>
                              <p:par>
                                <p:cTn id="40" presetID="1" presetClass="entr" presetSubtype="0" fill="hold" grpId="0" nodeType="afterEffect">
                                  <p:stCondLst>
                                    <p:cond delay="1000"/>
                                  </p:stCondLst>
                                  <p:childTnLst>
                                    <p:set>
                                      <p:cBhvr>
                                        <p:cTn id="4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5000"/>
                            </p:stCondLst>
                            <p:childTnLst>
                              <p:par>
                                <p:cTn id="43" presetID="1" presetClass="entr" presetSubtype="0" fill="hold" grpId="0" nodeType="afterEffect">
                                  <p:stCondLst>
                                    <p:cond delay="1000"/>
                                  </p:stCondLst>
                                  <p:childTnLst>
                                    <p:set>
                                      <p:cBhvr>
                                        <p:cTn id="4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6000"/>
                            </p:stCondLst>
                            <p:childTnLst>
                              <p:par>
                                <p:cTn id="46" presetID="1" presetClass="entr" presetSubtype="0" fill="hold" grpId="0" nodeType="afterEffect">
                                  <p:stCondLst>
                                    <p:cond delay="1000"/>
                                  </p:stCondLst>
                                  <p:childTnLst>
                                    <p:set>
                                      <p:cBhvr>
                                        <p:cTn id="4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7000"/>
                            </p:stCondLst>
                            <p:childTnLst>
                              <p:par>
                                <p:cTn id="49" presetID="1" presetClass="entr" presetSubtype="0" fill="hold" grpId="0" nodeType="afterEffect">
                                  <p:stCondLst>
                                    <p:cond delay="1000"/>
                                  </p:stCondLst>
                                  <p:childTnLst>
                                    <p:set>
                                      <p:cBhvr>
                                        <p:cTn id="5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8000"/>
                            </p:stCondLst>
                            <p:childTnLst>
                              <p:par>
                                <p:cTn id="52" presetID="1" presetClass="entr" presetSubtype="0" fill="hold" grpId="0" nodeType="afterEffect">
                                  <p:stCondLst>
                                    <p:cond delay="1000"/>
                                  </p:stCondLst>
                                  <p:childTnLst>
                                    <p:set>
                                      <p:cBhvr>
                                        <p:cTn id="5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9000"/>
                            </p:stCondLst>
                            <p:childTnLst>
                              <p:par>
                                <p:cTn id="55" presetID="1" presetClass="entr" presetSubtype="0" fill="hold" grpId="0" nodeType="afterEffect">
                                  <p:stCondLst>
                                    <p:cond delay="1000"/>
                                  </p:stCondLst>
                                  <p:childTnLst>
                                    <p:set>
                                      <p:cBhvr>
                                        <p:cTn id="5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10000"/>
                            </p:stCondLst>
                            <p:childTnLst>
                              <p:par>
                                <p:cTn id="58" presetID="1" presetClass="entr" presetSubtype="0" fill="hold" grpId="0" nodeType="afterEffect">
                                  <p:stCondLst>
                                    <p:cond delay="1000"/>
                                  </p:stCondLst>
                                  <p:childTnLst>
                                    <p:set>
                                      <p:cBhvr>
                                        <p:cTn id="5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11000"/>
                            </p:stCondLst>
                            <p:childTnLst>
                              <p:par>
                                <p:cTn id="61" presetID="1" presetClass="entr" presetSubtype="0" fill="hold" grpId="0" nodeType="afterEffect">
                                  <p:stCondLst>
                                    <p:cond delay="1000"/>
                                  </p:stCondLst>
                                  <p:childTnLst>
                                    <p:set>
                                      <p:cBhvr>
                                        <p:cTn id="6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12000"/>
                            </p:stCondLst>
                            <p:childTnLst>
                              <p:par>
                                <p:cTn id="64" presetID="1" presetClass="entr" presetSubtype="0" fill="hold" grpId="0" nodeType="afterEffect">
                                  <p:stCondLst>
                                    <p:cond delay="1000"/>
                                  </p:stCondLst>
                                  <p:childTnLst>
                                    <p:set>
                                      <p:cBhvr>
                                        <p:cTn id="6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3000"/>
                            </p:stCondLst>
                            <p:childTnLst>
                              <p:par>
                                <p:cTn id="67" presetID="1" presetClass="entr" presetSubtype="0" fill="hold" grpId="0" nodeType="afterEffect">
                                  <p:stCondLst>
                                    <p:cond delay="1000"/>
                                  </p:stCondLst>
                                  <p:childTnLst>
                                    <p:set>
                                      <p:cBhvr>
                                        <p:cTn id="6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4000"/>
                            </p:stCondLst>
                            <p:childTnLst>
                              <p:par>
                                <p:cTn id="70" presetID="1" presetClass="entr" presetSubtype="0" fill="hold" grpId="0" nodeType="afterEffect">
                                  <p:stCondLst>
                                    <p:cond delay="100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5000"/>
                            </p:stCondLst>
                            <p:childTnLst>
                              <p:par>
                                <p:cTn id="73" presetID="1" presetClass="entr" presetSubtype="0" fill="hold" grpId="0" nodeType="afterEffect">
                                  <p:stCondLst>
                                    <p:cond delay="1000"/>
                                  </p:stCondLst>
                                  <p:childTnLst>
                                    <p:set>
                                      <p:cBhvr>
                                        <p:cTn id="7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23" presetClass="entr" presetSubtype="32"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 calcmode="lin" valueType="num">
                                      <p:cBhvr>
                                        <p:cTn id="80" dur="250" fill="hold"/>
                                        <p:tgtEl>
                                          <p:spTgt spid="30"/>
                                        </p:tgtEl>
                                        <p:attrNameLst>
                                          <p:attrName>ppt_w</p:attrName>
                                        </p:attrNameLst>
                                      </p:cBhvr>
                                      <p:tavLst>
                                        <p:tav tm="0">
                                          <p:val>
                                            <p:strVal val="4*#ppt_w"/>
                                          </p:val>
                                        </p:tav>
                                        <p:tav tm="100000">
                                          <p:val>
                                            <p:strVal val="#ppt_w"/>
                                          </p:val>
                                        </p:tav>
                                      </p:tavLst>
                                    </p:anim>
                                    <p:anim calcmode="lin" valueType="num">
                                      <p:cBhvr>
                                        <p:cTn id="81"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8" name="Wrong Buzzer.wav"/>
                                        </p:tgtEl>
                                      </p:cMediaNode>
                                    </p:audio>
                                  </p:subTnLst>
                                </p:cTn>
                              </p:par>
                            </p:childTnLst>
                          </p:cTn>
                        </p:par>
                      </p:childTnLst>
                    </p:cTn>
                  </p:par>
                </p:childTnLst>
              </p:cTn>
              <p:nextCondLst>
                <p:cond evt="onClick" delay="0">
                  <p:tgtEl>
                    <p:spTgt spid="27"/>
                  </p:tgtEl>
                </p:cond>
              </p:nextCondLst>
            </p:seq>
            <p:seq concurrent="1" nextAc="seek">
              <p:cTn id="82" restart="whenNotActive" fill="hold" evtFilter="cancelBubble" nodeType="interactiveSeq">
                <p:stCondLst>
                  <p:cond evt="onClick" delay="0">
                    <p:tgtEl>
                      <p:spTgt spid="28"/>
                    </p:tgtEl>
                  </p:cond>
                </p:stCondLst>
                <p:endSync evt="end" delay="0">
                  <p:rtn val="all"/>
                </p:endSync>
                <p:childTnLst>
                  <p:par>
                    <p:cTn id="83" fill="hold">
                      <p:stCondLst>
                        <p:cond delay="0"/>
                      </p:stCondLst>
                      <p:childTnLst>
                        <p:par>
                          <p:cTn id="84" fill="hold">
                            <p:stCondLst>
                              <p:cond delay="0"/>
                            </p:stCondLst>
                            <p:childTnLst>
                              <p:par>
                                <p:cTn id="85" presetID="23" presetClass="entr" presetSubtype="32" fill="hold" nodeType="click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p:cTn id="87" dur="250" fill="hold"/>
                                        <p:tgtEl>
                                          <p:spTgt spid="31"/>
                                        </p:tgtEl>
                                        <p:attrNameLst>
                                          <p:attrName>ppt_w</p:attrName>
                                        </p:attrNameLst>
                                      </p:cBhvr>
                                      <p:tavLst>
                                        <p:tav tm="0">
                                          <p:val>
                                            <p:strVal val="4*#ppt_w"/>
                                          </p:val>
                                        </p:tav>
                                        <p:tav tm="100000">
                                          <p:val>
                                            <p:strVal val="#ppt_w"/>
                                          </p:val>
                                        </p:tav>
                                      </p:tavLst>
                                    </p:anim>
                                    <p:anim calcmode="lin" valueType="num">
                                      <p:cBhvr>
                                        <p:cTn id="88"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9" name="Check mark.wav"/>
                                        </p:tgtEl>
                                      </p:cMediaNode>
                                    </p:audio>
                                  </p:subTnLst>
                                </p:cTn>
                              </p:par>
                            </p:childTnLst>
                          </p:cTn>
                        </p:par>
                      </p:childTnLst>
                    </p:cTn>
                  </p:par>
                </p:childTnLst>
              </p:cTn>
              <p:nextCondLst>
                <p:cond evt="onClick" delay="0">
                  <p:tgtEl>
                    <p:spTgt spid="28"/>
                  </p:tgtEl>
                </p:cond>
              </p:nextCondLst>
            </p:seq>
            <p:seq concurrent="1" nextAc="seek">
              <p:cTn id="89" restart="whenNotActive" fill="hold" evtFilter="cancelBubble" nodeType="interactiveSeq">
                <p:stCondLst>
                  <p:cond evt="onClick" delay="0">
                    <p:tgtEl>
                      <p:spTgt spid="8"/>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500"/>
                                        <p:tgtEl>
                                          <p:spTgt spid="33"/>
                                        </p:tgtEl>
                                      </p:cBhvr>
                                    </p:animEffect>
                                  </p:childTnLst>
                                  <p:subTnLst>
                                    <p:audio>
                                      <p:cMediaNode>
                                        <p:cTn display="0" masterRel="sameClick">
                                          <p:stCondLst>
                                            <p:cond evt="begin" delay="0">
                                              <p:tn val="92"/>
                                            </p:cond>
                                          </p:stCondLst>
                                          <p:endCondLst>
                                            <p:cond evt="onStopAudio" delay="0">
                                              <p:tgtEl>
                                                <p:sldTgt/>
                                              </p:tgtEl>
                                            </p:cond>
                                          </p:endCondLst>
                                        </p:cTn>
                                        <p:tgtEl>
                                          <p:sndTgt r:embed="rId8" name="Wrong Buzzer.wav"/>
                                        </p:tgtEl>
                                      </p:cMediaNode>
                                    </p:audio>
                                  </p:subTnLst>
                                </p:cTn>
                              </p:par>
                            </p:childTnLst>
                          </p:cTn>
                        </p:par>
                      </p:childTnLst>
                    </p:cTn>
                  </p:par>
                </p:childTnLst>
              </p:cTn>
              <p:nextCondLst>
                <p:cond evt="onClick" delay="0">
                  <p:tgtEl>
                    <p:spTgt spid="8"/>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8"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871307"/>
            <a:ext cx="11258266" cy="4681596"/>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lnSpc>
                <a:spcPct val="150000"/>
              </a:lnSpc>
              <a:defRPr/>
            </a:pPr>
            <a:endParaRPr kumimoji="0" lang="en-US" sz="40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3" y="108735"/>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40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4000" b="1" i="0" u="none" strike="noStrike" kern="1200" cap="none" spc="0" normalizeH="0" baseline="0" noProof="0" dirty="0" err="1" smtClean="0">
                <a:ln>
                  <a:noFill/>
                </a:ln>
                <a:solidFill>
                  <a:srgbClr val="F54E0A"/>
                </a:solidFill>
                <a:effectLst/>
                <a:uLnTx/>
                <a:uFillTx/>
                <a:latin typeface="Tahoma" pitchFamily="34" charset="0"/>
                <a:ea typeface="+mn-ea"/>
                <a:cs typeface="Tahoma" pitchFamily="34" charset="0"/>
              </a:rPr>
              <a:t>hỏi</a:t>
            </a:r>
            <a:r>
              <a:rPr kumimoji="0" lang="en-US" sz="4000" b="1" i="0" u="none" strike="noStrike" kern="1200" cap="none" spc="0" normalizeH="0" baseline="0" noProof="0" dirty="0" smtClean="0">
                <a:ln>
                  <a:noFill/>
                </a:ln>
                <a:solidFill>
                  <a:srgbClr val="F54E0A"/>
                </a:solidFill>
                <a:effectLst/>
                <a:uLnTx/>
                <a:uFillTx/>
                <a:latin typeface="Tahoma" pitchFamily="34" charset="0"/>
                <a:ea typeface="+mn-ea"/>
                <a:cs typeface="Tahoma" pitchFamily="34" charset="0"/>
              </a:rPr>
              <a:t> 3  </a:t>
            </a:r>
            <a:endParaRPr kumimoji="0" lang="en-US" sz="4000" b="1" i="0" u="none" strike="noStrike" kern="1200" cap="none" spc="0" normalizeH="0" baseline="0" noProof="0" dirty="0">
              <a:ln>
                <a:noFill/>
              </a:ln>
              <a:solidFill>
                <a:srgbClr val="F54E0A"/>
              </a:solidFill>
              <a:effectLst/>
              <a:uLnTx/>
              <a:uFillTx/>
              <a:latin typeface="Tahoma" pitchFamily="34" charset="0"/>
              <a:ea typeface="+mn-ea"/>
              <a:cs typeface="Tahoma" pitchFamily="34" charset="0"/>
            </a:endParaRPr>
          </a:p>
        </p:txBody>
      </p:sp>
      <p:sp>
        <p:nvSpPr>
          <p:cNvPr id="4" name="Đáp án"/>
          <p:cNvSpPr/>
          <p:nvPr/>
        </p:nvSpPr>
        <p:spPr>
          <a:xfrm>
            <a:off x="714895" y="4342955"/>
            <a:ext cx="10906298" cy="1024441"/>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Đáp</a:t>
            </a:r>
            <a:r>
              <a:rPr kumimoji="0" lang="en-US" sz="40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40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án</a:t>
            </a:r>
            <a:r>
              <a:rPr kumimoji="0" lang="en-US" sz="40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40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Máy</a:t>
            </a:r>
            <a:r>
              <a:rPr kumimoji="0" lang="en-US" sz="4000" b="1" i="0" u="none" strike="noStrike" kern="1200" cap="none" spc="0" normalizeH="0" noProof="0" dirty="0">
                <a:ln>
                  <a:noFill/>
                </a:ln>
                <a:solidFill>
                  <a:srgbClr val="FF0000"/>
                </a:solidFill>
                <a:effectLst/>
                <a:uLnTx/>
                <a:uFillTx/>
                <a:latin typeface="Tahoma" pitchFamily="34" charset="0"/>
                <a:ea typeface="+mn-ea"/>
                <a:cs typeface="Tahoma" pitchFamily="34" charset="0"/>
              </a:rPr>
              <a:t> bay</a:t>
            </a:r>
            <a:r>
              <a:rPr kumimoji="0" lang="en-US" sz="40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p>
        </p:txBody>
      </p:sp>
      <p:sp>
        <p:nvSpPr>
          <p:cNvPr id="5" name="Rectangle 4"/>
          <p:cNvSpPr/>
          <p:nvPr/>
        </p:nvSpPr>
        <p:spPr>
          <a:xfrm>
            <a:off x="4370575" y="1024852"/>
            <a:ext cx="4814138" cy="3785652"/>
          </a:xfrm>
          <a:prstGeom prst="rect">
            <a:avLst/>
          </a:prstGeom>
          <a:noFill/>
        </p:spPr>
        <p:txBody>
          <a:bodyPr wrap="none" lIns="91440" tIns="45720" rIns="91440" bIns="45720">
            <a:spAutoFit/>
          </a:bodyPr>
          <a:lstStyle/>
          <a:p>
            <a:r>
              <a:rPr lang="vi-VN" sz="4000" dirty="0">
                <a:latin typeface="+mj-lt"/>
              </a:rPr>
              <a:t>Chẳng phải chim</a:t>
            </a:r>
          </a:p>
          <a:p>
            <a:r>
              <a:rPr lang="vi-VN" sz="4000" dirty="0">
                <a:latin typeface="+mj-lt"/>
              </a:rPr>
              <a:t>Mà bay trên trời</a:t>
            </a:r>
          </a:p>
          <a:p>
            <a:r>
              <a:rPr lang="vi-VN" sz="4000" dirty="0">
                <a:latin typeface="+mj-lt"/>
              </a:rPr>
              <a:t>Chở được nhiều người</a:t>
            </a:r>
          </a:p>
          <a:p>
            <a:r>
              <a:rPr lang="vi-VN" sz="4000" dirty="0">
                <a:latin typeface="+mj-lt"/>
              </a:rPr>
              <a:t>Đi khắp mọi nơi</a:t>
            </a:r>
          </a:p>
          <a:p>
            <a:r>
              <a:rPr lang="vi-VN" sz="4000" dirty="0">
                <a:latin typeface="+mj-lt"/>
              </a:rPr>
              <a:t>Là cái gì?</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0"/>
              <a:solidFill>
                <a:srgbClr val="7030A0"/>
              </a:solidFill>
              <a:effectLst/>
              <a:uLnTx/>
              <a:uFillTx/>
              <a:latin typeface="+mj-lt"/>
              <a:cs typeface="Times New Roman" panose="02020603050405020304" pitchFamily="18" charset="0"/>
            </a:endParaRPr>
          </a:p>
        </p:txBody>
      </p:sp>
      <p:pic>
        <p:nvPicPr>
          <p:cNvPr id="6" name="Beach_Disc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168044" y="-777892"/>
            <a:ext cx="609600" cy="609600"/>
          </a:xfrm>
          <a:prstGeom prst="rect">
            <a:avLst/>
          </a:prstGeom>
        </p:spPr>
      </p:pic>
      <p:pic>
        <p:nvPicPr>
          <p:cNvPr id="9" name="Picture 8">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96241" y="418868"/>
            <a:ext cx="1895759" cy="2052229"/>
          </a:xfrm>
          <a:prstGeom prst="rect">
            <a:avLst/>
          </a:prstGeom>
        </p:spPr>
      </p:pic>
    </p:spTree>
    <p:custDataLst>
      <p:tags r:id="rId1"/>
    </p:custDataLst>
    <p:extLst>
      <p:ext uri="{BB962C8B-B14F-4D97-AF65-F5344CB8AC3E}">
        <p14:creationId xmlns:p14="http://schemas.microsoft.com/office/powerpoint/2010/main" val="700840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26"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80">
                                          <p:stCondLst>
                                            <p:cond delay="0"/>
                                          </p:stCondLst>
                                        </p:cTn>
                                        <p:tgtEl>
                                          <p:spTgt spid="27"/>
                                        </p:tgtEl>
                                      </p:cBhvr>
                                    </p:animEffect>
                                    <p:anim calcmode="lin" valueType="num">
                                      <p:cBhvr>
                                        <p:cTn id="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5" dur="26">
                                          <p:stCondLst>
                                            <p:cond delay="650"/>
                                          </p:stCondLst>
                                        </p:cTn>
                                        <p:tgtEl>
                                          <p:spTgt spid="27"/>
                                        </p:tgtEl>
                                      </p:cBhvr>
                                      <p:to x="100000" y="60000"/>
                                    </p:animScale>
                                    <p:animScale>
                                      <p:cBhvr>
                                        <p:cTn id="16" dur="166" decel="50000">
                                          <p:stCondLst>
                                            <p:cond delay="676"/>
                                          </p:stCondLst>
                                        </p:cTn>
                                        <p:tgtEl>
                                          <p:spTgt spid="27"/>
                                        </p:tgtEl>
                                      </p:cBhvr>
                                      <p:to x="100000" y="100000"/>
                                    </p:animScale>
                                    <p:animScale>
                                      <p:cBhvr>
                                        <p:cTn id="17" dur="26">
                                          <p:stCondLst>
                                            <p:cond delay="1312"/>
                                          </p:stCondLst>
                                        </p:cTn>
                                        <p:tgtEl>
                                          <p:spTgt spid="27"/>
                                        </p:tgtEl>
                                      </p:cBhvr>
                                      <p:to x="100000" y="80000"/>
                                    </p:animScale>
                                    <p:animScale>
                                      <p:cBhvr>
                                        <p:cTn id="18" dur="166" decel="50000">
                                          <p:stCondLst>
                                            <p:cond delay="1338"/>
                                          </p:stCondLst>
                                        </p:cTn>
                                        <p:tgtEl>
                                          <p:spTgt spid="27"/>
                                        </p:tgtEl>
                                      </p:cBhvr>
                                      <p:to x="100000" y="100000"/>
                                    </p:animScale>
                                    <p:animScale>
                                      <p:cBhvr>
                                        <p:cTn id="19" dur="26">
                                          <p:stCondLst>
                                            <p:cond delay="1642"/>
                                          </p:stCondLst>
                                        </p:cTn>
                                        <p:tgtEl>
                                          <p:spTgt spid="27"/>
                                        </p:tgtEl>
                                      </p:cBhvr>
                                      <p:to x="100000" y="90000"/>
                                    </p:animScale>
                                    <p:animScale>
                                      <p:cBhvr>
                                        <p:cTn id="20" dur="166" decel="50000">
                                          <p:stCondLst>
                                            <p:cond delay="1668"/>
                                          </p:stCondLst>
                                        </p:cTn>
                                        <p:tgtEl>
                                          <p:spTgt spid="27"/>
                                        </p:tgtEl>
                                      </p:cBhvr>
                                      <p:to x="100000" y="100000"/>
                                    </p:animScale>
                                    <p:animScale>
                                      <p:cBhvr>
                                        <p:cTn id="21" dur="26">
                                          <p:stCondLst>
                                            <p:cond delay="1808"/>
                                          </p:stCondLst>
                                        </p:cTn>
                                        <p:tgtEl>
                                          <p:spTgt spid="27"/>
                                        </p:tgtEl>
                                      </p:cBhvr>
                                      <p:to x="100000" y="95000"/>
                                    </p:animScale>
                                    <p:animScale>
                                      <p:cBhvr>
                                        <p:cTn id="22" dur="166" decel="50000">
                                          <p:stCondLst>
                                            <p:cond delay="1834"/>
                                          </p:stCondLst>
                                        </p:cTn>
                                        <p:tgtEl>
                                          <p:spTgt spid="2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5152">
                <p:cTn id="29" fill="hold" display="0">
                  <p:stCondLst>
                    <p:cond delay="indefinite"/>
                  </p:stCondLst>
                  <p:endCondLst>
                    <p:cond evt="onStopAudio" delay="0">
                      <p:tgtEl>
                        <p:sldTgt/>
                      </p:tgtEl>
                    </p:cond>
                  </p:endCondLst>
                </p:cTn>
                <p:tgtEl>
                  <p:spTgt spid="6"/>
                </p:tgtEl>
              </p:cMediaNode>
            </p:audio>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0"/>
                  </p:tgtEl>
                </p:cond>
              </p:nextCondLst>
            </p:seq>
          </p:childTnLst>
        </p:cTn>
      </p:par>
    </p:tnLst>
    <p:bldLst>
      <p:bldP spid="4"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871305"/>
            <a:ext cx="11258266" cy="4681597"/>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40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mn-ea"/>
              </a:rPr>
              <a:t> </a:t>
            </a:r>
            <a:endParaRPr kumimoji="0" lang="en-US" sz="40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391593" y="62156"/>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40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4000" b="1" i="0" u="none" strike="noStrike" kern="1200" cap="none" spc="0" normalizeH="0" baseline="0" noProof="0" dirty="0" err="1" smtClean="0">
                <a:ln>
                  <a:noFill/>
                </a:ln>
                <a:solidFill>
                  <a:srgbClr val="F54E0A"/>
                </a:solidFill>
                <a:effectLst/>
                <a:uLnTx/>
                <a:uFillTx/>
                <a:latin typeface="Tahoma" pitchFamily="34" charset="0"/>
                <a:ea typeface="+mn-ea"/>
                <a:cs typeface="Tahoma" pitchFamily="34" charset="0"/>
              </a:rPr>
              <a:t>hỏi</a:t>
            </a:r>
            <a:r>
              <a:rPr kumimoji="0" lang="en-US" sz="4000" b="1" i="0" u="none" strike="noStrike" kern="1200" cap="none" spc="0" normalizeH="0" baseline="0" noProof="0" dirty="0" smtClean="0">
                <a:ln>
                  <a:noFill/>
                </a:ln>
                <a:solidFill>
                  <a:srgbClr val="F54E0A"/>
                </a:solidFill>
                <a:effectLst/>
                <a:uLnTx/>
                <a:uFillTx/>
                <a:latin typeface="Tahoma" pitchFamily="34" charset="0"/>
                <a:ea typeface="+mn-ea"/>
                <a:cs typeface="Tahoma" pitchFamily="34" charset="0"/>
              </a:rPr>
              <a:t> 4  </a:t>
            </a:r>
            <a:endParaRPr kumimoji="0" lang="en-US" sz="4000" b="1" i="0" u="none" strike="noStrike" kern="1200" cap="none" spc="0" normalizeH="0" baseline="0" noProof="0" dirty="0">
              <a:ln>
                <a:noFill/>
              </a:ln>
              <a:solidFill>
                <a:srgbClr val="F54E0A"/>
              </a:solidFill>
              <a:effectLst/>
              <a:uLnTx/>
              <a:uFillTx/>
              <a:latin typeface="Tahoma" pitchFamily="34" charset="0"/>
              <a:ea typeface="+mn-ea"/>
              <a:cs typeface="Tahoma" pitchFamily="34" charset="0"/>
            </a:endParaRP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Đáp</a:t>
            </a:r>
            <a:r>
              <a:rPr kumimoji="0" lang="en-US" sz="40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40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án</a:t>
            </a:r>
            <a:r>
              <a:rPr kumimoji="0" lang="en-US" sz="40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Con </a:t>
            </a:r>
            <a:r>
              <a:rPr kumimoji="0" lang="en-US" sz="40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tàu</a:t>
            </a:r>
            <a:r>
              <a:rPr kumimoji="0" lang="en-US" sz="40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p>
        </p:txBody>
      </p:sp>
      <p:sp>
        <p:nvSpPr>
          <p:cNvPr id="5" name="Rectangle 4"/>
          <p:cNvSpPr/>
          <p:nvPr/>
        </p:nvSpPr>
        <p:spPr>
          <a:xfrm>
            <a:off x="2513519" y="1310406"/>
            <a:ext cx="8533105" cy="1323439"/>
          </a:xfrm>
          <a:prstGeom prst="rect">
            <a:avLst/>
          </a:prstGeom>
          <a:noFill/>
        </p:spPr>
        <p:txBody>
          <a:bodyPr wrap="none" lIns="91440" tIns="45720" rIns="91440" bIns="45720">
            <a:spAutoFit/>
          </a:bodyPr>
          <a:lstStyle/>
          <a:p>
            <a:pPr algn="ctr"/>
            <a:r>
              <a:rPr lang="vi-VN" sz="4000" dirty="0">
                <a:latin typeface="+mj-lt"/>
              </a:rPr>
              <a:t>Con gì vượt sóng ra khơi</a:t>
            </a:r>
          </a:p>
          <a:p>
            <a:pPr algn="ctr"/>
            <a:r>
              <a:rPr lang="vi-VN" sz="4000" dirty="0">
                <a:latin typeface="+mj-lt"/>
              </a:rPr>
              <a:t>Năm châu, bốn biển tới chơi khắp vùng?</a:t>
            </a:r>
          </a:p>
        </p:txBody>
      </p:sp>
      <p:pic>
        <p:nvPicPr>
          <p:cNvPr id="6" name="Beach_Disc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168044" y="-777892"/>
            <a:ext cx="609600" cy="609600"/>
          </a:xfrm>
          <a:prstGeom prst="rect">
            <a:avLst/>
          </a:prstGeom>
        </p:spPr>
      </p:pic>
      <p:pic>
        <p:nvPicPr>
          <p:cNvPr id="9" name="Picture 8">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6071" y="244618"/>
            <a:ext cx="1905000" cy="1581150"/>
          </a:xfrm>
          <a:prstGeom prst="rect">
            <a:avLst/>
          </a:prstGeom>
        </p:spPr>
      </p:pic>
    </p:spTree>
    <p:custDataLst>
      <p:tags r:id="rId1"/>
    </p:custDataLst>
    <p:extLst>
      <p:ext uri="{BB962C8B-B14F-4D97-AF65-F5344CB8AC3E}">
        <p14:creationId xmlns:p14="http://schemas.microsoft.com/office/powerpoint/2010/main" val="1345382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5152">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afterEffect">
                                  <p:stCondLst>
                                    <p:cond delay="100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beep.wav"/>
                                        </p:tgtEl>
                                      </p:cMediaNode>
                                    </p:audio>
                                  </p:subTnLst>
                                </p:cTn>
                              </p:par>
                            </p:childTnLst>
                          </p:cTn>
                        </p:par>
                        <p:par>
                          <p:cTn id="19" fill="hold">
                            <p:stCondLst>
                              <p:cond delay="1000"/>
                            </p:stCondLst>
                            <p:childTnLst>
                              <p:par>
                                <p:cTn id="20" presetID="1" presetClass="entr" presetSubtype="0" fill="hold" grpId="0" nodeType="afterEffect">
                                  <p:stCondLst>
                                    <p:cond delay="100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beep.wav"/>
                                        </p:tgtEl>
                                      </p:cMediaNode>
                                    </p:audio>
                                  </p:subTnLst>
                                </p:cTn>
                              </p:par>
                            </p:childTnLst>
                          </p:cTn>
                        </p:par>
                        <p:par>
                          <p:cTn id="22" fill="hold">
                            <p:stCondLst>
                              <p:cond delay="2000"/>
                            </p:stCondLst>
                            <p:childTnLst>
                              <p:par>
                                <p:cTn id="23" presetID="1" presetClass="entr" presetSubtype="0" fill="hold" grpId="0" nodeType="afterEffect">
                                  <p:stCondLst>
                                    <p:cond delay="100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beep.wav"/>
                                        </p:tgtEl>
                                      </p:cMediaNode>
                                    </p:audio>
                                  </p:subTnLst>
                                </p:cTn>
                              </p:par>
                            </p:childTnLst>
                          </p:cTn>
                        </p:par>
                        <p:par>
                          <p:cTn id="25" fill="hold">
                            <p:stCondLst>
                              <p:cond delay="3000"/>
                            </p:stCondLst>
                            <p:childTnLst>
                              <p:par>
                                <p:cTn id="26" presetID="1" presetClass="entr" presetSubtype="0" fill="hold" grpId="0" nodeType="afterEffect">
                                  <p:stCondLst>
                                    <p:cond delay="1000"/>
                                  </p:stCondLst>
                                  <p:childTnLst>
                                    <p:set>
                                      <p:cBhvr>
                                        <p:cTn id="2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beep.wav"/>
                                        </p:tgtEl>
                                      </p:cMediaNode>
                                    </p:audio>
                                  </p:subTnLst>
                                </p:cTn>
                              </p:par>
                            </p:childTnLst>
                          </p:cTn>
                        </p:par>
                        <p:par>
                          <p:cTn id="28" fill="hold">
                            <p:stCondLst>
                              <p:cond delay="4000"/>
                            </p:stCondLst>
                            <p:childTnLst>
                              <p:par>
                                <p:cTn id="29" presetID="1" presetClass="entr" presetSubtype="0" fill="hold" grpId="0" nodeType="afterEffect">
                                  <p:stCondLst>
                                    <p:cond delay="100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beep.wav"/>
                                        </p:tgtEl>
                                      </p:cMediaNode>
                                    </p:audio>
                                  </p:subTnLst>
                                </p:cTn>
                              </p:par>
                            </p:childTnLst>
                          </p:cTn>
                        </p:par>
                        <p:par>
                          <p:cTn id="31" fill="hold">
                            <p:stCondLst>
                              <p:cond delay="5000"/>
                            </p:stCondLst>
                            <p:childTnLst>
                              <p:par>
                                <p:cTn id="32" presetID="1" presetClass="entr" presetSubtype="0" fill="hold" grpId="0" nodeType="afterEffect">
                                  <p:stCondLst>
                                    <p:cond delay="1000"/>
                                  </p:stCondLst>
                                  <p:childTnLst>
                                    <p:set>
                                      <p:cBhvr>
                                        <p:cTn id="3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beep.wav"/>
                                        </p:tgtEl>
                                      </p:cMediaNode>
                                    </p:audio>
                                  </p:subTnLst>
                                </p:cTn>
                              </p:par>
                            </p:childTnLst>
                          </p:cTn>
                        </p:par>
                        <p:par>
                          <p:cTn id="34" fill="hold">
                            <p:stCondLst>
                              <p:cond delay="6000"/>
                            </p:stCondLst>
                            <p:childTnLst>
                              <p:par>
                                <p:cTn id="35" presetID="1" presetClass="entr" presetSubtype="0" fill="hold" grpId="0" nodeType="afterEffect">
                                  <p:stCondLst>
                                    <p:cond delay="1000"/>
                                  </p:stCondLst>
                                  <p:childTnLst>
                                    <p:set>
                                      <p:cBhvr>
                                        <p:cTn id="3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beep.wav"/>
                                        </p:tgtEl>
                                      </p:cMediaNode>
                                    </p:audio>
                                  </p:subTnLst>
                                </p:cTn>
                              </p:par>
                            </p:childTnLst>
                          </p:cTn>
                        </p:par>
                        <p:par>
                          <p:cTn id="37" fill="hold">
                            <p:stCondLst>
                              <p:cond delay="7000"/>
                            </p:stCondLst>
                            <p:childTnLst>
                              <p:par>
                                <p:cTn id="38" presetID="1" presetClass="entr" presetSubtype="0" fill="hold" grpId="0" nodeType="afterEffect">
                                  <p:stCondLst>
                                    <p:cond delay="1000"/>
                                  </p:stCondLst>
                                  <p:childTnLst>
                                    <p:set>
                                      <p:cBhvr>
                                        <p:cTn id="3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5" name="beep.wav"/>
                                        </p:tgtEl>
                                      </p:cMediaNode>
                                    </p:audio>
                                  </p:subTnLst>
                                </p:cTn>
                              </p:par>
                            </p:childTnLst>
                          </p:cTn>
                        </p:par>
                        <p:par>
                          <p:cTn id="40" fill="hold">
                            <p:stCondLst>
                              <p:cond delay="8000"/>
                            </p:stCondLst>
                            <p:childTnLst>
                              <p:par>
                                <p:cTn id="41" presetID="1" presetClass="entr" presetSubtype="0" fill="hold" grpId="0" nodeType="afterEffect">
                                  <p:stCondLst>
                                    <p:cond delay="1000"/>
                                  </p:stCondLst>
                                  <p:childTnLst>
                                    <p:set>
                                      <p:cBhvr>
                                        <p:cTn id="4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beep.wav"/>
                                        </p:tgtEl>
                                      </p:cMediaNode>
                                    </p:audio>
                                  </p:subTnLst>
                                </p:cTn>
                              </p:par>
                            </p:childTnLst>
                          </p:cTn>
                        </p:par>
                        <p:par>
                          <p:cTn id="43" fill="hold">
                            <p:stCondLst>
                              <p:cond delay="9000"/>
                            </p:stCondLst>
                            <p:childTnLst>
                              <p:par>
                                <p:cTn id="44" presetID="1" presetClass="entr" presetSubtype="0" fill="hold" grpId="0" nodeType="afterEffect">
                                  <p:stCondLst>
                                    <p:cond delay="1000"/>
                                  </p:stCondLst>
                                  <p:childTnLst>
                                    <p:set>
                                      <p:cBhvr>
                                        <p:cTn id="4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beep.wav"/>
                                        </p:tgtEl>
                                      </p:cMediaNode>
                                    </p:audio>
                                  </p:subTnLst>
                                </p:cTn>
                              </p:par>
                            </p:childTnLst>
                          </p:cTn>
                        </p:par>
                        <p:par>
                          <p:cTn id="46" fill="hold">
                            <p:stCondLst>
                              <p:cond delay="1000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beep.wav"/>
                                        </p:tgtEl>
                                      </p:cMediaNode>
                                    </p:audio>
                                  </p:subTnLst>
                                </p:cTn>
                              </p:par>
                            </p:childTnLst>
                          </p:cTn>
                        </p:par>
                        <p:par>
                          <p:cTn id="49" fill="hold">
                            <p:stCondLst>
                              <p:cond delay="1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beep.wav"/>
                                        </p:tgtEl>
                                      </p:cMediaNode>
                                    </p:audio>
                                  </p:subTnLst>
                                </p:cTn>
                              </p:par>
                            </p:childTnLst>
                          </p:cTn>
                        </p:par>
                        <p:par>
                          <p:cTn id="52" fill="hold">
                            <p:stCondLst>
                              <p:cond delay="1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beep.wav"/>
                                        </p:tgtEl>
                                      </p:cMediaNode>
                                    </p:audio>
                                  </p:subTnLst>
                                </p:cTn>
                              </p:par>
                            </p:childTnLst>
                          </p:cTn>
                        </p:par>
                        <p:par>
                          <p:cTn id="55" fill="hold">
                            <p:stCondLst>
                              <p:cond delay="1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5" name="beep.wav"/>
                                        </p:tgtEl>
                                      </p:cMediaNode>
                                    </p:audio>
                                  </p:subTnLst>
                                </p:cTn>
                              </p:par>
                            </p:childTnLst>
                          </p:cTn>
                        </p:par>
                        <p:par>
                          <p:cTn id="58" fill="hold">
                            <p:stCondLst>
                              <p:cond delay="1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beep.wav"/>
                                        </p:tgtEl>
                                      </p:cMediaNode>
                                    </p:audio>
                                  </p:subTnLst>
                                </p:cTn>
                              </p:par>
                            </p:childTnLst>
                          </p:cTn>
                        </p:par>
                        <p:par>
                          <p:cTn id="61" fill="hold">
                            <p:stCondLst>
                              <p:cond delay="1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0"/>
                  </p:tgtEl>
                </p:cond>
              </p:nextCondLst>
            </p:seq>
          </p:childTnLst>
        </p:cTn>
      </p:par>
    </p:tnLst>
    <p:bldLst>
      <p:bldP spid="4"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5"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6"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7"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8"/>
          <a:stretch>
            <a:fillRect/>
          </a:stretch>
        </p:blipFill>
        <p:spPr>
          <a:xfrm>
            <a:off x="76145" y="260329"/>
            <a:ext cx="1525010" cy="2729768"/>
          </a:xfrm>
          <a:prstGeom prst="rect">
            <a:avLst/>
          </a:prstGeom>
        </p:spPr>
      </p:pic>
      <p:sp>
        <p:nvSpPr>
          <p:cNvPr id="8" name="TextBox 7"/>
          <p:cNvSpPr txBox="1"/>
          <p:nvPr/>
        </p:nvSpPr>
        <p:spPr>
          <a:xfrm>
            <a:off x="1649059" y="1621526"/>
            <a:ext cx="10127672"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Times New Roman" panose="02020603050405020304" pitchFamily="18" charset="0"/>
                <a:cs typeface="Times New Roman" panose="02020603050405020304" pitchFamily="18" charset="0"/>
              </a:rPr>
              <a:t>Bài</a:t>
            </a:r>
            <a:r>
              <a:rPr kumimoji="0" lang="en-US" sz="6000" b="1" i="0" u="none" strike="noStrike" kern="1200" normalizeH="0" baseline="0" noProof="0" dirty="0">
                <a:ln w="22225">
                  <a:solidFill>
                    <a:schemeClr val="accent2"/>
                  </a:solidFill>
                  <a:prstDash val="solid"/>
                </a:ln>
                <a:solidFill>
                  <a:schemeClr val="accent2">
                    <a:lumMod val="40000"/>
                    <a:lumOff val="60000"/>
                  </a:schemeClr>
                </a:solidFill>
                <a:uLnTx/>
                <a:uFillTx/>
                <a:latin typeface="Times New Roman" panose="02020603050405020304" pitchFamily="18" charset="0"/>
                <a:cs typeface="Times New Roman" panose="02020603050405020304" pitchFamily="18" charset="0"/>
              </a:rPr>
              <a:t> 13: </a:t>
            </a:r>
            <a:r>
              <a:rPr kumimoji="0" lang="en-US" sz="6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Times New Roman" panose="02020603050405020304" pitchFamily="18" charset="0"/>
                <a:cs typeface="Times New Roman" panose="02020603050405020304" pitchFamily="18" charset="0"/>
              </a:rPr>
              <a:t>Hoạt</a:t>
            </a:r>
            <a:r>
              <a:rPr kumimoji="0" lang="en-US" sz="6000" b="1" i="0" u="none" strike="noStrike" kern="1200" normalizeH="0" noProof="0" dirty="0">
                <a:ln w="22225">
                  <a:solidFill>
                    <a:schemeClr val="accent2"/>
                  </a:solidFill>
                  <a:prstDash val="solid"/>
                </a:ln>
                <a:solidFill>
                  <a:schemeClr val="accent2">
                    <a:lumMod val="40000"/>
                    <a:lumOff val="60000"/>
                  </a:schemeClr>
                </a:solidFill>
                <a:uLnTx/>
                <a:uFillTx/>
                <a:latin typeface="Times New Roman" panose="02020603050405020304" pitchFamily="18" charset="0"/>
                <a:cs typeface="Times New Roman" panose="02020603050405020304" pitchFamily="18" charset="0"/>
              </a:rPr>
              <a:t> </a:t>
            </a:r>
            <a:r>
              <a:rPr kumimoji="0" lang="en-US" sz="6000" b="1" i="0" u="none" strike="noStrike" kern="1200" normalizeH="0" noProof="0" dirty="0" err="1">
                <a:ln w="22225">
                  <a:solidFill>
                    <a:schemeClr val="accent2"/>
                  </a:solidFill>
                  <a:prstDash val="solid"/>
                </a:ln>
                <a:solidFill>
                  <a:schemeClr val="accent2">
                    <a:lumMod val="40000"/>
                    <a:lumOff val="60000"/>
                  </a:schemeClr>
                </a:solidFill>
                <a:uLnTx/>
                <a:uFillTx/>
                <a:latin typeface="Times New Roman" panose="02020603050405020304" pitchFamily="18" charset="0"/>
                <a:cs typeface="Times New Roman" panose="02020603050405020304" pitchFamily="18" charset="0"/>
              </a:rPr>
              <a:t>động</a:t>
            </a:r>
            <a:r>
              <a:rPr kumimoji="0" lang="en-US" sz="6000" b="1" i="0" u="none" strike="noStrike" kern="1200" normalizeH="0" noProof="0" dirty="0">
                <a:ln w="22225">
                  <a:solidFill>
                    <a:schemeClr val="accent2"/>
                  </a:solidFill>
                  <a:prstDash val="solid"/>
                </a:ln>
                <a:solidFill>
                  <a:schemeClr val="accent2">
                    <a:lumMod val="40000"/>
                    <a:lumOff val="60000"/>
                  </a:schemeClr>
                </a:solidFill>
                <a:uLnTx/>
                <a:uFillTx/>
                <a:latin typeface="Times New Roman" panose="02020603050405020304" pitchFamily="18" charset="0"/>
                <a:cs typeface="Times New Roman" panose="02020603050405020304" pitchFamily="18" charset="0"/>
              </a:rPr>
              <a:t> </a:t>
            </a:r>
            <a:r>
              <a:rPr kumimoji="0" lang="en-US" sz="6000" b="1" i="0" u="none" strike="noStrike" kern="1200" normalizeH="0" noProof="0" dirty="0" err="1">
                <a:ln w="22225">
                  <a:solidFill>
                    <a:schemeClr val="accent2"/>
                  </a:solidFill>
                  <a:prstDash val="solid"/>
                </a:ln>
                <a:solidFill>
                  <a:schemeClr val="accent2">
                    <a:lumMod val="40000"/>
                    <a:lumOff val="60000"/>
                  </a:schemeClr>
                </a:solidFill>
                <a:uLnTx/>
                <a:uFillTx/>
                <a:latin typeface="Times New Roman" panose="02020603050405020304" pitchFamily="18" charset="0"/>
                <a:cs typeface="Times New Roman" panose="02020603050405020304" pitchFamily="18" charset="0"/>
              </a:rPr>
              <a:t>giao</a:t>
            </a:r>
            <a:r>
              <a:rPr kumimoji="0" lang="en-US" sz="6000" b="1" i="0" u="none" strike="noStrike" kern="1200" normalizeH="0" noProof="0" dirty="0">
                <a:ln w="22225">
                  <a:solidFill>
                    <a:schemeClr val="accent2"/>
                  </a:solidFill>
                  <a:prstDash val="solid"/>
                </a:ln>
                <a:solidFill>
                  <a:schemeClr val="accent2">
                    <a:lumMod val="40000"/>
                    <a:lumOff val="60000"/>
                  </a:schemeClr>
                </a:solidFill>
                <a:uLnTx/>
                <a:uFillTx/>
                <a:latin typeface="Times New Roman" panose="02020603050405020304" pitchFamily="18" charset="0"/>
                <a:cs typeface="Times New Roman" panose="02020603050405020304" pitchFamily="18" charset="0"/>
              </a:rPr>
              <a:t> </a:t>
            </a:r>
            <a:r>
              <a:rPr kumimoji="0" lang="en-US" sz="6000" b="1" i="0" u="none" strike="noStrike" kern="1200" normalizeH="0" noProof="0" dirty="0" err="1">
                <a:ln w="22225">
                  <a:solidFill>
                    <a:schemeClr val="accent2"/>
                  </a:solidFill>
                  <a:prstDash val="solid"/>
                </a:ln>
                <a:solidFill>
                  <a:schemeClr val="accent2">
                    <a:lumMod val="40000"/>
                    <a:lumOff val="60000"/>
                  </a:schemeClr>
                </a:solidFill>
                <a:uLnTx/>
                <a:uFillTx/>
                <a:latin typeface="Times New Roman" panose="02020603050405020304" pitchFamily="18" charset="0"/>
                <a:cs typeface="Times New Roman" panose="02020603050405020304" pitchFamily="18" charset="0"/>
              </a:rPr>
              <a:t>thông</a:t>
            </a:r>
            <a:endParaRPr kumimoji="0" lang="en-US" sz="6000" b="1" i="0" u="none" strike="noStrike" kern="1200" normalizeH="0" baseline="0" noProof="0" dirty="0">
              <a:ln w="22225">
                <a:solidFill>
                  <a:schemeClr val="accent2"/>
                </a:solidFill>
                <a:prstDash val="solid"/>
              </a:ln>
              <a:solidFill>
                <a:schemeClr val="accent2">
                  <a:lumMod val="40000"/>
                  <a:lumOff val="60000"/>
                </a:schemeClr>
              </a:solidFill>
              <a:uLnTx/>
              <a:uFillTx/>
              <a:latin typeface="Times New Roman" panose="02020603050405020304" pitchFamily="18" charset="0"/>
              <a:cs typeface="Times New Roman" panose="02020603050405020304" pitchFamily="18" charset="0"/>
            </a:endParaRPr>
          </a:p>
        </p:txBody>
      </p:sp>
      <p:sp>
        <p:nvSpPr>
          <p:cNvPr id="4" name="TextBox 3"/>
          <p:cNvSpPr txBox="1"/>
          <p:nvPr/>
        </p:nvSpPr>
        <p:spPr>
          <a:xfrm>
            <a:off x="4097182" y="657685"/>
            <a:ext cx="4849091" cy="707886"/>
          </a:xfrm>
          <a:prstGeom prst="rect">
            <a:avLst/>
          </a:prstGeom>
          <a:noFill/>
        </p:spPr>
        <p:txBody>
          <a:bodyPr wrap="square" rtlCol="0">
            <a:spAutoFit/>
          </a:bodyPr>
          <a:lstStyle/>
          <a:p>
            <a:r>
              <a:rPr lang="en-US" sz="4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TỰ NHIÊN XÃ HỘI </a:t>
            </a:r>
            <a:endPar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4511631" y="2817151"/>
            <a:ext cx="3602181" cy="923330"/>
          </a:xfrm>
          <a:prstGeom prst="rect">
            <a:avLst/>
          </a:prstGeom>
          <a:noFill/>
        </p:spPr>
        <p:txBody>
          <a:bodyPr wrap="square" rtlCol="0">
            <a:spAutoFit/>
          </a:bodyPr>
          <a:lstStyle/>
          <a:p>
            <a:pPr algn="ct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Tiết</a:t>
            </a:r>
            <a:r>
              <a:rPr lang="en-US" sz="5400" dirty="0" smtClean="0">
                <a:latin typeface="Times New Roman" panose="02020603050405020304" pitchFamily="18" charset="0"/>
                <a:cs typeface="Times New Roman" panose="02020603050405020304" pitchFamily="18" charset="0"/>
              </a:rPr>
              <a:t> 1)</a:t>
            </a:r>
            <a:endParaRPr lang="en-US" sz="54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8" grpId="2"/>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3A8B19-337A-471A-93BB-D26C03DD8148}"/>
              </a:ext>
            </a:extLst>
          </p:cNvPr>
          <p:cNvSpPr txBox="1"/>
          <p:nvPr/>
        </p:nvSpPr>
        <p:spPr>
          <a:xfrm>
            <a:off x="1058278" y="205088"/>
            <a:ext cx="10611293" cy="1323439"/>
          </a:xfrm>
          <a:prstGeom prst="rect">
            <a:avLst/>
          </a:prstGeom>
          <a:noFill/>
        </p:spPr>
        <p:txBody>
          <a:bodyPr wrap="square" rtlCol="0">
            <a:spAutoFit/>
          </a:bodyPr>
          <a:lstStyle/>
          <a:p>
            <a:pPr algn="ctr"/>
            <a:r>
              <a:rPr lang="en-US" sz="4000" dirty="0" smtClean="0"/>
              <a:t> </a:t>
            </a:r>
            <a:r>
              <a:rPr lang="en-US" sz="4000" dirty="0" err="1" smtClean="0"/>
              <a:t>Hằng</a:t>
            </a:r>
            <a:r>
              <a:rPr lang="en-US" sz="4000" dirty="0" smtClean="0"/>
              <a:t> </a:t>
            </a:r>
            <a:r>
              <a:rPr lang="en-US" sz="4000" dirty="0" err="1" smtClean="0"/>
              <a:t>ngày</a:t>
            </a:r>
            <a:r>
              <a:rPr lang="en-US" sz="4000" dirty="0" smtClean="0"/>
              <a:t>, </a:t>
            </a:r>
            <a:r>
              <a:rPr lang="en-US" sz="4000" dirty="0" err="1" smtClean="0"/>
              <a:t>gia</a:t>
            </a:r>
            <a:r>
              <a:rPr lang="en-US" sz="4000" dirty="0" smtClean="0"/>
              <a:t> </a:t>
            </a:r>
            <a:r>
              <a:rPr lang="en-US" sz="4000" dirty="0" err="1" smtClean="0"/>
              <a:t>đình</a:t>
            </a:r>
            <a:r>
              <a:rPr lang="en-US" sz="4000" dirty="0" smtClean="0"/>
              <a:t> </a:t>
            </a:r>
            <a:r>
              <a:rPr lang="en-US" sz="4000" dirty="0" err="1" smtClean="0"/>
              <a:t>em</a:t>
            </a:r>
            <a:r>
              <a:rPr lang="en-US" sz="4000" dirty="0" smtClean="0"/>
              <a:t> </a:t>
            </a:r>
            <a:r>
              <a:rPr lang="en-US" sz="4000" dirty="0" err="1"/>
              <a:t>thường</a:t>
            </a:r>
            <a:r>
              <a:rPr lang="en-US" sz="4000" dirty="0"/>
              <a:t> </a:t>
            </a:r>
            <a:r>
              <a:rPr lang="en-US" sz="4000" dirty="0" err="1"/>
              <a:t>sử</a:t>
            </a:r>
            <a:r>
              <a:rPr lang="en-US" sz="4000" dirty="0"/>
              <a:t> </a:t>
            </a:r>
            <a:r>
              <a:rPr lang="en-US" sz="4000" dirty="0" err="1"/>
              <a:t>dụng</a:t>
            </a:r>
            <a:r>
              <a:rPr lang="en-US" sz="4000" dirty="0"/>
              <a:t> </a:t>
            </a:r>
            <a:r>
              <a:rPr lang="en-US" sz="4000" dirty="0" err="1"/>
              <a:t>phương</a:t>
            </a:r>
            <a:r>
              <a:rPr lang="en-US" sz="4000" dirty="0"/>
              <a:t> tiện </a:t>
            </a:r>
            <a:r>
              <a:rPr lang="en-US" sz="4000" dirty="0" err="1"/>
              <a:t>giao</a:t>
            </a:r>
            <a:r>
              <a:rPr lang="en-US" sz="4000" dirty="0"/>
              <a:t> </a:t>
            </a:r>
            <a:r>
              <a:rPr lang="en-US" sz="4000" dirty="0" err="1"/>
              <a:t>thông</a:t>
            </a:r>
            <a:r>
              <a:rPr lang="en-US" sz="4000" dirty="0"/>
              <a:t> </a:t>
            </a:r>
            <a:r>
              <a:rPr lang="en-US" sz="4000" dirty="0" err="1"/>
              <a:t>nào</a:t>
            </a:r>
            <a:r>
              <a:rPr lang="en-US" sz="4000" dirty="0"/>
              <a:t>?</a:t>
            </a:r>
          </a:p>
        </p:txBody>
      </p:sp>
      <p:pic>
        <p:nvPicPr>
          <p:cNvPr id="5" name="147"/>
          <p:cNvPicPr>
            <a:picLocks noChangeAspect="1"/>
          </p:cNvPicPr>
          <p:nvPr/>
        </p:nvPicPr>
        <p:blipFill>
          <a:blip r:embed="rId3"/>
          <a:stretch>
            <a:fillRect/>
          </a:stretch>
        </p:blipFill>
        <p:spPr>
          <a:xfrm>
            <a:off x="3168952" y="3884111"/>
            <a:ext cx="1052623" cy="774018"/>
          </a:xfrm>
          <a:prstGeom prst="rect">
            <a:avLst/>
          </a:prstGeom>
        </p:spPr>
      </p:pic>
      <p:pic>
        <p:nvPicPr>
          <p:cNvPr id="6" name="Picture 139" descr="Picture1u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8797" y="-511917"/>
            <a:ext cx="1095499" cy="17374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0" y="1792691"/>
            <a:ext cx="11970327" cy="4719953"/>
          </a:xfrm>
          <a:prstGeom prst="rect">
            <a:avLst/>
          </a:prstGeom>
        </p:spPr>
      </p:pic>
    </p:spTree>
    <p:custDataLst>
      <p:tags r:id="rId1"/>
    </p:custDataLst>
    <p:extLst>
      <p:ext uri="{BB962C8B-B14F-4D97-AF65-F5344CB8AC3E}">
        <p14:creationId xmlns:p14="http://schemas.microsoft.com/office/powerpoint/2010/main" val="579913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BE6DC7E-F04F-4775-9653-6A2764A991F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3n\uFFFDr{288BE087-6712-412E-98D9-1DFD503E47EE}&quot;,&quot;C:\\Users\\NHATMINH\\Downloads\\BÀI đt Tuần 13\\BÀI đt Tuần 1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NXH 2 bai 13 Hoat dong giao thong- T1"/>
</p:tagLst>
</file>

<file path=ppt/tags/tag10.xml><?xml version="1.0" encoding="utf-8"?>
<p:tagLst xmlns:a="http://schemas.openxmlformats.org/drawingml/2006/main" xmlns:r="http://schemas.openxmlformats.org/officeDocument/2006/relationships" xmlns:p="http://schemas.openxmlformats.org/presentationml/2006/main">
  <p:tag name="GENSWF_SLIDE_UID" val="{B2F16BD6-9591-4320-A74A-C1EF1AAA50DD}:328"/>
</p:tagLst>
</file>

<file path=ppt/tags/tag11.xml><?xml version="1.0" encoding="utf-8"?>
<p:tagLst xmlns:a="http://schemas.openxmlformats.org/drawingml/2006/main" xmlns:r="http://schemas.openxmlformats.org/officeDocument/2006/relationships" xmlns:p="http://schemas.openxmlformats.org/presentationml/2006/main">
  <p:tag name="GENSWF_SLIDE_UID" val="{59F0B39E-6157-4FFE-99A4-1D981B540947}:298"/>
</p:tagLst>
</file>

<file path=ppt/tags/tag12.xml><?xml version="1.0" encoding="utf-8"?>
<p:tagLst xmlns:a="http://schemas.openxmlformats.org/drawingml/2006/main" xmlns:r="http://schemas.openxmlformats.org/officeDocument/2006/relationships" xmlns:p="http://schemas.openxmlformats.org/presentationml/2006/main">
  <p:tag name="GENSWF_SLIDE_UID" val="{9AE86537-303D-4695-BE7B-F0BC9868417C}:301"/>
</p:tagLst>
</file>

<file path=ppt/tags/tag13.xml><?xml version="1.0" encoding="utf-8"?>
<p:tagLst xmlns:a="http://schemas.openxmlformats.org/drawingml/2006/main" xmlns:r="http://schemas.openxmlformats.org/officeDocument/2006/relationships" xmlns:p="http://schemas.openxmlformats.org/presentationml/2006/main">
  <p:tag name="GENSWF_SLIDE_UID" val="{B31AE248-3A39-44A3-9BC9-9B6D5DFDB970}:273"/>
</p:tagLst>
</file>

<file path=ppt/tags/tag14.xml><?xml version="1.0" encoding="utf-8"?>
<p:tagLst xmlns:a="http://schemas.openxmlformats.org/drawingml/2006/main" xmlns:r="http://schemas.openxmlformats.org/officeDocument/2006/relationships" xmlns:p="http://schemas.openxmlformats.org/presentationml/2006/main">
  <p:tag name="GENSWF_SLIDE_UID" val="{D3F7E81F-A03F-4BAB-B77E-F5BF0BEA3295}:299"/>
</p:tagLst>
</file>

<file path=ppt/tags/tag15.xml><?xml version="1.0" encoding="utf-8"?>
<p:tagLst xmlns:a="http://schemas.openxmlformats.org/drawingml/2006/main" xmlns:r="http://schemas.openxmlformats.org/officeDocument/2006/relationships" xmlns:p="http://schemas.openxmlformats.org/presentationml/2006/main">
  <p:tag name="GENSWF_SLIDE_UID" val="{CFA858E2-3D6A-43C6-BC0D-F363C934A56A}:342"/>
</p:tagLst>
</file>

<file path=ppt/tags/tag16.xml><?xml version="1.0" encoding="utf-8"?>
<p:tagLst xmlns:a="http://schemas.openxmlformats.org/drawingml/2006/main" xmlns:r="http://schemas.openxmlformats.org/officeDocument/2006/relationships" xmlns:p="http://schemas.openxmlformats.org/presentationml/2006/main">
  <p:tag name="GENSWF_SLIDE_UID" val="{4FA3A76F-2754-4810-B2BF-98AAFB9CFC80}:330"/>
</p:tagLst>
</file>

<file path=ppt/tags/tag17.xml><?xml version="1.0" encoding="utf-8"?>
<p:tagLst xmlns:a="http://schemas.openxmlformats.org/drawingml/2006/main" xmlns:r="http://schemas.openxmlformats.org/officeDocument/2006/relationships" xmlns:p="http://schemas.openxmlformats.org/presentationml/2006/main">
  <p:tag name="GENSWF_SLIDE_UID" val="{84BBC798-E798-42BB-9B91-F2B8CA5470A8}:317"/>
</p:tagLst>
</file>

<file path=ppt/tags/tag18.xml><?xml version="1.0" encoding="utf-8"?>
<p:tagLst xmlns:a="http://schemas.openxmlformats.org/drawingml/2006/main" xmlns:r="http://schemas.openxmlformats.org/officeDocument/2006/relationships" xmlns:p="http://schemas.openxmlformats.org/presentationml/2006/main">
  <p:tag name="GENSWF_SLIDE_UID" val="{29DD6CDB-F0AF-4966-B8B4-8AE454549506}:334"/>
</p:tagLst>
</file>

<file path=ppt/tags/tag19.xml><?xml version="1.0" encoding="utf-8"?>
<p:tagLst xmlns:a="http://schemas.openxmlformats.org/drawingml/2006/main" xmlns:r="http://schemas.openxmlformats.org/officeDocument/2006/relationships" xmlns:p="http://schemas.openxmlformats.org/presentationml/2006/main">
  <p:tag name="GENSWF_SLIDE_UID" val="{9278E465-B0B2-4DFC-9A2B-329994DEF492}:275"/>
</p:tagLst>
</file>

<file path=ppt/tags/tag2.xml><?xml version="1.0" encoding="utf-8"?>
<p:tagLst xmlns:a="http://schemas.openxmlformats.org/drawingml/2006/main" xmlns:r="http://schemas.openxmlformats.org/officeDocument/2006/relationships" xmlns:p="http://schemas.openxmlformats.org/presentationml/2006/main">
  <p:tag name="GENSWF_SLIDE_UID" val="{AF486A76-A5F3-4CC1-ABEE-235A84F6E64C}:333"/>
</p:tagLst>
</file>

<file path=ppt/tags/tag20.xml><?xml version="1.0" encoding="utf-8"?>
<p:tagLst xmlns:a="http://schemas.openxmlformats.org/drawingml/2006/main" xmlns:r="http://schemas.openxmlformats.org/officeDocument/2006/relationships" xmlns:p="http://schemas.openxmlformats.org/presentationml/2006/main">
  <p:tag name="GENSWF_SLIDE_UID" val="{8EFA933F-76BC-4378-81DF-E2675FEA3B43}:280"/>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118.000"/>
  <p:tag name="ISPRING_SLIDE_INDENT_LEVEL" val="0"/>
  <p:tag name="ISPRING_CUSTOM_TIMING_USED" val="0"/>
  <p:tag name="GENSWF_SLIDE_UID" val="{ECD04CE8-3963-4CBE-89B9-889B234C689A}:337"/>
</p:tagLst>
</file>

<file path=ppt/tags/tag22.xml><?xml version="1.0" encoding="utf-8"?>
<p:tagLst xmlns:a="http://schemas.openxmlformats.org/drawingml/2006/main" xmlns:r="http://schemas.openxmlformats.org/officeDocument/2006/relationships" xmlns:p="http://schemas.openxmlformats.org/presentationml/2006/main">
  <p:tag name="GENSWF_SLIDE_UID" val="{9AF9309F-86BF-45DA-93DE-4FA049F672FC}:302"/>
</p:tagLst>
</file>

<file path=ppt/tags/tag23.xml><?xml version="1.0" encoding="utf-8"?>
<p:tagLst xmlns:a="http://schemas.openxmlformats.org/drawingml/2006/main" xmlns:r="http://schemas.openxmlformats.org/officeDocument/2006/relationships" xmlns:p="http://schemas.openxmlformats.org/presentationml/2006/main">
  <p:tag name="GENSWF_SLIDE_UID" val="{4F8E6297-A4D6-4945-99AC-48CDD7537385}:318"/>
</p:tagLst>
</file>

<file path=ppt/tags/tag24.xml><?xml version="1.0" encoding="utf-8"?>
<p:tagLst xmlns:a="http://schemas.openxmlformats.org/drawingml/2006/main" xmlns:r="http://schemas.openxmlformats.org/officeDocument/2006/relationships" xmlns:p="http://schemas.openxmlformats.org/presentationml/2006/main">
  <p:tag name="GENSWF_SLIDE_UID" val="{CF6B0C8C-3E8E-46CA-BC96-B0BCE1C8978A}:341"/>
</p:tagLst>
</file>

<file path=ppt/tags/tag25.xml><?xml version="1.0" encoding="utf-8"?>
<p:tagLst xmlns:a="http://schemas.openxmlformats.org/drawingml/2006/main" xmlns:r="http://schemas.openxmlformats.org/officeDocument/2006/relationships" xmlns:p="http://schemas.openxmlformats.org/presentationml/2006/main">
  <p:tag name="GENSWF_SLIDE_UID" val="{A76C57FF-AA48-49EF-8A4E-531EFE7496C7}:345"/>
</p:tagLst>
</file>

<file path=ppt/tags/tag26.xml><?xml version="1.0" encoding="utf-8"?>
<p:tagLst xmlns:a="http://schemas.openxmlformats.org/drawingml/2006/main" xmlns:r="http://schemas.openxmlformats.org/officeDocument/2006/relationships" xmlns:p="http://schemas.openxmlformats.org/presentationml/2006/main">
  <p:tag name="GENSWF_SLIDE_UID" val="{F01A1688-CC69-4D97-A2E1-DFE2B9DDA74F}:304"/>
</p:tagLst>
</file>

<file path=ppt/tags/tag27.xml><?xml version="1.0" encoding="utf-8"?>
<p:tagLst xmlns:a="http://schemas.openxmlformats.org/drawingml/2006/main" xmlns:r="http://schemas.openxmlformats.org/officeDocument/2006/relationships" xmlns:p="http://schemas.openxmlformats.org/presentationml/2006/main">
  <p:tag name="GENSWF_SLIDE_UID" val="{8C25FB88-6D99-4A35-A54A-37A0C27CE489}:344"/>
</p:tagLst>
</file>

<file path=ppt/tags/tag28.xml><?xml version="1.0" encoding="utf-8"?>
<p:tagLst xmlns:a="http://schemas.openxmlformats.org/drawingml/2006/main" xmlns:r="http://schemas.openxmlformats.org/officeDocument/2006/relationships" xmlns:p="http://schemas.openxmlformats.org/presentationml/2006/main">
  <p:tag name="GENSWF_SLIDE_UID" val="{E0A50DE7-3909-41C3-8992-6D6C7D0175A8}:343"/>
</p:tagLst>
</file>

<file path=ppt/tags/tag3.xml><?xml version="1.0" encoding="utf-8"?>
<p:tagLst xmlns:a="http://schemas.openxmlformats.org/drawingml/2006/main" xmlns:r="http://schemas.openxmlformats.org/officeDocument/2006/relationships" xmlns:p="http://schemas.openxmlformats.org/presentationml/2006/main">
  <p:tag name="GENSWF_SLIDE_UID" val="{BD2C51E1-F2BE-4E7F-99B4-D724D56B16D8}:257"/>
</p:tagLst>
</file>

<file path=ppt/tags/tag4.xml><?xml version="1.0" encoding="utf-8"?>
<p:tagLst xmlns:a="http://schemas.openxmlformats.org/drawingml/2006/main" xmlns:r="http://schemas.openxmlformats.org/officeDocument/2006/relationships" xmlns:p="http://schemas.openxmlformats.org/presentationml/2006/main">
  <p:tag name="GENSWF_SLIDE_UID" val="{41CEEF32-FD78-4FA1-8579-E8D493E1F70D}:258"/>
</p:tagLst>
</file>

<file path=ppt/tags/tag5.xml><?xml version="1.0" encoding="utf-8"?>
<p:tagLst xmlns:a="http://schemas.openxmlformats.org/drawingml/2006/main" xmlns:r="http://schemas.openxmlformats.org/officeDocument/2006/relationships" xmlns:p="http://schemas.openxmlformats.org/presentationml/2006/main">
  <p:tag name="GENSWF_SLIDE_UID" val="{83DEE54D-90FF-43DE-86F9-9567DC1CCDE0}:295"/>
</p:tagLst>
</file>

<file path=ppt/tags/tag6.xml><?xml version="1.0" encoding="utf-8"?>
<p:tagLst xmlns:a="http://schemas.openxmlformats.org/drawingml/2006/main" xmlns:r="http://schemas.openxmlformats.org/officeDocument/2006/relationships" xmlns:p="http://schemas.openxmlformats.org/presentationml/2006/main">
  <p:tag name="GENSWF_SLIDE_UID" val="{2FF5F4A7-6734-4426-B229-B8AAEA9B50CD}:296"/>
</p:tagLst>
</file>

<file path=ppt/tags/tag7.xml><?xml version="1.0" encoding="utf-8"?>
<p:tagLst xmlns:a="http://schemas.openxmlformats.org/drawingml/2006/main" xmlns:r="http://schemas.openxmlformats.org/officeDocument/2006/relationships" xmlns:p="http://schemas.openxmlformats.org/presentationml/2006/main">
  <p:tag name="GENSWF_SLIDE_UID" val="{91984875-6E93-4F18-89BB-5E3C8B47D55D}:297"/>
</p:tagLst>
</file>

<file path=ppt/tags/tag8.xml><?xml version="1.0" encoding="utf-8"?>
<p:tagLst xmlns:a="http://schemas.openxmlformats.org/drawingml/2006/main" xmlns:r="http://schemas.openxmlformats.org/officeDocument/2006/relationships" xmlns:p="http://schemas.openxmlformats.org/presentationml/2006/main">
  <p:tag name="GENSWF_SLIDE_UID" val="{F8796784-106D-4F02-A3BF-7DED94EE69ED}:271"/>
</p:tagLst>
</file>

<file path=ppt/tags/tag9.xml><?xml version="1.0" encoding="utf-8"?>
<p:tagLst xmlns:a="http://schemas.openxmlformats.org/drawingml/2006/main" xmlns:r="http://schemas.openxmlformats.org/officeDocument/2006/relationships" xmlns:p="http://schemas.openxmlformats.org/presentationml/2006/main">
  <p:tag name="GENSWF_SLIDE_UID" val="{A0B3D11A-7023-4FD0-9A6B-F98B79B4C847}:26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TotalTime>
  <Words>623</Words>
  <Application>Microsoft Office PowerPoint</Application>
  <PresentationFormat>Widescreen</PresentationFormat>
  <Paragraphs>175</Paragraphs>
  <Slides>27</Slides>
  <Notes>11</Notes>
  <HiddenSlides>0</HiddenSlides>
  <MMClips>7</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27</vt:i4>
      </vt:variant>
    </vt:vector>
  </HeadingPairs>
  <TitlesOfParts>
    <vt:vector size="51" baseType="lpstr">
      <vt:lpstr>Microsoft YaHei</vt:lpstr>
      <vt:lpstr>SimSun</vt:lpstr>
      <vt:lpstr>SimSun</vt:lpstr>
      <vt:lpstr>.VnBlack</vt:lpstr>
      <vt:lpstr>Arial</vt:lpstr>
      <vt:lpstr>Calibri</vt:lpstr>
      <vt:lpstr>Calibri Light</vt:lpstr>
      <vt:lpstr>等线</vt:lpstr>
      <vt:lpstr>黑体</vt:lpstr>
      <vt:lpstr>Tahoma</vt:lpstr>
      <vt:lpstr>Times New Roman</vt:lpstr>
      <vt:lpstr>Verdana</vt:lpstr>
      <vt:lpstr>字魂59号-创粗黑</vt:lpstr>
      <vt:lpstr>方正卡通简体</vt:lpstr>
      <vt:lpstr>1_Office Theme</vt:lpstr>
      <vt:lpstr>2_Office Theme</vt:lpstr>
      <vt:lpstr>Office 主题​​</vt:lpstr>
      <vt:lpstr>3_Office Theme</vt:lpstr>
      <vt:lpstr>4_Office Theme</vt:lpstr>
      <vt:lpstr>Default Design</vt:lpstr>
      <vt:lpstr>3_Office 主题</vt:lpstr>
      <vt:lpstr>5_Office Theme</vt:lpstr>
      <vt:lpstr>Balloons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vt:lpstr>
      <vt:lpstr>PowerPoint Presentation</vt:lpstr>
      <vt:lpstr>PowerPoint Presentation</vt:lpstr>
      <vt:lpstr>PowerPoint Presentation</vt:lpstr>
      <vt:lpstr>PowerPoint Presentation</vt:lpstr>
      <vt:lpstr>Hướng dẫn đội mũ bảo hiểm đúng cách</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TNXH 2 bai 13 Hoat dong giao thong- T1</dc:title>
  <dc:creator>tran thao</dc:creator>
  <cp:lastModifiedBy>THANH HƯƠNG</cp:lastModifiedBy>
  <cp:revision>77</cp:revision>
  <dcterms:created xsi:type="dcterms:W3CDTF">2021-06-05T02:13:24Z</dcterms:created>
  <dcterms:modified xsi:type="dcterms:W3CDTF">2024-12-01T14:35:17Z</dcterms:modified>
</cp:coreProperties>
</file>