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  <p:sldMasterId id="2147483691" r:id="rId4"/>
  </p:sldMasterIdLst>
  <p:notesMasterIdLst>
    <p:notesMasterId r:id="rId25"/>
  </p:notesMasterIdLst>
  <p:sldIdLst>
    <p:sldId id="2747" r:id="rId5"/>
    <p:sldId id="5299914" r:id="rId6"/>
    <p:sldId id="2800" r:id="rId7"/>
    <p:sldId id="5299909" r:id="rId8"/>
    <p:sldId id="5299916" r:id="rId9"/>
    <p:sldId id="5299915" r:id="rId10"/>
    <p:sldId id="5299908" r:id="rId11"/>
    <p:sldId id="5299903" r:id="rId12"/>
    <p:sldId id="5299871" r:id="rId13"/>
    <p:sldId id="5299891" r:id="rId14"/>
    <p:sldId id="5299872" r:id="rId15"/>
    <p:sldId id="5299901" r:id="rId16"/>
    <p:sldId id="5299917" r:id="rId17"/>
    <p:sldId id="371" r:id="rId18"/>
    <p:sldId id="5299894" r:id="rId19"/>
    <p:sldId id="5299910" r:id="rId20"/>
    <p:sldId id="325" r:id="rId21"/>
    <p:sldId id="292" r:id="rId22"/>
    <p:sldId id="5299918" r:id="rId23"/>
    <p:sldId id="52999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DDD"/>
    <a:srgbClr val="FF3399"/>
    <a:srgbClr val="EE9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4A5AE-1C87-41D4-AAB2-29ACECFC4D2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9C56-847C-4699-B3F4-F9D99F637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5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3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1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81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95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1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787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429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177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300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403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30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5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31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61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64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166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329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8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E589F6-4EBA-4E43-8D14-56BC3A444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7873" y="2461945"/>
            <a:ext cx="5031267" cy="4379009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153A530-9175-40FD-8ECA-707929D8CFBC}"/>
              </a:ext>
            </a:extLst>
          </p:cNvPr>
          <p:cNvSpPr/>
          <p:nvPr userDrawn="1"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2985BD87-37EC-4B1C-9005-B4D8A81F9E18}"/>
              </a:ext>
            </a:extLst>
          </p:cNvPr>
          <p:cNvSpPr/>
          <p:nvPr userDrawn="1"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7241612-7287-4B06-B74F-04D89D45AFA8}"/>
              </a:ext>
            </a:extLst>
          </p:cNvPr>
          <p:cNvSpPr/>
          <p:nvPr userDrawn="1"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733E74D-3AD7-480B-ADDA-B5CD547FBFFC}"/>
              </a:ext>
            </a:extLst>
          </p:cNvPr>
          <p:cNvGrpSpPr/>
          <p:nvPr userDrawn="1"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31F4DB1-2BE1-4CC2-8896-A4974A4B1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BD9C35A-CF73-4CBB-8A2A-410681362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B7BE890-F10F-4AEA-8126-5D4B54509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E29E006-1EB0-4BDF-9944-44EAA84930AF}"/>
              </a:ext>
            </a:extLst>
          </p:cNvPr>
          <p:cNvSpPr/>
          <p:nvPr userDrawn="1"/>
        </p:nvSpPr>
        <p:spPr>
          <a:xfrm>
            <a:off x="465709" y="378154"/>
            <a:ext cx="11260582" cy="61016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49FB158-1B00-41BC-B55F-529DB22EAB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2190107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5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34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8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4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0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65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44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6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180059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65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194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03" y="28491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1100304" y="8727233"/>
            <a:ext cx="1033515" cy="2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33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31983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109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204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902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051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4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231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832151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516840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74711"/>
      </p:ext>
    </p:extLst>
  </p:cSld>
  <p:clrMapOvr>
    <a:masterClrMapping/>
  </p:clrMapOvr>
  <p:transition spd="med" advTm="400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388477"/>
      </p:ext>
    </p:extLst>
  </p:cSld>
  <p:clrMapOvr>
    <a:masterClrMapping/>
  </p:clrMapOvr>
  <p:transition spd="med" advTm="400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975896"/>
      </p:ext>
    </p:extLst>
  </p:cSld>
  <p:clrMapOvr>
    <a:masterClrMapping/>
  </p:clrMapOvr>
  <p:transition spd="med" advTm="400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456474"/>
      </p:ext>
    </p:extLst>
  </p:cSld>
  <p:clrMapOvr>
    <a:masterClrMapping/>
  </p:clrMapOvr>
  <p:transition spd="med" advTm="400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3823"/>
      </p:ext>
    </p:extLst>
  </p:cSld>
  <p:clrMapOvr>
    <a:masterClrMapping/>
  </p:clrMapOvr>
  <p:transition spd="med" advTm="400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287108"/>
      </p:ext>
    </p:extLst>
  </p:cSld>
  <p:clrMapOvr>
    <a:masterClrMapping/>
  </p:clrMapOvr>
  <p:transition spd="med" advTm="400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61018"/>
      </p:ext>
    </p:extLst>
  </p:cSld>
  <p:clrMapOvr>
    <a:masterClrMapping/>
  </p:clrMapOvr>
  <p:transition spd="med" advTm="400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866880"/>
      </p:ext>
    </p:extLst>
  </p:cSld>
  <p:clrMapOvr>
    <a:masterClrMapping/>
  </p:clrMapOvr>
  <p:transition spd="med" advTm="400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95377"/>
      </p:ext>
    </p:extLst>
  </p:cSld>
  <p:clrMapOvr>
    <a:masterClrMapping/>
  </p:clrMapOvr>
  <p:transition spd="med" advTm="4000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28736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03913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494596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6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3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8891084-C6C7-4D1D-884E-8DC73D62C8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11430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2EC49A-03A4-47EF-BAA0-E91C31E2A5C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113" y="96078"/>
            <a:ext cx="1131935" cy="11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549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50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med" advTm="4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3.emf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Relationship Id="rId1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3.wdp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3.wdp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image" Target="../media/image8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E1520E44-6728-4433-A1D7-6AA661A1133F}"/>
              </a:ext>
            </a:extLst>
          </p:cNvPr>
          <p:cNvSpPr/>
          <p:nvPr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22267BB3-C7A0-4D71-809F-0BAD1676ADDE}"/>
              </a:ext>
            </a:extLst>
          </p:cNvPr>
          <p:cNvSpPr/>
          <p:nvPr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585B5D6-9992-40F6-B3D0-858D0986D71B}"/>
              </a:ext>
            </a:extLst>
          </p:cNvPr>
          <p:cNvSpPr/>
          <p:nvPr/>
        </p:nvSpPr>
        <p:spPr>
          <a:xfrm>
            <a:off x="1414041" y="853633"/>
            <a:ext cx="9363919" cy="51507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AE62C07E-54A4-4022-A579-44B52E5A69F2}"/>
              </a:ext>
            </a:extLst>
          </p:cNvPr>
          <p:cNvSpPr/>
          <p:nvPr/>
        </p:nvSpPr>
        <p:spPr>
          <a:xfrm>
            <a:off x="1898544" y="1314532"/>
            <a:ext cx="8394912" cy="4228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23F737CC-7930-4493-A9B2-EBDC855453E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89685" y="126678"/>
            <a:ext cx="1664097" cy="157517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57AA8D6E-01A1-45A5-A037-C87404BDE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7" t="46922" r="1330" b="8050"/>
          <a:stretch/>
        </p:blipFill>
        <p:spPr>
          <a:xfrm>
            <a:off x="7968981" y="1372197"/>
            <a:ext cx="4503187" cy="5331756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0F2DEED4-6EC6-4402-A0F9-DDD16B1F9535}"/>
              </a:ext>
            </a:extLst>
          </p:cNvPr>
          <p:cNvGrpSpPr/>
          <p:nvPr/>
        </p:nvGrpSpPr>
        <p:grpSpPr>
          <a:xfrm>
            <a:off x="1570728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35DB8F72-4160-4962-A63D-5A478C0886A4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8B9CE240-FB86-40C6-96D5-BB906F6E3B1E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A5AF2950-8DD7-4C36-A355-B0AAC10C7BD1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D8035FBD-716F-4EAC-A177-AA1CD55B5DB9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9AC063D8-DDDF-442B-A29B-69E1A31D7299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EB6127AE-0C60-4188-BDCB-B977BE52BD0D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2F0753BC-7468-4554-81D0-7B40AEE52592}"/>
              </a:ext>
            </a:extLst>
          </p:cNvPr>
          <p:cNvGrpSpPr/>
          <p:nvPr/>
        </p:nvGrpSpPr>
        <p:grpSpPr>
          <a:xfrm>
            <a:off x="10408926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12BA7A56-7AF8-48FC-9575-307193CE1AB5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D92E709E-7B72-40A5-B4E9-A7F52DE51C95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8598004A-E9C6-4D58-84FC-CDE742F6C52A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60D06F4E-05F3-4E97-A51B-B935099E0A64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E781FF4A-692B-472D-9623-0553E392F4CF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45DB70DE-EAC8-4FD9-941E-8EDC7C047E23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75C7F911-0F7A-4410-B786-3D88FE37896E}"/>
              </a:ext>
            </a:extLst>
          </p:cNvPr>
          <p:cNvSpPr/>
          <p:nvPr/>
        </p:nvSpPr>
        <p:spPr>
          <a:xfrm flipH="1">
            <a:off x="0" y="5317496"/>
            <a:ext cx="8797195" cy="1020245"/>
          </a:xfrm>
          <a:custGeom>
            <a:avLst/>
            <a:gdLst>
              <a:gd name="connsiteX0" fmla="*/ 5012747 w 8797195"/>
              <a:gd name="connsiteY0" fmla="*/ 0 h 1125760"/>
              <a:gd name="connsiteX1" fmla="*/ 4944692 w 8797195"/>
              <a:gd name="connsiteY1" fmla="*/ 5100 h 1125760"/>
              <a:gd name="connsiteX2" fmla="*/ 896139 w 8797195"/>
              <a:gd name="connsiteY2" fmla="*/ 0 h 1125760"/>
              <a:gd name="connsiteX3" fmla="*/ 0 w 8797195"/>
              <a:gd name="connsiteY3" fmla="*/ 562880 h 1125760"/>
              <a:gd name="connsiteX4" fmla="*/ 896139 w 8797195"/>
              <a:gd name="connsiteY4" fmla="*/ 1125760 h 1125760"/>
              <a:gd name="connsiteX5" fmla="*/ 5012747 w 8797195"/>
              <a:gd name="connsiteY5" fmla="*/ 1125760 h 1125760"/>
              <a:gd name="connsiteX6" fmla="*/ 5375757 w 8797195"/>
              <a:gd name="connsiteY6" fmla="*/ 1125760 h 1125760"/>
              <a:gd name="connsiteX7" fmla="*/ 8797195 w 8797195"/>
              <a:gd name="connsiteY7" fmla="*/ 1125760 h 1125760"/>
              <a:gd name="connsiteX8" fmla="*/ 8040123 w 8797195"/>
              <a:gd name="connsiteY8" fmla="*/ 562880 h 1125760"/>
              <a:gd name="connsiteX9" fmla="*/ 8561036 w 8797195"/>
              <a:gd name="connsiteY9" fmla="*/ 5291 h 11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7195" h="1125760">
                <a:moveTo>
                  <a:pt x="5012747" y="0"/>
                </a:moveTo>
                <a:lnTo>
                  <a:pt x="4944692" y="5100"/>
                </a:lnTo>
                <a:lnTo>
                  <a:pt x="896139" y="0"/>
                </a:lnTo>
                <a:cubicBezTo>
                  <a:pt x="401031" y="0"/>
                  <a:pt x="0" y="252058"/>
                  <a:pt x="0" y="562880"/>
                </a:cubicBezTo>
                <a:cubicBezTo>
                  <a:pt x="0" y="873703"/>
                  <a:pt x="401031" y="1125760"/>
                  <a:pt x="896139" y="1125760"/>
                </a:cubicBezTo>
                <a:lnTo>
                  <a:pt x="5012747" y="1125760"/>
                </a:lnTo>
                <a:lnTo>
                  <a:pt x="5375757" y="1125760"/>
                </a:lnTo>
                <a:lnTo>
                  <a:pt x="8797195" y="1125760"/>
                </a:lnTo>
                <a:cubicBezTo>
                  <a:pt x="8378921" y="1125760"/>
                  <a:pt x="8079635" y="749644"/>
                  <a:pt x="8040123" y="562880"/>
                </a:cubicBezTo>
                <a:cubicBezTo>
                  <a:pt x="8000612" y="376117"/>
                  <a:pt x="8142762" y="5291"/>
                  <a:pt x="8561036" y="5291"/>
                </a:cubicBez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164" name="图片 163">
            <a:extLst>
              <a:ext uri="{FF2B5EF4-FFF2-40B4-BE49-F238E27FC236}">
                <a16:creationId xmlns:a16="http://schemas.microsoft.com/office/drawing/2014/main" id="{AEB65FF9-C4A8-4900-9962-1ECA85B56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25993">
            <a:off x="9179197" y="2686273"/>
            <a:ext cx="523810" cy="54653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DF2FE307-7408-43AB-AC5F-ACEEFDEB79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</a:blip>
          <a:srcRect b="82089"/>
          <a:stretch/>
        </p:blipFill>
        <p:spPr>
          <a:xfrm flipV="1">
            <a:off x="6056678" y="5333845"/>
            <a:ext cx="1776786" cy="320796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24C3EE0E-814A-4BCC-AE71-BC1B9C85FD8D}"/>
              </a:ext>
            </a:extLst>
          </p:cNvPr>
          <p:cNvSpPr txBox="1"/>
          <p:nvPr/>
        </p:nvSpPr>
        <p:spPr>
          <a:xfrm>
            <a:off x="3351177" y="109285"/>
            <a:ext cx="545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TRƯỜNG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TIỂU HỌC QUANG TRUNG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F309FC0A-33CD-4211-994B-CB4D3F75AF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1678" y="671142"/>
            <a:ext cx="5432007" cy="9571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ED6B17-56F1-43AF-A8EA-0043D535DC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5939" y="1992160"/>
            <a:ext cx="7687722" cy="205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CC1442-C838-49CD-9620-94F5073D40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3550" y="3530680"/>
            <a:ext cx="1932599" cy="1072989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E94C3B2C-AB1A-4EE6-BBA8-8384849CBC79}"/>
              </a:ext>
            </a:extLst>
          </p:cNvPr>
          <p:cNvSpPr txBox="1"/>
          <p:nvPr/>
        </p:nvSpPr>
        <p:spPr>
          <a:xfrm>
            <a:off x="702632" y="5645525"/>
            <a:ext cx="579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7178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2" grpId="0" animBg="1"/>
      <p:bldP spid="80" grpId="0" animBg="1"/>
      <p:bldP spid="95" grpId="0"/>
      <p:bldP spid="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A2A031-9D52-42FC-A0E7-CDCF16D0E82A}"/>
              </a:ext>
            </a:extLst>
          </p:cNvPr>
          <p:cNvSpPr/>
          <p:nvPr/>
        </p:nvSpPr>
        <p:spPr>
          <a:xfrm>
            <a:off x="2190750" y="85725"/>
            <a:ext cx="7972426" cy="885825"/>
          </a:xfrm>
          <a:custGeom>
            <a:avLst/>
            <a:gdLst>
              <a:gd name="connsiteX0" fmla="*/ 0 w 7972426"/>
              <a:gd name="connsiteY0" fmla="*/ 147640 h 885825"/>
              <a:gd name="connsiteX1" fmla="*/ 147640 w 7972426"/>
              <a:gd name="connsiteY1" fmla="*/ 0 h 885825"/>
              <a:gd name="connsiteX2" fmla="*/ 7824786 w 7972426"/>
              <a:gd name="connsiteY2" fmla="*/ 0 h 885825"/>
              <a:gd name="connsiteX3" fmla="*/ 7972426 w 7972426"/>
              <a:gd name="connsiteY3" fmla="*/ 147640 h 885825"/>
              <a:gd name="connsiteX4" fmla="*/ 7972426 w 7972426"/>
              <a:gd name="connsiteY4" fmla="*/ 738185 h 885825"/>
              <a:gd name="connsiteX5" fmla="*/ 7824786 w 7972426"/>
              <a:gd name="connsiteY5" fmla="*/ 885825 h 885825"/>
              <a:gd name="connsiteX6" fmla="*/ 147640 w 7972426"/>
              <a:gd name="connsiteY6" fmla="*/ 885825 h 885825"/>
              <a:gd name="connsiteX7" fmla="*/ 0 w 7972426"/>
              <a:gd name="connsiteY7" fmla="*/ 738185 h 885825"/>
              <a:gd name="connsiteX8" fmla="*/ 0 w 7972426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2426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3554056" y="71791"/>
                  <a:pt x="6988544" y="-21596"/>
                  <a:pt x="7824786" y="0"/>
                </a:cubicBezTo>
                <a:cubicBezTo>
                  <a:pt x="7902232" y="2370"/>
                  <a:pt x="7976534" y="50855"/>
                  <a:pt x="7972426" y="147640"/>
                </a:cubicBezTo>
                <a:cubicBezTo>
                  <a:pt x="7959473" y="318700"/>
                  <a:pt x="7938772" y="523360"/>
                  <a:pt x="7972426" y="738185"/>
                </a:cubicBezTo>
                <a:cubicBezTo>
                  <a:pt x="7977447" y="823181"/>
                  <a:pt x="7908560" y="879719"/>
                  <a:pt x="7824786" y="885825"/>
                </a:cubicBezTo>
                <a:cubicBezTo>
                  <a:pt x="4868862" y="914960"/>
                  <a:pt x="3003542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7972426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365655" y="36278"/>
                  <a:pt x="6968258" y="37634"/>
                  <a:pt x="7824786" y="0"/>
                </a:cubicBezTo>
                <a:cubicBezTo>
                  <a:pt x="7918702" y="-6557"/>
                  <a:pt x="7975599" y="66472"/>
                  <a:pt x="7972426" y="147640"/>
                </a:cubicBezTo>
                <a:cubicBezTo>
                  <a:pt x="7998934" y="296884"/>
                  <a:pt x="7993669" y="473303"/>
                  <a:pt x="7972426" y="738185"/>
                </a:cubicBezTo>
                <a:cubicBezTo>
                  <a:pt x="7970497" y="820259"/>
                  <a:pt x="7902529" y="886434"/>
                  <a:pt x="7824786" y="885825"/>
                </a:cubicBezTo>
                <a:cubicBezTo>
                  <a:pt x="6096186" y="950001"/>
                  <a:pt x="2573090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Em sẽ ứng xử như thế nào trong tình huống sau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C9C64-4435-42C7-B9F1-9FE4C8881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1153886"/>
            <a:ext cx="6794776" cy="5192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D9E5FA9-673F-46FB-9FDF-307DF4DC8689}"/>
              </a:ext>
            </a:extLst>
          </p:cNvPr>
          <p:cNvSpPr/>
          <p:nvPr/>
        </p:nvSpPr>
        <p:spPr>
          <a:xfrm>
            <a:off x="7677150" y="1476375"/>
            <a:ext cx="3790950" cy="1104900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Quan sát tranh, tranh vẽ tình huống gì?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50CDF327-7D27-476B-AE22-AA5BA5992583}"/>
              </a:ext>
            </a:extLst>
          </p:cNvPr>
          <p:cNvSpPr/>
          <p:nvPr/>
        </p:nvSpPr>
        <p:spPr>
          <a:xfrm>
            <a:off x="7772400" y="3000375"/>
            <a:ext cx="3790950" cy="704850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Điều gì đang diễn ra?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AA0D7D1D-D04B-465D-96FF-21E688795B57}"/>
              </a:ext>
            </a:extLst>
          </p:cNvPr>
          <p:cNvSpPr/>
          <p:nvPr/>
        </p:nvSpPr>
        <p:spPr>
          <a:xfrm>
            <a:off x="7791450" y="4086224"/>
            <a:ext cx="3790950" cy="1209676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Nếu là em, em sẽ làm gì, nói gì khi gặp tình huống đó?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0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73C84FC-C13B-4584-9200-7E3083E8A6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392393" y="190500"/>
            <a:ext cx="3246658" cy="11156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D6DBF2-79E7-4187-A94F-81777FC5D11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25AFD844-0BC3-4C51-B2E7-549F67BF0033}"/>
              </a:ext>
            </a:extLst>
          </p:cNvPr>
          <p:cNvSpPr/>
          <p:nvPr/>
        </p:nvSpPr>
        <p:spPr>
          <a:xfrm>
            <a:off x="4714875" y="1552576"/>
            <a:ext cx="6353175" cy="2095499"/>
          </a:xfrm>
          <a:prstGeom prst="wedgeRoundRectCallout">
            <a:avLst>
              <a:gd name="adj1" fmla="val 47800"/>
              <a:gd name="adj2" fmla="val 6320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 vẽ: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 đi học về nhìn thấy em của mình đang chơi đồ chơi trên sàn nhà.</a:t>
            </a: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 bàn học vẫn bật sáng. Ti vi đang bật và phát ra âm thanh</a:t>
            </a:r>
          </a:p>
        </p:txBody>
      </p:sp>
      <p:pic>
        <p:nvPicPr>
          <p:cNvPr id="31" name="图片 8">
            <a:extLst>
              <a:ext uri="{FF2B5EF4-FFF2-40B4-BE49-F238E27FC236}">
                <a16:creationId xmlns:a16="http://schemas.microsoft.com/office/drawing/2014/main" id="{71244ECE-CB66-4663-8178-BACC05DAD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15" y="3524249"/>
            <a:ext cx="2100285" cy="32845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D1B50FC-0D59-444D-B011-B6CF6083C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709" y="1208186"/>
            <a:ext cx="4124325" cy="5138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1E99865-D5BE-4A36-A504-2815617FD495}"/>
              </a:ext>
            </a:extLst>
          </p:cNvPr>
          <p:cNvSpPr txBox="1"/>
          <p:nvPr/>
        </p:nvSpPr>
        <p:spPr>
          <a:xfrm>
            <a:off x="4695825" y="4429797"/>
            <a:ext cx="5714999" cy="2092881"/>
          </a:xfrm>
          <a:custGeom>
            <a:avLst/>
            <a:gdLst>
              <a:gd name="connsiteX0" fmla="*/ 0 w 5714999"/>
              <a:gd name="connsiteY0" fmla="*/ 0 h 2092881"/>
              <a:gd name="connsiteX1" fmla="*/ 5714999 w 5714999"/>
              <a:gd name="connsiteY1" fmla="*/ 0 h 2092881"/>
              <a:gd name="connsiteX2" fmla="*/ 5714999 w 5714999"/>
              <a:gd name="connsiteY2" fmla="*/ 2092881 h 2092881"/>
              <a:gd name="connsiteX3" fmla="*/ 0 w 5714999"/>
              <a:gd name="connsiteY3" fmla="*/ 2092881 h 2092881"/>
              <a:gd name="connsiteX4" fmla="*/ 0 w 5714999"/>
              <a:gd name="connsiteY4" fmla="*/ 0 h 20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999" h="2092881" fill="none" extrusionOk="0">
                <a:moveTo>
                  <a:pt x="0" y="0"/>
                </a:moveTo>
                <a:cubicBezTo>
                  <a:pt x="2300373" y="5222"/>
                  <a:pt x="3394046" y="24918"/>
                  <a:pt x="5714999" y="0"/>
                </a:cubicBezTo>
                <a:cubicBezTo>
                  <a:pt x="5553754" y="728296"/>
                  <a:pt x="5671239" y="1570677"/>
                  <a:pt x="5714999" y="2092881"/>
                </a:cubicBezTo>
                <a:cubicBezTo>
                  <a:pt x="4009379" y="1928120"/>
                  <a:pt x="714127" y="2211031"/>
                  <a:pt x="0" y="2092881"/>
                </a:cubicBezTo>
                <a:cubicBezTo>
                  <a:pt x="-55725" y="1493874"/>
                  <a:pt x="17072" y="317554"/>
                  <a:pt x="0" y="0"/>
                </a:cubicBezTo>
                <a:close/>
              </a:path>
              <a:path w="5714999" h="2092881" stroke="0" extrusionOk="0">
                <a:moveTo>
                  <a:pt x="0" y="0"/>
                </a:moveTo>
                <a:cubicBezTo>
                  <a:pt x="728484" y="11849"/>
                  <a:pt x="3822018" y="-161459"/>
                  <a:pt x="5714999" y="0"/>
                </a:cubicBezTo>
                <a:cubicBezTo>
                  <a:pt x="5718129" y="295810"/>
                  <a:pt x="5613823" y="1664235"/>
                  <a:pt x="5714999" y="2092881"/>
                </a:cubicBezTo>
                <a:cubicBezTo>
                  <a:pt x="3612074" y="1947021"/>
                  <a:pt x="2814294" y="2014557"/>
                  <a:pt x="0" y="2092881"/>
                </a:cubicBezTo>
                <a:cubicBezTo>
                  <a:pt x="74291" y="1548887"/>
                  <a:pt x="168006" y="40442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Em sẽ nói với em trai là nên tắt các thiết bị điện khi không sử dụng.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Tắt ti vi khi không xem, tắt đèn khi không sử dụng để tránh lãng phí điện và tiền.</a:t>
            </a:r>
          </a:p>
        </p:txBody>
      </p:sp>
      <p:sp>
        <p:nvSpPr>
          <p:cNvPr id="49" name="Freeform: Shape 34">
            <a:extLst>
              <a:ext uri="{FF2B5EF4-FFF2-40B4-BE49-F238E27FC236}">
                <a16:creationId xmlns:a16="http://schemas.microsoft.com/office/drawing/2014/main" id="{9218A1C5-F2C6-4CDB-BA5E-CCC66CBFD2AB}"/>
              </a:ext>
            </a:extLst>
          </p:cNvPr>
          <p:cNvSpPr/>
          <p:nvPr/>
        </p:nvSpPr>
        <p:spPr>
          <a:xfrm>
            <a:off x="4531142" y="3616284"/>
            <a:ext cx="1412457" cy="698542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0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3517;p75">
            <a:extLst>
              <a:ext uri="{FF2B5EF4-FFF2-40B4-BE49-F238E27FC236}">
                <a16:creationId xmlns:a16="http://schemas.microsoft.com/office/drawing/2014/main" id="{1C113137-4B57-43F1-B47C-426BA309775C}"/>
              </a:ext>
            </a:extLst>
          </p:cNvPr>
          <p:cNvGrpSpPr/>
          <p:nvPr/>
        </p:nvGrpSpPr>
        <p:grpSpPr>
          <a:xfrm>
            <a:off x="2582719" y="4227938"/>
            <a:ext cx="7026563" cy="3373613"/>
            <a:chOff x="1937039" y="3937303"/>
            <a:chExt cx="5269922" cy="2530210"/>
          </a:xfrm>
        </p:grpSpPr>
        <p:sp>
          <p:nvSpPr>
            <p:cNvPr id="85" name="Google Shape;3518;p75">
              <a:extLst>
                <a:ext uri="{FF2B5EF4-FFF2-40B4-BE49-F238E27FC236}">
                  <a16:creationId xmlns:a16="http://schemas.microsoft.com/office/drawing/2014/main" id="{2541F354-8BB0-4AA8-AA8A-2CBE6462DAE8}"/>
                </a:ext>
              </a:extLst>
            </p:cNvPr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519;p75">
              <a:extLst>
                <a:ext uri="{FF2B5EF4-FFF2-40B4-BE49-F238E27FC236}">
                  <a16:creationId xmlns:a16="http://schemas.microsoft.com/office/drawing/2014/main" id="{9DE9FF2F-DAB2-4B9D-940F-2C53C03171C6}"/>
                </a:ext>
              </a:extLst>
            </p:cNvPr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3522;p75">
            <a:extLst>
              <a:ext uri="{FF2B5EF4-FFF2-40B4-BE49-F238E27FC236}">
                <a16:creationId xmlns:a16="http://schemas.microsoft.com/office/drawing/2014/main" id="{D01E943B-3A3F-4F1C-908D-CB68633AC229}"/>
              </a:ext>
            </a:extLst>
          </p:cNvPr>
          <p:cNvSpPr/>
          <p:nvPr/>
        </p:nvSpPr>
        <p:spPr>
          <a:xfrm>
            <a:off x="1276400" y="1828800"/>
            <a:ext cx="9639200" cy="2945500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98D9133-EF02-4832-B60C-8CF348EDC653}"/>
              </a:ext>
            </a:extLst>
          </p:cNvPr>
          <p:cNvSpPr txBox="1"/>
          <p:nvPr/>
        </p:nvSpPr>
        <p:spPr>
          <a:xfrm>
            <a:off x="1790073" y="2084894"/>
            <a:ext cx="9004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4800" b="1" kern="0" dirty="0">
                <a:solidFill>
                  <a:srgbClr val="D4852F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Tắt các thiết bị khi không sử dụng để tiết kiệm điện, tiết kiệm tiền bạc và bảo vệ môi trường.</a:t>
            </a:r>
            <a:endParaRPr lang="en-US" sz="4800" kern="0" dirty="0">
              <a:solidFill>
                <a:srgbClr val="D4852F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A4509E0-9B92-40EF-872C-3882324D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271" y="0"/>
            <a:ext cx="7746656" cy="223539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AEB621A-7BA4-4BED-8686-9279FF64A9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74221" b="68000"/>
          <a:stretch/>
        </p:blipFill>
        <p:spPr>
          <a:xfrm flipH="1">
            <a:off x="8737346" y="4813345"/>
            <a:ext cx="1447767" cy="213686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2E7BB529-7370-4CAE-9E1C-B2B868D843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68667" r="74222"/>
          <a:stretch/>
        </p:blipFill>
        <p:spPr>
          <a:xfrm>
            <a:off x="7767996" y="4661544"/>
            <a:ext cx="1325880" cy="21488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92D1133-BD42-426A-928F-4139B6445C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6" t="33249" r="53183" b="34529"/>
          <a:stretch/>
        </p:blipFill>
        <p:spPr>
          <a:xfrm>
            <a:off x="10016233" y="4404956"/>
            <a:ext cx="1310640" cy="24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522;p75">
            <a:extLst>
              <a:ext uri="{FF2B5EF4-FFF2-40B4-BE49-F238E27FC236}">
                <a16:creationId xmlns:a16="http://schemas.microsoft.com/office/drawing/2014/main" id="{A4474F0C-D5E7-4968-8DC8-9D7C6A0131F0}"/>
              </a:ext>
            </a:extLst>
          </p:cNvPr>
          <p:cNvSpPr/>
          <p:nvPr/>
        </p:nvSpPr>
        <p:spPr>
          <a:xfrm>
            <a:off x="1447850" y="1162049"/>
            <a:ext cx="9639200" cy="2120899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19050" cap="flat" cmpd="sng">
            <a:solidFill>
              <a:srgbClr val="E155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C910540-2CB0-4859-9771-D42ACEF98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263" y="3013155"/>
            <a:ext cx="4974767" cy="335715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8074EF7-1A6E-42C2-95F3-7D3BD28D3A2B}"/>
              </a:ext>
            </a:extLst>
          </p:cNvPr>
          <p:cNvSpPr txBox="1"/>
          <p:nvPr/>
        </p:nvSpPr>
        <p:spPr>
          <a:xfrm>
            <a:off x="1563831" y="1253002"/>
            <a:ext cx="94072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Kể một số việc em và gia đình đã thực hiện để tiêu dùng tiết kiệm, bảo vệ môi trường trong cuộc sống hằng ngày. </a:t>
            </a:r>
            <a:endParaRPr lang="en-US" sz="4000" b="1" kern="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5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9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485;p74">
            <a:extLst>
              <a:ext uri="{FF2B5EF4-FFF2-40B4-BE49-F238E27FC236}">
                <a16:creationId xmlns:a16="http://schemas.microsoft.com/office/drawing/2014/main" id="{EC3008BD-B3D0-46F1-89B8-A82012BC5423}"/>
              </a:ext>
            </a:extLst>
          </p:cNvPr>
          <p:cNvSpPr/>
          <p:nvPr/>
        </p:nvSpPr>
        <p:spPr>
          <a:xfrm>
            <a:off x="2214880" y="491207"/>
            <a:ext cx="7762240" cy="1196325"/>
          </a:xfrm>
          <a:custGeom>
            <a:avLst/>
            <a:gdLst>
              <a:gd name="connsiteX0" fmla="*/ 0 w 7153275"/>
              <a:gd name="connsiteY0" fmla="*/ 91029 h 986120"/>
              <a:gd name="connsiteX1" fmla="*/ 91029 w 7153275"/>
              <a:gd name="connsiteY1" fmla="*/ 0 h 986120"/>
              <a:gd name="connsiteX2" fmla="*/ 648726 w 7153275"/>
              <a:gd name="connsiteY2" fmla="*/ 0 h 986120"/>
              <a:gd name="connsiteX3" fmla="*/ 1345848 w 7153275"/>
              <a:gd name="connsiteY3" fmla="*/ 0 h 986120"/>
              <a:gd name="connsiteX4" fmla="*/ 2042970 w 7153275"/>
              <a:gd name="connsiteY4" fmla="*/ 0 h 986120"/>
              <a:gd name="connsiteX5" fmla="*/ 2809804 w 7153275"/>
              <a:gd name="connsiteY5" fmla="*/ 0 h 986120"/>
              <a:gd name="connsiteX6" fmla="*/ 3297789 w 7153275"/>
              <a:gd name="connsiteY6" fmla="*/ 0 h 986120"/>
              <a:gd name="connsiteX7" fmla="*/ 3925198 w 7153275"/>
              <a:gd name="connsiteY7" fmla="*/ 0 h 986120"/>
              <a:gd name="connsiteX8" fmla="*/ 4482896 w 7153275"/>
              <a:gd name="connsiteY8" fmla="*/ 0 h 986120"/>
              <a:gd name="connsiteX9" fmla="*/ 5180017 w 7153275"/>
              <a:gd name="connsiteY9" fmla="*/ 0 h 986120"/>
              <a:gd name="connsiteX10" fmla="*/ 5877139 w 7153275"/>
              <a:gd name="connsiteY10" fmla="*/ 0 h 986120"/>
              <a:gd name="connsiteX11" fmla="*/ 7062246 w 7153275"/>
              <a:gd name="connsiteY11" fmla="*/ 0 h 986120"/>
              <a:gd name="connsiteX12" fmla="*/ 7153275 w 7153275"/>
              <a:gd name="connsiteY12" fmla="*/ 91029 h 986120"/>
              <a:gd name="connsiteX13" fmla="*/ 7153275 w 7153275"/>
              <a:gd name="connsiteY13" fmla="*/ 485019 h 986120"/>
              <a:gd name="connsiteX14" fmla="*/ 7153275 w 7153275"/>
              <a:gd name="connsiteY14" fmla="*/ 895091 h 986120"/>
              <a:gd name="connsiteX15" fmla="*/ 7062246 w 7153275"/>
              <a:gd name="connsiteY15" fmla="*/ 986120 h 986120"/>
              <a:gd name="connsiteX16" fmla="*/ 6574261 w 7153275"/>
              <a:gd name="connsiteY16" fmla="*/ 986120 h 986120"/>
              <a:gd name="connsiteX17" fmla="*/ 5737715 w 7153275"/>
              <a:gd name="connsiteY17" fmla="*/ 986120 h 986120"/>
              <a:gd name="connsiteX18" fmla="*/ 4901169 w 7153275"/>
              <a:gd name="connsiteY18" fmla="*/ 986120 h 986120"/>
              <a:gd name="connsiteX19" fmla="*/ 4273759 w 7153275"/>
              <a:gd name="connsiteY19" fmla="*/ 986120 h 986120"/>
              <a:gd name="connsiteX20" fmla="*/ 3576638 w 7153275"/>
              <a:gd name="connsiteY20" fmla="*/ 986120 h 986120"/>
              <a:gd name="connsiteX21" fmla="*/ 2879516 w 7153275"/>
              <a:gd name="connsiteY21" fmla="*/ 986120 h 986120"/>
              <a:gd name="connsiteX22" fmla="*/ 2321818 w 7153275"/>
              <a:gd name="connsiteY22" fmla="*/ 986120 h 986120"/>
              <a:gd name="connsiteX23" fmla="*/ 1694409 w 7153275"/>
              <a:gd name="connsiteY23" fmla="*/ 986120 h 986120"/>
              <a:gd name="connsiteX24" fmla="*/ 857863 w 7153275"/>
              <a:gd name="connsiteY24" fmla="*/ 986120 h 986120"/>
              <a:gd name="connsiteX25" fmla="*/ 91029 w 7153275"/>
              <a:gd name="connsiteY25" fmla="*/ 986120 h 986120"/>
              <a:gd name="connsiteX26" fmla="*/ 0 w 7153275"/>
              <a:gd name="connsiteY26" fmla="*/ 895091 h 986120"/>
              <a:gd name="connsiteX27" fmla="*/ 0 w 7153275"/>
              <a:gd name="connsiteY27" fmla="*/ 476979 h 986120"/>
              <a:gd name="connsiteX28" fmla="*/ 0 w 7153275"/>
              <a:gd name="connsiteY28" fmla="*/ 91029 h 9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53275" h="986120" fill="none" extrusionOk="0">
                <a:moveTo>
                  <a:pt x="0" y="91029"/>
                </a:moveTo>
                <a:cubicBezTo>
                  <a:pt x="1696" y="41167"/>
                  <a:pt x="38242" y="4218"/>
                  <a:pt x="91029" y="0"/>
                </a:cubicBezTo>
                <a:cubicBezTo>
                  <a:pt x="319814" y="-15588"/>
                  <a:pt x="484052" y="24735"/>
                  <a:pt x="648726" y="0"/>
                </a:cubicBezTo>
                <a:cubicBezTo>
                  <a:pt x="813400" y="-24735"/>
                  <a:pt x="1112640" y="-2303"/>
                  <a:pt x="1345848" y="0"/>
                </a:cubicBezTo>
                <a:cubicBezTo>
                  <a:pt x="1579056" y="2303"/>
                  <a:pt x="1792328" y="33307"/>
                  <a:pt x="2042970" y="0"/>
                </a:cubicBezTo>
                <a:cubicBezTo>
                  <a:pt x="2293612" y="-33307"/>
                  <a:pt x="2484782" y="-26335"/>
                  <a:pt x="2809804" y="0"/>
                </a:cubicBezTo>
                <a:cubicBezTo>
                  <a:pt x="3134826" y="26335"/>
                  <a:pt x="3149000" y="10085"/>
                  <a:pt x="3297789" y="0"/>
                </a:cubicBezTo>
                <a:cubicBezTo>
                  <a:pt x="3446579" y="-10085"/>
                  <a:pt x="3705795" y="-18592"/>
                  <a:pt x="3925198" y="0"/>
                </a:cubicBezTo>
                <a:cubicBezTo>
                  <a:pt x="4144601" y="18592"/>
                  <a:pt x="4272411" y="-4108"/>
                  <a:pt x="4482896" y="0"/>
                </a:cubicBezTo>
                <a:cubicBezTo>
                  <a:pt x="4693381" y="4108"/>
                  <a:pt x="4831699" y="32875"/>
                  <a:pt x="5180017" y="0"/>
                </a:cubicBezTo>
                <a:cubicBezTo>
                  <a:pt x="5528335" y="-32875"/>
                  <a:pt x="5724111" y="-10471"/>
                  <a:pt x="5877139" y="0"/>
                </a:cubicBezTo>
                <a:cubicBezTo>
                  <a:pt x="6030167" y="10471"/>
                  <a:pt x="6505318" y="34517"/>
                  <a:pt x="7062246" y="0"/>
                </a:cubicBezTo>
                <a:cubicBezTo>
                  <a:pt x="7111540" y="-1665"/>
                  <a:pt x="7150092" y="39943"/>
                  <a:pt x="7153275" y="91029"/>
                </a:cubicBezTo>
                <a:cubicBezTo>
                  <a:pt x="7161618" y="210871"/>
                  <a:pt x="7150287" y="325750"/>
                  <a:pt x="7153275" y="485019"/>
                </a:cubicBezTo>
                <a:cubicBezTo>
                  <a:pt x="7156264" y="644288"/>
                  <a:pt x="7147000" y="795202"/>
                  <a:pt x="7153275" y="895091"/>
                </a:cubicBezTo>
                <a:cubicBezTo>
                  <a:pt x="7150248" y="943839"/>
                  <a:pt x="7113661" y="993437"/>
                  <a:pt x="7062246" y="986120"/>
                </a:cubicBezTo>
                <a:cubicBezTo>
                  <a:pt x="6954241" y="973236"/>
                  <a:pt x="6776163" y="963584"/>
                  <a:pt x="6574261" y="986120"/>
                </a:cubicBezTo>
                <a:cubicBezTo>
                  <a:pt x="6372359" y="1008656"/>
                  <a:pt x="5974931" y="1020959"/>
                  <a:pt x="5737715" y="986120"/>
                </a:cubicBezTo>
                <a:cubicBezTo>
                  <a:pt x="5500499" y="951281"/>
                  <a:pt x="5246411" y="982327"/>
                  <a:pt x="4901169" y="986120"/>
                </a:cubicBezTo>
                <a:cubicBezTo>
                  <a:pt x="4555927" y="989913"/>
                  <a:pt x="4554255" y="1005822"/>
                  <a:pt x="4273759" y="986120"/>
                </a:cubicBezTo>
                <a:cubicBezTo>
                  <a:pt x="3993263" y="966419"/>
                  <a:pt x="3817517" y="978096"/>
                  <a:pt x="3576638" y="986120"/>
                </a:cubicBezTo>
                <a:cubicBezTo>
                  <a:pt x="3335759" y="994144"/>
                  <a:pt x="3177525" y="992492"/>
                  <a:pt x="2879516" y="986120"/>
                </a:cubicBezTo>
                <a:cubicBezTo>
                  <a:pt x="2581507" y="979748"/>
                  <a:pt x="2466383" y="999285"/>
                  <a:pt x="2321818" y="986120"/>
                </a:cubicBezTo>
                <a:cubicBezTo>
                  <a:pt x="2177253" y="972955"/>
                  <a:pt x="1957025" y="958207"/>
                  <a:pt x="1694409" y="986120"/>
                </a:cubicBezTo>
                <a:cubicBezTo>
                  <a:pt x="1431793" y="1014033"/>
                  <a:pt x="1251449" y="1000064"/>
                  <a:pt x="857863" y="986120"/>
                </a:cubicBezTo>
                <a:cubicBezTo>
                  <a:pt x="464277" y="972176"/>
                  <a:pt x="415800" y="993893"/>
                  <a:pt x="91029" y="986120"/>
                </a:cubicBezTo>
                <a:cubicBezTo>
                  <a:pt x="42763" y="990198"/>
                  <a:pt x="-859" y="944298"/>
                  <a:pt x="0" y="895091"/>
                </a:cubicBezTo>
                <a:cubicBezTo>
                  <a:pt x="-14462" y="789015"/>
                  <a:pt x="404" y="652294"/>
                  <a:pt x="0" y="476979"/>
                </a:cubicBezTo>
                <a:cubicBezTo>
                  <a:pt x="-404" y="301664"/>
                  <a:pt x="3349" y="201357"/>
                  <a:pt x="0" y="91029"/>
                </a:cubicBezTo>
                <a:close/>
              </a:path>
              <a:path w="7153275" h="986120" stroke="0" extrusionOk="0">
                <a:moveTo>
                  <a:pt x="0" y="91029"/>
                </a:moveTo>
                <a:cubicBezTo>
                  <a:pt x="1882" y="36654"/>
                  <a:pt x="42261" y="2181"/>
                  <a:pt x="91029" y="0"/>
                </a:cubicBezTo>
                <a:cubicBezTo>
                  <a:pt x="377202" y="-8469"/>
                  <a:pt x="506099" y="-19187"/>
                  <a:pt x="857863" y="0"/>
                </a:cubicBezTo>
                <a:cubicBezTo>
                  <a:pt x="1209627" y="19187"/>
                  <a:pt x="1194873" y="-2865"/>
                  <a:pt x="1345848" y="0"/>
                </a:cubicBezTo>
                <a:cubicBezTo>
                  <a:pt x="1496823" y="2865"/>
                  <a:pt x="1751434" y="13332"/>
                  <a:pt x="2042970" y="0"/>
                </a:cubicBezTo>
                <a:cubicBezTo>
                  <a:pt x="2334506" y="-13332"/>
                  <a:pt x="2432628" y="18574"/>
                  <a:pt x="2530955" y="0"/>
                </a:cubicBezTo>
                <a:cubicBezTo>
                  <a:pt x="2629283" y="-18574"/>
                  <a:pt x="2903329" y="15017"/>
                  <a:pt x="3228077" y="0"/>
                </a:cubicBezTo>
                <a:cubicBezTo>
                  <a:pt x="3552825" y="-15017"/>
                  <a:pt x="3643679" y="-7854"/>
                  <a:pt x="3994911" y="0"/>
                </a:cubicBezTo>
                <a:cubicBezTo>
                  <a:pt x="4346143" y="7854"/>
                  <a:pt x="4516727" y="29715"/>
                  <a:pt x="4831457" y="0"/>
                </a:cubicBezTo>
                <a:cubicBezTo>
                  <a:pt x="5146187" y="-29715"/>
                  <a:pt x="5138285" y="11791"/>
                  <a:pt x="5319442" y="0"/>
                </a:cubicBezTo>
                <a:cubicBezTo>
                  <a:pt x="5500600" y="-11791"/>
                  <a:pt x="5711649" y="-24986"/>
                  <a:pt x="5877139" y="0"/>
                </a:cubicBezTo>
                <a:cubicBezTo>
                  <a:pt x="6042629" y="24986"/>
                  <a:pt x="6172178" y="20920"/>
                  <a:pt x="6365124" y="0"/>
                </a:cubicBezTo>
                <a:cubicBezTo>
                  <a:pt x="6558070" y="-20920"/>
                  <a:pt x="6826733" y="-24413"/>
                  <a:pt x="7062246" y="0"/>
                </a:cubicBezTo>
                <a:cubicBezTo>
                  <a:pt x="7106518" y="9466"/>
                  <a:pt x="7160947" y="32007"/>
                  <a:pt x="7153275" y="91029"/>
                </a:cubicBezTo>
                <a:cubicBezTo>
                  <a:pt x="7133394" y="279119"/>
                  <a:pt x="7133118" y="393145"/>
                  <a:pt x="7153275" y="509141"/>
                </a:cubicBezTo>
                <a:cubicBezTo>
                  <a:pt x="7173432" y="625137"/>
                  <a:pt x="7148209" y="777110"/>
                  <a:pt x="7153275" y="895091"/>
                </a:cubicBezTo>
                <a:cubicBezTo>
                  <a:pt x="7155732" y="934684"/>
                  <a:pt x="7113652" y="986456"/>
                  <a:pt x="7062246" y="986120"/>
                </a:cubicBezTo>
                <a:cubicBezTo>
                  <a:pt x="6932406" y="989008"/>
                  <a:pt x="6791734" y="1010088"/>
                  <a:pt x="6574261" y="986120"/>
                </a:cubicBezTo>
                <a:cubicBezTo>
                  <a:pt x="6356789" y="962152"/>
                  <a:pt x="6215601" y="968646"/>
                  <a:pt x="6016563" y="986120"/>
                </a:cubicBezTo>
                <a:cubicBezTo>
                  <a:pt x="5817525" y="1003594"/>
                  <a:pt x="5671945" y="1005229"/>
                  <a:pt x="5528578" y="986120"/>
                </a:cubicBezTo>
                <a:cubicBezTo>
                  <a:pt x="5385211" y="967011"/>
                  <a:pt x="4915295" y="950444"/>
                  <a:pt x="4692032" y="986120"/>
                </a:cubicBezTo>
                <a:cubicBezTo>
                  <a:pt x="4468769" y="1021796"/>
                  <a:pt x="4254350" y="979503"/>
                  <a:pt x="4134335" y="986120"/>
                </a:cubicBezTo>
                <a:cubicBezTo>
                  <a:pt x="4014320" y="992737"/>
                  <a:pt x="3662855" y="1017488"/>
                  <a:pt x="3437213" y="986120"/>
                </a:cubicBezTo>
                <a:cubicBezTo>
                  <a:pt x="3211571" y="954752"/>
                  <a:pt x="3048862" y="1023968"/>
                  <a:pt x="2670379" y="986120"/>
                </a:cubicBezTo>
                <a:cubicBezTo>
                  <a:pt x="2291896" y="948272"/>
                  <a:pt x="2258656" y="989875"/>
                  <a:pt x="1903545" y="986120"/>
                </a:cubicBezTo>
                <a:cubicBezTo>
                  <a:pt x="1548434" y="982365"/>
                  <a:pt x="1486436" y="988090"/>
                  <a:pt x="1276136" y="986120"/>
                </a:cubicBezTo>
                <a:cubicBezTo>
                  <a:pt x="1065836" y="984150"/>
                  <a:pt x="991090" y="969618"/>
                  <a:pt x="788151" y="986120"/>
                </a:cubicBezTo>
                <a:cubicBezTo>
                  <a:pt x="585213" y="1002622"/>
                  <a:pt x="371084" y="994676"/>
                  <a:pt x="91029" y="986120"/>
                </a:cubicBezTo>
                <a:cubicBezTo>
                  <a:pt x="39006" y="985906"/>
                  <a:pt x="3847" y="938132"/>
                  <a:pt x="0" y="895091"/>
                </a:cubicBezTo>
                <a:cubicBezTo>
                  <a:pt x="-16462" y="789929"/>
                  <a:pt x="11955" y="580970"/>
                  <a:pt x="0" y="501101"/>
                </a:cubicBezTo>
                <a:cubicBezTo>
                  <a:pt x="-11955" y="421232"/>
                  <a:pt x="1762" y="287220"/>
                  <a:pt x="0" y="91029"/>
                </a:cubicBezTo>
                <a:close/>
              </a:path>
            </a:pathLst>
          </a:custGeom>
          <a:solidFill>
            <a:srgbClr val="E1556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266176630">
                  <a:custGeom>
                    <a:avLst/>
                    <a:gdLst>
                      <a:gd name="connsiteX0" fmla="*/ 0 w 7762240"/>
                      <a:gd name="connsiteY0" fmla="*/ 110433 h 1196325"/>
                      <a:gd name="connsiteX1" fmla="*/ 110433 w 7762240"/>
                      <a:gd name="connsiteY1" fmla="*/ 0 h 1196325"/>
                      <a:gd name="connsiteX2" fmla="*/ 569771 w 7762240"/>
                      <a:gd name="connsiteY2" fmla="*/ 0 h 1196325"/>
                      <a:gd name="connsiteX3" fmla="*/ 1330764 w 7762240"/>
                      <a:gd name="connsiteY3" fmla="*/ 0 h 1196325"/>
                      <a:gd name="connsiteX4" fmla="*/ 1790103 w 7762240"/>
                      <a:gd name="connsiteY4" fmla="*/ 0 h 1196325"/>
                      <a:gd name="connsiteX5" fmla="*/ 2400268 w 7762240"/>
                      <a:gd name="connsiteY5" fmla="*/ 0 h 1196325"/>
                      <a:gd name="connsiteX6" fmla="*/ 2935020 w 7762240"/>
                      <a:gd name="connsiteY6" fmla="*/ 0 h 1196325"/>
                      <a:gd name="connsiteX7" fmla="*/ 3620600 w 7762240"/>
                      <a:gd name="connsiteY7" fmla="*/ 0 h 1196325"/>
                      <a:gd name="connsiteX8" fmla="*/ 4306179 w 7762240"/>
                      <a:gd name="connsiteY8" fmla="*/ 0 h 1196325"/>
                      <a:gd name="connsiteX9" fmla="*/ 5142586 w 7762240"/>
                      <a:gd name="connsiteY9" fmla="*/ 0 h 1196325"/>
                      <a:gd name="connsiteX10" fmla="*/ 5903579 w 7762240"/>
                      <a:gd name="connsiteY10" fmla="*/ 0 h 1196325"/>
                      <a:gd name="connsiteX11" fmla="*/ 6739986 w 7762240"/>
                      <a:gd name="connsiteY11" fmla="*/ 0 h 1196325"/>
                      <a:gd name="connsiteX12" fmla="*/ 7651807 w 7762240"/>
                      <a:gd name="connsiteY12" fmla="*/ 0 h 1196325"/>
                      <a:gd name="connsiteX13" fmla="*/ 7762240 w 7762240"/>
                      <a:gd name="connsiteY13" fmla="*/ 110433 h 1196325"/>
                      <a:gd name="connsiteX14" fmla="*/ 7762240 w 7762240"/>
                      <a:gd name="connsiteY14" fmla="*/ 568899 h 1196325"/>
                      <a:gd name="connsiteX15" fmla="*/ 7762240 w 7762240"/>
                      <a:gd name="connsiteY15" fmla="*/ 1085892 h 1196325"/>
                      <a:gd name="connsiteX16" fmla="*/ 7651807 w 7762240"/>
                      <a:gd name="connsiteY16" fmla="*/ 1196325 h 1196325"/>
                      <a:gd name="connsiteX17" fmla="*/ 7041641 w 7762240"/>
                      <a:gd name="connsiteY17" fmla="*/ 1196325 h 1196325"/>
                      <a:gd name="connsiteX18" fmla="*/ 6356062 w 7762240"/>
                      <a:gd name="connsiteY18" fmla="*/ 1196325 h 1196325"/>
                      <a:gd name="connsiteX19" fmla="*/ 5670482 w 7762240"/>
                      <a:gd name="connsiteY19" fmla="*/ 1196325 h 1196325"/>
                      <a:gd name="connsiteX20" fmla="*/ 5135730 w 7762240"/>
                      <a:gd name="connsiteY20" fmla="*/ 1196325 h 1196325"/>
                      <a:gd name="connsiteX21" fmla="*/ 4525565 w 7762240"/>
                      <a:gd name="connsiteY21" fmla="*/ 1196325 h 1196325"/>
                      <a:gd name="connsiteX22" fmla="*/ 3689158 w 7762240"/>
                      <a:gd name="connsiteY22" fmla="*/ 1196325 h 1196325"/>
                      <a:gd name="connsiteX23" fmla="*/ 3154406 w 7762240"/>
                      <a:gd name="connsiteY23" fmla="*/ 1196325 h 1196325"/>
                      <a:gd name="connsiteX24" fmla="*/ 2695068 w 7762240"/>
                      <a:gd name="connsiteY24" fmla="*/ 1196325 h 1196325"/>
                      <a:gd name="connsiteX25" fmla="*/ 2235729 w 7762240"/>
                      <a:gd name="connsiteY25" fmla="*/ 1196325 h 1196325"/>
                      <a:gd name="connsiteX26" fmla="*/ 1550150 w 7762240"/>
                      <a:gd name="connsiteY26" fmla="*/ 1196325 h 1196325"/>
                      <a:gd name="connsiteX27" fmla="*/ 1090812 w 7762240"/>
                      <a:gd name="connsiteY27" fmla="*/ 1196325 h 1196325"/>
                      <a:gd name="connsiteX28" fmla="*/ 110433 w 7762240"/>
                      <a:gd name="connsiteY28" fmla="*/ 1196325 h 1196325"/>
                      <a:gd name="connsiteX29" fmla="*/ 0 w 7762240"/>
                      <a:gd name="connsiteY29" fmla="*/ 1085892 h 1196325"/>
                      <a:gd name="connsiteX30" fmla="*/ 0 w 7762240"/>
                      <a:gd name="connsiteY30" fmla="*/ 627426 h 1196325"/>
                      <a:gd name="connsiteX31" fmla="*/ 0 w 7762240"/>
                      <a:gd name="connsiteY31" fmla="*/ 110433 h 1196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7762240" h="1196325" fill="none" extrusionOk="0">
                        <a:moveTo>
                          <a:pt x="0" y="110433"/>
                        </a:moveTo>
                        <a:cubicBezTo>
                          <a:pt x="-3794" y="37882"/>
                          <a:pt x="52607" y="11402"/>
                          <a:pt x="110433" y="0"/>
                        </a:cubicBezTo>
                        <a:cubicBezTo>
                          <a:pt x="336535" y="-20513"/>
                          <a:pt x="417250" y="-13211"/>
                          <a:pt x="569771" y="0"/>
                        </a:cubicBezTo>
                        <a:cubicBezTo>
                          <a:pt x="722292" y="13211"/>
                          <a:pt x="1116380" y="9519"/>
                          <a:pt x="1330764" y="0"/>
                        </a:cubicBezTo>
                        <a:cubicBezTo>
                          <a:pt x="1545148" y="-9519"/>
                          <a:pt x="1566745" y="12454"/>
                          <a:pt x="1790103" y="0"/>
                        </a:cubicBezTo>
                        <a:cubicBezTo>
                          <a:pt x="2013461" y="-12454"/>
                          <a:pt x="2247806" y="12643"/>
                          <a:pt x="2400268" y="0"/>
                        </a:cubicBezTo>
                        <a:cubicBezTo>
                          <a:pt x="2552731" y="-12643"/>
                          <a:pt x="2713243" y="-12830"/>
                          <a:pt x="2935020" y="0"/>
                        </a:cubicBezTo>
                        <a:cubicBezTo>
                          <a:pt x="3156797" y="12830"/>
                          <a:pt x="3374416" y="-7574"/>
                          <a:pt x="3620600" y="0"/>
                        </a:cubicBezTo>
                        <a:cubicBezTo>
                          <a:pt x="3866784" y="7574"/>
                          <a:pt x="4107257" y="26505"/>
                          <a:pt x="4306179" y="0"/>
                        </a:cubicBezTo>
                        <a:cubicBezTo>
                          <a:pt x="4505101" y="-26505"/>
                          <a:pt x="4763065" y="40585"/>
                          <a:pt x="5142586" y="0"/>
                        </a:cubicBezTo>
                        <a:cubicBezTo>
                          <a:pt x="5522107" y="-40585"/>
                          <a:pt x="5706069" y="-1274"/>
                          <a:pt x="5903579" y="0"/>
                        </a:cubicBezTo>
                        <a:cubicBezTo>
                          <a:pt x="6101089" y="1274"/>
                          <a:pt x="6436741" y="-27732"/>
                          <a:pt x="6739986" y="0"/>
                        </a:cubicBezTo>
                        <a:cubicBezTo>
                          <a:pt x="7043231" y="27732"/>
                          <a:pt x="7460078" y="40628"/>
                          <a:pt x="7651807" y="0"/>
                        </a:cubicBezTo>
                        <a:cubicBezTo>
                          <a:pt x="7715806" y="-13926"/>
                          <a:pt x="7760801" y="40107"/>
                          <a:pt x="7762240" y="110433"/>
                        </a:cubicBezTo>
                        <a:cubicBezTo>
                          <a:pt x="7777194" y="207141"/>
                          <a:pt x="7752589" y="411675"/>
                          <a:pt x="7762240" y="568899"/>
                        </a:cubicBezTo>
                        <a:cubicBezTo>
                          <a:pt x="7771891" y="726123"/>
                          <a:pt x="7770006" y="894978"/>
                          <a:pt x="7762240" y="1085892"/>
                        </a:cubicBezTo>
                        <a:cubicBezTo>
                          <a:pt x="7767869" y="1148552"/>
                          <a:pt x="7709224" y="1192420"/>
                          <a:pt x="7651807" y="1196325"/>
                        </a:cubicBezTo>
                        <a:cubicBezTo>
                          <a:pt x="7459056" y="1189266"/>
                          <a:pt x="7299752" y="1181154"/>
                          <a:pt x="7041641" y="1196325"/>
                        </a:cubicBezTo>
                        <a:cubicBezTo>
                          <a:pt x="6783530" y="1211496"/>
                          <a:pt x="6493982" y="1168195"/>
                          <a:pt x="6356062" y="1196325"/>
                        </a:cubicBezTo>
                        <a:cubicBezTo>
                          <a:pt x="6218142" y="1224455"/>
                          <a:pt x="5856383" y="1192407"/>
                          <a:pt x="5670482" y="1196325"/>
                        </a:cubicBezTo>
                        <a:cubicBezTo>
                          <a:pt x="5484581" y="1200243"/>
                          <a:pt x="5288482" y="1207771"/>
                          <a:pt x="5135730" y="1196325"/>
                        </a:cubicBezTo>
                        <a:cubicBezTo>
                          <a:pt x="4982978" y="1184879"/>
                          <a:pt x="4708579" y="1205880"/>
                          <a:pt x="4525565" y="1196325"/>
                        </a:cubicBezTo>
                        <a:cubicBezTo>
                          <a:pt x="4342551" y="1186770"/>
                          <a:pt x="4071972" y="1165345"/>
                          <a:pt x="3689158" y="1196325"/>
                        </a:cubicBezTo>
                        <a:cubicBezTo>
                          <a:pt x="3306344" y="1227305"/>
                          <a:pt x="3362992" y="1213069"/>
                          <a:pt x="3154406" y="1196325"/>
                        </a:cubicBezTo>
                        <a:cubicBezTo>
                          <a:pt x="2945820" y="1179581"/>
                          <a:pt x="2799559" y="1195867"/>
                          <a:pt x="2695068" y="1196325"/>
                        </a:cubicBezTo>
                        <a:cubicBezTo>
                          <a:pt x="2590577" y="1196783"/>
                          <a:pt x="2438598" y="1199208"/>
                          <a:pt x="2235729" y="1196325"/>
                        </a:cubicBezTo>
                        <a:cubicBezTo>
                          <a:pt x="2032860" y="1193442"/>
                          <a:pt x="1834741" y="1224498"/>
                          <a:pt x="1550150" y="1196325"/>
                        </a:cubicBezTo>
                        <a:cubicBezTo>
                          <a:pt x="1265559" y="1168152"/>
                          <a:pt x="1184133" y="1173955"/>
                          <a:pt x="1090812" y="1196325"/>
                        </a:cubicBezTo>
                        <a:cubicBezTo>
                          <a:pt x="997491" y="1218695"/>
                          <a:pt x="369705" y="1156225"/>
                          <a:pt x="110433" y="1196325"/>
                        </a:cubicBezTo>
                        <a:cubicBezTo>
                          <a:pt x="59952" y="1199437"/>
                          <a:pt x="-13766" y="1148909"/>
                          <a:pt x="0" y="1085892"/>
                        </a:cubicBezTo>
                        <a:cubicBezTo>
                          <a:pt x="-8480" y="893012"/>
                          <a:pt x="5319" y="740624"/>
                          <a:pt x="0" y="627426"/>
                        </a:cubicBezTo>
                        <a:cubicBezTo>
                          <a:pt x="-5319" y="514228"/>
                          <a:pt x="4604" y="356966"/>
                          <a:pt x="0" y="110433"/>
                        </a:cubicBezTo>
                        <a:close/>
                      </a:path>
                      <a:path w="7762240" h="1196325" stroke="0" extrusionOk="0">
                        <a:moveTo>
                          <a:pt x="0" y="110433"/>
                        </a:moveTo>
                        <a:cubicBezTo>
                          <a:pt x="4093" y="40524"/>
                          <a:pt x="51000" y="2254"/>
                          <a:pt x="110433" y="0"/>
                        </a:cubicBezTo>
                        <a:cubicBezTo>
                          <a:pt x="278092" y="14575"/>
                          <a:pt x="599021" y="-11644"/>
                          <a:pt x="871426" y="0"/>
                        </a:cubicBezTo>
                        <a:cubicBezTo>
                          <a:pt x="1143831" y="11644"/>
                          <a:pt x="1141120" y="19554"/>
                          <a:pt x="1330764" y="0"/>
                        </a:cubicBezTo>
                        <a:cubicBezTo>
                          <a:pt x="1520408" y="-19554"/>
                          <a:pt x="1754771" y="26278"/>
                          <a:pt x="2016344" y="0"/>
                        </a:cubicBezTo>
                        <a:cubicBezTo>
                          <a:pt x="2277917" y="-26278"/>
                          <a:pt x="2318726" y="16904"/>
                          <a:pt x="2475682" y="0"/>
                        </a:cubicBezTo>
                        <a:cubicBezTo>
                          <a:pt x="2632638" y="-16904"/>
                          <a:pt x="2848597" y="24248"/>
                          <a:pt x="3161262" y="0"/>
                        </a:cubicBezTo>
                        <a:cubicBezTo>
                          <a:pt x="3473927" y="-24248"/>
                          <a:pt x="3556232" y="-32764"/>
                          <a:pt x="3922255" y="0"/>
                        </a:cubicBezTo>
                        <a:cubicBezTo>
                          <a:pt x="4288278" y="32764"/>
                          <a:pt x="4404205" y="26906"/>
                          <a:pt x="4758662" y="0"/>
                        </a:cubicBezTo>
                        <a:cubicBezTo>
                          <a:pt x="5113119" y="-26906"/>
                          <a:pt x="5007685" y="7533"/>
                          <a:pt x="5218000" y="0"/>
                        </a:cubicBezTo>
                        <a:cubicBezTo>
                          <a:pt x="5428315" y="-7533"/>
                          <a:pt x="5526122" y="6867"/>
                          <a:pt x="5752752" y="0"/>
                        </a:cubicBezTo>
                        <a:cubicBezTo>
                          <a:pt x="5979382" y="-6867"/>
                          <a:pt x="6040525" y="-18745"/>
                          <a:pt x="6212090" y="0"/>
                        </a:cubicBezTo>
                        <a:cubicBezTo>
                          <a:pt x="6383655" y="18745"/>
                          <a:pt x="6748984" y="-12795"/>
                          <a:pt x="7048497" y="0"/>
                        </a:cubicBezTo>
                        <a:cubicBezTo>
                          <a:pt x="7348010" y="12795"/>
                          <a:pt x="7451900" y="23876"/>
                          <a:pt x="7651807" y="0"/>
                        </a:cubicBezTo>
                        <a:cubicBezTo>
                          <a:pt x="7713021" y="-9091"/>
                          <a:pt x="7766746" y="56855"/>
                          <a:pt x="7762240" y="110433"/>
                        </a:cubicBezTo>
                        <a:cubicBezTo>
                          <a:pt x="7765901" y="205739"/>
                          <a:pt x="7753089" y="442506"/>
                          <a:pt x="7762240" y="568899"/>
                        </a:cubicBezTo>
                        <a:cubicBezTo>
                          <a:pt x="7771391" y="695292"/>
                          <a:pt x="7737667" y="832693"/>
                          <a:pt x="7762240" y="1085892"/>
                        </a:cubicBezTo>
                        <a:cubicBezTo>
                          <a:pt x="7758601" y="1148034"/>
                          <a:pt x="7699379" y="1198847"/>
                          <a:pt x="7651807" y="1196325"/>
                        </a:cubicBezTo>
                        <a:cubicBezTo>
                          <a:pt x="7427219" y="1166509"/>
                          <a:pt x="7304404" y="1211610"/>
                          <a:pt x="7041641" y="1196325"/>
                        </a:cubicBezTo>
                        <a:cubicBezTo>
                          <a:pt x="6778878" y="1181040"/>
                          <a:pt x="6738980" y="1189833"/>
                          <a:pt x="6582303" y="1196325"/>
                        </a:cubicBezTo>
                        <a:cubicBezTo>
                          <a:pt x="6425626" y="1202817"/>
                          <a:pt x="6041175" y="1212244"/>
                          <a:pt x="5745896" y="1196325"/>
                        </a:cubicBezTo>
                        <a:cubicBezTo>
                          <a:pt x="5450617" y="1180406"/>
                          <a:pt x="5368287" y="1213224"/>
                          <a:pt x="5211144" y="1196325"/>
                        </a:cubicBezTo>
                        <a:cubicBezTo>
                          <a:pt x="5054001" y="1179426"/>
                          <a:pt x="4856979" y="1182636"/>
                          <a:pt x="4525565" y="1196325"/>
                        </a:cubicBezTo>
                        <a:cubicBezTo>
                          <a:pt x="4194151" y="1210014"/>
                          <a:pt x="4022902" y="1166493"/>
                          <a:pt x="3764571" y="1196325"/>
                        </a:cubicBezTo>
                        <a:cubicBezTo>
                          <a:pt x="3506240" y="1226157"/>
                          <a:pt x="3223304" y="1205312"/>
                          <a:pt x="3003578" y="1196325"/>
                        </a:cubicBezTo>
                        <a:cubicBezTo>
                          <a:pt x="2783852" y="1187338"/>
                          <a:pt x="2588303" y="1189595"/>
                          <a:pt x="2393413" y="1196325"/>
                        </a:cubicBezTo>
                        <a:cubicBezTo>
                          <a:pt x="2198523" y="1203055"/>
                          <a:pt x="2080035" y="1213512"/>
                          <a:pt x="1934074" y="1196325"/>
                        </a:cubicBezTo>
                        <a:cubicBezTo>
                          <a:pt x="1788113" y="1179138"/>
                          <a:pt x="1436854" y="1218984"/>
                          <a:pt x="1173081" y="1196325"/>
                        </a:cubicBezTo>
                        <a:cubicBezTo>
                          <a:pt x="909308" y="1173666"/>
                          <a:pt x="932441" y="1213464"/>
                          <a:pt x="713743" y="1196325"/>
                        </a:cubicBezTo>
                        <a:cubicBezTo>
                          <a:pt x="495045" y="1179186"/>
                          <a:pt x="340130" y="1203270"/>
                          <a:pt x="110433" y="1196325"/>
                        </a:cubicBezTo>
                        <a:cubicBezTo>
                          <a:pt x="51707" y="1184648"/>
                          <a:pt x="-513" y="1141265"/>
                          <a:pt x="0" y="1085892"/>
                        </a:cubicBezTo>
                        <a:cubicBezTo>
                          <a:pt x="-14157" y="853925"/>
                          <a:pt x="5522" y="785525"/>
                          <a:pt x="0" y="588408"/>
                        </a:cubicBezTo>
                        <a:cubicBezTo>
                          <a:pt x="-5522" y="391291"/>
                          <a:pt x="-16664" y="303910"/>
                          <a:pt x="0" y="110433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nl-NL" sz="36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hững việc làm để tiết kiệm tiêu dùng, bảo vệ môi trường:</a:t>
            </a:r>
            <a:endParaRPr lang="en-US" sz="3600" b="1" dirty="0">
              <a:solidFill>
                <a:srgbClr val="FFFF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6605A-CF89-4B4F-8AB9-928C1AD0AD51}"/>
              </a:ext>
            </a:extLst>
          </p:cNvPr>
          <p:cNvSpPr txBox="1"/>
          <p:nvPr/>
        </p:nvSpPr>
        <p:spPr>
          <a:xfrm>
            <a:off x="1905000" y="1857375"/>
            <a:ext cx="797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Tắt các thiết bị điện trước khi ra ngoài.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3D4D4E-7A5A-4D76-AC78-3AEB084CFCED}"/>
              </a:ext>
            </a:extLst>
          </p:cNvPr>
          <p:cNvSpPr txBox="1"/>
          <p:nvPr/>
        </p:nvSpPr>
        <p:spPr>
          <a:xfrm>
            <a:off x="1962150" y="2295525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Không lãng phí thức ăn.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C751EE-9DBE-4768-90EA-928A372D3FC3}"/>
              </a:ext>
            </a:extLst>
          </p:cNvPr>
          <p:cNvSpPr txBox="1"/>
          <p:nvPr/>
        </p:nvSpPr>
        <p:spPr>
          <a:xfrm>
            <a:off x="1943100" y="2733675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các nguồn năng lượng xanh.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CE0D34-5141-4CA7-9EED-080DCB6A330B}"/>
              </a:ext>
            </a:extLst>
          </p:cNvPr>
          <p:cNvSpPr txBox="1"/>
          <p:nvPr/>
        </p:nvSpPr>
        <p:spPr>
          <a:xfrm>
            <a:off x="1962150" y="3181350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túi giấy, túi vải thay cho túi nilon.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EE8E3E-9CFB-4766-8606-F7E4125D474D}"/>
              </a:ext>
            </a:extLst>
          </p:cNvPr>
          <p:cNvSpPr txBox="1"/>
          <p:nvPr/>
        </p:nvSpPr>
        <p:spPr>
          <a:xfrm>
            <a:off x="1924050" y="3686175"/>
            <a:ext cx="9267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đồ dùng ở trong nhà một cách cẩn thận để tránh hư hỏng. 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86E3BC-DA9D-4777-A911-6C6DC56514BC}"/>
              </a:ext>
            </a:extLst>
          </p:cNvPr>
          <p:cNvSpPr txBox="1"/>
          <p:nvPr/>
        </p:nvSpPr>
        <p:spPr>
          <a:xfrm>
            <a:off x="1905000" y="4667250"/>
            <a:ext cx="797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Không mua các đồ dùng, đồ chơi không cần thiết. 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FA9FD8-94E0-4B30-A49A-C8C9503C3CAF}"/>
              </a:ext>
            </a:extLst>
          </p:cNvPr>
          <p:cNvSpPr txBox="1"/>
          <p:nvPr/>
        </p:nvSpPr>
        <p:spPr>
          <a:xfrm>
            <a:off x="1952625" y="5248275"/>
            <a:ext cx="7972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các bộ phận của thực vật để làm thức ăn cho các vật nuôi hoặc làm phân bón.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03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9DB7A-B0A1-40B9-9BDA-C068177DCF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002" y="2647517"/>
            <a:ext cx="4572396" cy="1201016"/>
          </a:xfrm>
          <a:prstGeom prst="rect">
            <a:avLst/>
          </a:prstGeom>
        </p:spPr>
      </p:pic>
      <p:sp>
        <p:nvSpPr>
          <p:cNvPr id="326" name="TextBox 325">
            <a:extLst>
              <a:ext uri="{FF2B5EF4-FFF2-40B4-BE49-F238E27FC236}">
                <a16:creationId xmlns:a16="http://schemas.microsoft.com/office/drawing/2014/main" id="{DC5835D9-9926-4DA4-AFEB-FB70AC329906}"/>
              </a:ext>
            </a:extLst>
          </p:cNvPr>
          <p:cNvSpPr txBox="1"/>
          <p:nvPr/>
        </p:nvSpPr>
        <p:spPr>
          <a:xfrm>
            <a:off x="7826339" y="6488668"/>
            <a:ext cx="6878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: 0972.115.126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72940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artoon students Royalty Free Vector Image - VectorStock">
            <a:extLst>
              <a:ext uri="{FF2B5EF4-FFF2-40B4-BE49-F238E27FC236}">
                <a16:creationId xmlns:a16="http://schemas.microsoft.com/office/drawing/2014/main" id="{AD6A991C-7521-4B31-AEA2-FDC2CD57B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993144" y="2154262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7835A-46E0-487E-83C2-FC8F12BA9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911" y="1129761"/>
            <a:ext cx="8668959" cy="8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68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299" y="1428750"/>
            <a:ext cx="3895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êu tên các địa danh ở địa phương em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690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299" y="1428750"/>
            <a:ext cx="3895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việc nên làm để  bảo vệ môi trường.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23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01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9A57C-708A-4FA5-B390-262E7DB35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250" y="2650565"/>
            <a:ext cx="5005250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E1520E44-6728-4433-A1D7-6AA661A1133F}"/>
              </a:ext>
            </a:extLst>
          </p:cNvPr>
          <p:cNvSpPr/>
          <p:nvPr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22267BB3-C7A0-4D71-809F-0BAD1676ADDE}"/>
              </a:ext>
            </a:extLst>
          </p:cNvPr>
          <p:cNvSpPr/>
          <p:nvPr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585B5D6-9992-40F6-B3D0-858D0986D71B}"/>
              </a:ext>
            </a:extLst>
          </p:cNvPr>
          <p:cNvSpPr/>
          <p:nvPr/>
        </p:nvSpPr>
        <p:spPr>
          <a:xfrm>
            <a:off x="1414041" y="853633"/>
            <a:ext cx="9363919" cy="51507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AE62C07E-54A4-4022-A579-44B52E5A69F2}"/>
              </a:ext>
            </a:extLst>
          </p:cNvPr>
          <p:cNvSpPr/>
          <p:nvPr/>
        </p:nvSpPr>
        <p:spPr>
          <a:xfrm>
            <a:off x="1898544" y="1314532"/>
            <a:ext cx="8394912" cy="4228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23F737CC-7930-4493-A9B2-EBDC855453E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89685" y="126678"/>
            <a:ext cx="1664097" cy="157517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57AA8D6E-01A1-45A5-A037-C87404BDE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7" t="46922" r="1330" b="8050"/>
          <a:stretch/>
        </p:blipFill>
        <p:spPr>
          <a:xfrm>
            <a:off x="7999565" y="1476375"/>
            <a:ext cx="3482003" cy="412267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75C7F911-0F7A-4410-B786-3D88FE37896E}"/>
              </a:ext>
            </a:extLst>
          </p:cNvPr>
          <p:cNvSpPr/>
          <p:nvPr/>
        </p:nvSpPr>
        <p:spPr>
          <a:xfrm flipH="1">
            <a:off x="2563227" y="4984121"/>
            <a:ext cx="8797195" cy="1020245"/>
          </a:xfrm>
          <a:custGeom>
            <a:avLst/>
            <a:gdLst>
              <a:gd name="connsiteX0" fmla="*/ 5012747 w 8797195"/>
              <a:gd name="connsiteY0" fmla="*/ 0 h 1125760"/>
              <a:gd name="connsiteX1" fmla="*/ 4944692 w 8797195"/>
              <a:gd name="connsiteY1" fmla="*/ 5100 h 1125760"/>
              <a:gd name="connsiteX2" fmla="*/ 896139 w 8797195"/>
              <a:gd name="connsiteY2" fmla="*/ 0 h 1125760"/>
              <a:gd name="connsiteX3" fmla="*/ 0 w 8797195"/>
              <a:gd name="connsiteY3" fmla="*/ 562880 h 1125760"/>
              <a:gd name="connsiteX4" fmla="*/ 896139 w 8797195"/>
              <a:gd name="connsiteY4" fmla="*/ 1125760 h 1125760"/>
              <a:gd name="connsiteX5" fmla="*/ 5012747 w 8797195"/>
              <a:gd name="connsiteY5" fmla="*/ 1125760 h 1125760"/>
              <a:gd name="connsiteX6" fmla="*/ 5375757 w 8797195"/>
              <a:gd name="connsiteY6" fmla="*/ 1125760 h 1125760"/>
              <a:gd name="connsiteX7" fmla="*/ 8797195 w 8797195"/>
              <a:gd name="connsiteY7" fmla="*/ 1125760 h 1125760"/>
              <a:gd name="connsiteX8" fmla="*/ 8040123 w 8797195"/>
              <a:gd name="connsiteY8" fmla="*/ 562880 h 1125760"/>
              <a:gd name="connsiteX9" fmla="*/ 8561036 w 8797195"/>
              <a:gd name="connsiteY9" fmla="*/ 5291 h 11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7195" h="1125760">
                <a:moveTo>
                  <a:pt x="5012747" y="0"/>
                </a:moveTo>
                <a:lnTo>
                  <a:pt x="4944692" y="5100"/>
                </a:lnTo>
                <a:lnTo>
                  <a:pt x="896139" y="0"/>
                </a:lnTo>
                <a:cubicBezTo>
                  <a:pt x="401031" y="0"/>
                  <a:pt x="0" y="252058"/>
                  <a:pt x="0" y="562880"/>
                </a:cubicBezTo>
                <a:cubicBezTo>
                  <a:pt x="0" y="873703"/>
                  <a:pt x="401031" y="1125760"/>
                  <a:pt x="896139" y="1125760"/>
                </a:cubicBezTo>
                <a:lnTo>
                  <a:pt x="5012747" y="1125760"/>
                </a:lnTo>
                <a:lnTo>
                  <a:pt x="5375757" y="1125760"/>
                </a:lnTo>
                <a:lnTo>
                  <a:pt x="8797195" y="1125760"/>
                </a:lnTo>
                <a:cubicBezTo>
                  <a:pt x="8378921" y="1125760"/>
                  <a:pt x="8079635" y="749644"/>
                  <a:pt x="8040123" y="562880"/>
                </a:cubicBezTo>
                <a:cubicBezTo>
                  <a:pt x="8000612" y="376117"/>
                  <a:pt x="8142762" y="5291"/>
                  <a:pt x="8561036" y="5291"/>
                </a:cubicBez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DF2FE307-7408-43AB-AC5F-ACEEFDEB79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75000"/>
          </a:blip>
          <a:srcRect b="82089"/>
          <a:stretch/>
        </p:blipFill>
        <p:spPr>
          <a:xfrm flipV="1">
            <a:off x="7218728" y="5333845"/>
            <a:ext cx="1776786" cy="320796"/>
          </a:xfrm>
          <a:prstGeom prst="rect">
            <a:avLst/>
          </a:prstGeom>
        </p:spPr>
      </p:pic>
      <p:pic>
        <p:nvPicPr>
          <p:cNvPr id="167" name="图片 166">
            <a:extLst>
              <a:ext uri="{FF2B5EF4-FFF2-40B4-BE49-F238E27FC236}">
                <a16:creationId xmlns:a16="http://schemas.microsoft.com/office/drawing/2014/main" id="{463BF63F-C7DF-4C05-898A-673610873EC3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 rot="5400000">
            <a:off x="5417077" y="5037303"/>
            <a:ext cx="209159" cy="913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F63133-6AAB-442B-85F6-8B13C0CB10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1247" y="1784131"/>
            <a:ext cx="6925656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22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8A8A2D1-C1D2-4681-9DDD-200158FEA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99">
            <a:off x="-428745" y="-313054"/>
            <a:ext cx="4552120" cy="3126385"/>
          </a:xfrm>
          <a:prstGeom prst="rect">
            <a:avLst/>
          </a:prstGeom>
        </p:spPr>
      </p:pic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D66B225F-46E7-4782-B7E6-ED6DF63BE0D0}"/>
              </a:ext>
            </a:extLst>
          </p:cNvPr>
          <p:cNvSpPr/>
          <p:nvPr/>
        </p:nvSpPr>
        <p:spPr>
          <a:xfrm>
            <a:off x="-460555" y="1566740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175D2D"/>
          </a:solidFill>
          <a:ln w="12700" cap="flat" cmpd="sng" algn="ctr">
            <a:solidFill>
              <a:srgbClr val="205626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914377">
              <a:buClr>
                <a:srgbClr val="000000"/>
              </a:buClr>
              <a:defRPr/>
            </a:pPr>
            <a:endParaRPr lang="en-US" sz="1867" kern="0">
              <a:solidFill>
                <a:prstClr val="white"/>
              </a:solidFill>
              <a:latin typeface="Calibri"/>
              <a:sym typeface="Arial" panose="020B060402020209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6B048F-2560-44D0-883E-025E85B8B9FE}"/>
              </a:ext>
            </a:extLst>
          </p:cNvPr>
          <p:cNvSpPr txBox="1"/>
          <p:nvPr/>
        </p:nvSpPr>
        <p:spPr>
          <a:xfrm>
            <a:off x="299540" y="1584544"/>
            <a:ext cx="2207173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4000">
                <a:solidFill>
                  <a:srgbClr val="FFFFFF"/>
                </a:solidFill>
                <a:latin typeface="UVN Dzung Dakao" panose="00000400000000000000" pitchFamily="2" charset="0"/>
              </a:rPr>
              <a:t>Luật chơi</a:t>
            </a:r>
          </a:p>
        </p:txBody>
      </p:sp>
      <p:pic>
        <p:nvPicPr>
          <p:cNvPr id="16" name="Google Shape;62;p2">
            <a:extLst>
              <a:ext uri="{FF2B5EF4-FFF2-40B4-BE49-F238E27FC236}">
                <a16:creationId xmlns:a16="http://schemas.microsoft.com/office/drawing/2014/main" id="{52FFD989-C289-4458-A2B9-CB7ADA6690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6645">
            <a:off x="2506714" y="1505713"/>
            <a:ext cx="1527724" cy="9586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BB36D9-35C5-44F0-A793-9630A01395A5}"/>
              </a:ext>
            </a:extLst>
          </p:cNvPr>
          <p:cNvGrpSpPr/>
          <p:nvPr/>
        </p:nvGrpSpPr>
        <p:grpSpPr>
          <a:xfrm>
            <a:off x="694742" y="2851760"/>
            <a:ext cx="1280231" cy="994921"/>
            <a:chOff x="615911" y="2615268"/>
            <a:chExt cx="1280231" cy="99492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023A64-F7BA-487D-8F5A-8A2A19C4A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11" y="2615268"/>
              <a:ext cx="994921" cy="99492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2B39D5-160F-4BDB-A972-2F926565A786}"/>
                </a:ext>
              </a:extLst>
            </p:cNvPr>
            <p:cNvSpPr txBox="1"/>
            <p:nvPr/>
          </p:nvSpPr>
          <p:spPr>
            <a:xfrm>
              <a:off x="716583" y="2778148"/>
              <a:ext cx="11795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4400">
                  <a:solidFill>
                    <a:srgbClr val="FFFFFF"/>
                  </a:solidFill>
                  <a:latin typeface="UVN Dzung Dakao" panose="00000400000000000000" pitchFamily="2" charset="0"/>
                </a:rPr>
                <a:t>01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E74EBA7-1D1C-4350-BE99-86F617477F11}"/>
              </a:ext>
            </a:extLst>
          </p:cNvPr>
          <p:cNvSpPr txBox="1"/>
          <p:nvPr/>
        </p:nvSpPr>
        <p:spPr>
          <a:xfrm>
            <a:off x="1847316" y="2684421"/>
            <a:ext cx="4364299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lớp thành 2 đội: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D3E668-7BBF-46D0-AD32-24F87EDFADEC}"/>
              </a:ext>
            </a:extLst>
          </p:cNvPr>
          <p:cNvSpPr txBox="1"/>
          <p:nvPr/>
        </p:nvSpPr>
        <p:spPr>
          <a:xfrm>
            <a:off x="1880960" y="3194692"/>
            <a:ext cx="4364299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Đội A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376F32-9AE4-40EF-8A2E-EFF366B50E93}"/>
              </a:ext>
            </a:extLst>
          </p:cNvPr>
          <p:cNvSpPr txBox="1"/>
          <p:nvPr/>
        </p:nvSpPr>
        <p:spPr>
          <a:xfrm>
            <a:off x="1847315" y="3717910"/>
            <a:ext cx="4364299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Đội B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DA70E6-442C-495F-8A54-C2922E7E27B1}"/>
              </a:ext>
            </a:extLst>
          </p:cNvPr>
          <p:cNvGrpSpPr/>
          <p:nvPr/>
        </p:nvGrpSpPr>
        <p:grpSpPr>
          <a:xfrm>
            <a:off x="657921" y="4799988"/>
            <a:ext cx="1031743" cy="977441"/>
            <a:chOff x="642153" y="4594580"/>
            <a:chExt cx="1031743" cy="9774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2A8880-3FBA-465E-801E-39C7CC291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53" y="4594580"/>
              <a:ext cx="1031743" cy="97744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860591-F4C5-4928-8A38-E4EF9C2A0354}"/>
                </a:ext>
              </a:extLst>
            </p:cNvPr>
            <p:cNvSpPr txBox="1"/>
            <p:nvPr/>
          </p:nvSpPr>
          <p:spPr>
            <a:xfrm>
              <a:off x="772505" y="4698579"/>
              <a:ext cx="9013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4400">
                  <a:solidFill>
                    <a:srgbClr val="FFFFFF"/>
                  </a:solidFill>
                  <a:latin typeface="UVN Dzung Dakao" panose="00000400000000000000" pitchFamily="2" charset="0"/>
                </a:rPr>
                <a:t>02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D97E38E-1B85-4E3E-A296-989E557756D7}"/>
              </a:ext>
            </a:extLst>
          </p:cNvPr>
          <p:cNvSpPr txBox="1"/>
          <p:nvPr/>
        </p:nvSpPr>
        <p:spPr>
          <a:xfrm>
            <a:off x="1820016" y="4682401"/>
            <a:ext cx="9676659" cy="138499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lượt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xung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phong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dơ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nl-NL" sz="2800" dirty="0">
                <a:latin typeface="+mj-lt"/>
              </a:rPr>
              <a:t>kể tên các bài học đã học trong chủ đề Cộng đồng và địa phương. 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thắng</a:t>
            </a:r>
            <a:r>
              <a:rPr lang="en-US" sz="2800" dirty="0">
                <a:latin typeface="+mj-lt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B5924D4-12E5-4D9F-B9C8-ACA27FA4F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85" y="1166161"/>
            <a:ext cx="5249487" cy="35197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15DD38-FF01-47FB-B5E3-DD66EB6ECD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3109" y="506361"/>
            <a:ext cx="4865030" cy="14875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942336-E302-4A20-B3BB-1EFC31E60F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56" y="-32691"/>
            <a:ext cx="2889754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/>
      <p:bldP spid="21" grpId="0"/>
      <p:bldP spid="2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02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DEF44-0DB7-4AB9-9FA2-D5CF993B6F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3305" y="2752292"/>
            <a:ext cx="528569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8BEB98-49A5-4BEE-A16E-B90A028AD1CE}"/>
              </a:ext>
            </a:extLst>
          </p:cNvPr>
          <p:cNvSpPr/>
          <p:nvPr/>
        </p:nvSpPr>
        <p:spPr>
          <a:xfrm>
            <a:off x="4552950" y="1162050"/>
            <a:ext cx="3038475" cy="7905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NÔNG NGHIỆP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DFE56B-0455-4469-BD55-3A664CFC4CD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72188" y="1952625"/>
            <a:ext cx="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C96B8B-02E0-44BA-97A7-B14AB4D22E25}"/>
              </a:ext>
            </a:extLst>
          </p:cNvPr>
          <p:cNvGrpSpPr/>
          <p:nvPr/>
        </p:nvGrpSpPr>
        <p:grpSpPr>
          <a:xfrm>
            <a:off x="2581275" y="2505075"/>
            <a:ext cx="6943725" cy="447675"/>
            <a:chOff x="2819400" y="2905125"/>
            <a:chExt cx="6943725" cy="600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898E31-6B82-4C44-B23B-F5E2F1E575E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84A382-424C-4663-B1FA-C644068078E1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F96D707-E146-422A-B331-15EB620A6A75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849659F-9DF7-44D7-8D89-3924D3B14F51}"/>
              </a:ext>
            </a:extLst>
          </p:cNvPr>
          <p:cNvSpPr/>
          <p:nvPr/>
        </p:nvSpPr>
        <p:spPr>
          <a:xfrm>
            <a:off x="1562100" y="2952750"/>
            <a:ext cx="2143125" cy="79057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2EBBE12-4F4D-4FF7-9EA4-609AE6D99B0A}"/>
              </a:ext>
            </a:extLst>
          </p:cNvPr>
          <p:cNvSpPr/>
          <p:nvPr/>
        </p:nvSpPr>
        <p:spPr>
          <a:xfrm>
            <a:off x="5000625" y="2933700"/>
            <a:ext cx="2143125" cy="790575"/>
          </a:xfrm>
          <a:prstGeom prst="roundRect">
            <a:avLst/>
          </a:prstGeom>
          <a:solidFill>
            <a:srgbClr val="EE9AB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1B57D2C-BFC0-4EF5-838B-1B44C4FCED6C}"/>
              </a:ext>
            </a:extLst>
          </p:cNvPr>
          <p:cNvSpPr/>
          <p:nvPr/>
        </p:nvSpPr>
        <p:spPr>
          <a:xfrm>
            <a:off x="8543925" y="2943225"/>
            <a:ext cx="2143125" cy="790575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196855-E000-497B-A8A7-6454B11E9283}"/>
              </a:ext>
            </a:extLst>
          </p:cNvPr>
          <p:cNvCxnSpPr>
            <a:cxnSpLocks/>
          </p:cNvCxnSpPr>
          <p:nvPr/>
        </p:nvCxnSpPr>
        <p:spPr>
          <a:xfrm>
            <a:off x="2557463" y="372427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222F47-3598-49C6-9807-65E52F535A21}"/>
              </a:ext>
            </a:extLst>
          </p:cNvPr>
          <p:cNvGrpSpPr/>
          <p:nvPr/>
        </p:nvGrpSpPr>
        <p:grpSpPr>
          <a:xfrm>
            <a:off x="1590676" y="4067176"/>
            <a:ext cx="2038350" cy="400050"/>
            <a:chOff x="2819400" y="2905125"/>
            <a:chExt cx="6943725" cy="6000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6E17186-575E-4594-A3E5-996759676DF0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EA35D5-C4AA-4911-BAB3-9355FC323D0C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64CC3E4-F8E5-47BE-977D-1E6EDF9EF09A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0FE9B4F-482D-48A6-8146-DDBD5FD4FFA0}"/>
              </a:ext>
            </a:extLst>
          </p:cNvPr>
          <p:cNvSpPr/>
          <p:nvPr/>
        </p:nvSpPr>
        <p:spPr>
          <a:xfrm>
            <a:off x="990601" y="4467225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54C3417-2EEF-472B-8D74-6A915DF58BF6}"/>
              </a:ext>
            </a:extLst>
          </p:cNvPr>
          <p:cNvSpPr/>
          <p:nvPr/>
        </p:nvSpPr>
        <p:spPr>
          <a:xfrm>
            <a:off x="2971801" y="4467225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FA48AB-921C-418E-8FCC-BE0646A6EAB2}"/>
              </a:ext>
            </a:extLst>
          </p:cNvPr>
          <p:cNvCxnSpPr>
            <a:cxnSpLocks/>
          </p:cNvCxnSpPr>
          <p:nvPr/>
        </p:nvCxnSpPr>
        <p:spPr>
          <a:xfrm>
            <a:off x="6062663" y="371475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F97EFA-93CD-4AA2-8018-17FC0CAA6B25}"/>
              </a:ext>
            </a:extLst>
          </p:cNvPr>
          <p:cNvGrpSpPr/>
          <p:nvPr/>
        </p:nvGrpSpPr>
        <p:grpSpPr>
          <a:xfrm>
            <a:off x="5095876" y="4057651"/>
            <a:ext cx="2038350" cy="400050"/>
            <a:chOff x="2819400" y="2905125"/>
            <a:chExt cx="6943725" cy="60007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171039-1514-44B2-A054-6EAD65DADF1C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6B83F3-070D-4763-A7FF-9E9D63C406BD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BD4E83-E69D-40F2-8571-3D001C187F37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14F550B-7F53-4188-B3D9-D818E877E167}"/>
              </a:ext>
            </a:extLst>
          </p:cNvPr>
          <p:cNvSpPr/>
          <p:nvPr/>
        </p:nvSpPr>
        <p:spPr>
          <a:xfrm>
            <a:off x="4476751" y="4438650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08B6865-D7F2-42DD-A8B6-6B1E7E37989C}"/>
              </a:ext>
            </a:extLst>
          </p:cNvPr>
          <p:cNvSpPr/>
          <p:nvPr/>
        </p:nvSpPr>
        <p:spPr>
          <a:xfrm>
            <a:off x="6524626" y="4438650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0D9143-B160-42AC-89E0-2C724E309964}"/>
              </a:ext>
            </a:extLst>
          </p:cNvPr>
          <p:cNvCxnSpPr>
            <a:cxnSpLocks/>
          </p:cNvCxnSpPr>
          <p:nvPr/>
        </p:nvCxnSpPr>
        <p:spPr>
          <a:xfrm>
            <a:off x="9548813" y="374332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4FDBF2F-AE66-4B39-B146-5BB80EEA79EB}"/>
              </a:ext>
            </a:extLst>
          </p:cNvPr>
          <p:cNvGrpSpPr/>
          <p:nvPr/>
        </p:nvGrpSpPr>
        <p:grpSpPr>
          <a:xfrm>
            <a:off x="8582026" y="4086226"/>
            <a:ext cx="2038350" cy="400050"/>
            <a:chOff x="2819400" y="2905125"/>
            <a:chExt cx="6943725" cy="6000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496149-33FD-4379-AFB8-B2087234D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DBABA5-71E8-4703-86E8-8120763E36C3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B87D96F-0CA1-48CA-9938-D887348B9598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6063A55-BEFD-4C53-8CA4-81233B009AC5}"/>
              </a:ext>
            </a:extLst>
          </p:cNvPr>
          <p:cNvSpPr/>
          <p:nvPr/>
        </p:nvSpPr>
        <p:spPr>
          <a:xfrm>
            <a:off x="7981951" y="4476750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5A11D16-C842-4B33-867F-0EECD5F2E8D0}"/>
              </a:ext>
            </a:extLst>
          </p:cNvPr>
          <p:cNvSpPr/>
          <p:nvPr/>
        </p:nvSpPr>
        <p:spPr>
          <a:xfrm>
            <a:off x="9963151" y="4486275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018F072-3BA9-4E4A-9759-2DEA81EBFD60}"/>
              </a:ext>
            </a:extLst>
          </p:cNvPr>
          <p:cNvSpPr/>
          <p:nvPr/>
        </p:nvSpPr>
        <p:spPr>
          <a:xfrm>
            <a:off x="466726" y="133350"/>
            <a:ext cx="11163300" cy="885825"/>
          </a:xfrm>
          <a:custGeom>
            <a:avLst/>
            <a:gdLst>
              <a:gd name="connsiteX0" fmla="*/ 0 w 11163300"/>
              <a:gd name="connsiteY0" fmla="*/ 147640 h 885825"/>
              <a:gd name="connsiteX1" fmla="*/ 147640 w 11163300"/>
              <a:gd name="connsiteY1" fmla="*/ 0 h 885825"/>
              <a:gd name="connsiteX2" fmla="*/ 11015660 w 11163300"/>
              <a:gd name="connsiteY2" fmla="*/ 0 h 885825"/>
              <a:gd name="connsiteX3" fmla="*/ 11163300 w 11163300"/>
              <a:gd name="connsiteY3" fmla="*/ 147640 h 885825"/>
              <a:gd name="connsiteX4" fmla="*/ 11163300 w 11163300"/>
              <a:gd name="connsiteY4" fmla="*/ 738185 h 885825"/>
              <a:gd name="connsiteX5" fmla="*/ 11015660 w 11163300"/>
              <a:gd name="connsiteY5" fmla="*/ 885825 h 885825"/>
              <a:gd name="connsiteX6" fmla="*/ 147640 w 11163300"/>
              <a:gd name="connsiteY6" fmla="*/ 885825 h 885825"/>
              <a:gd name="connsiteX7" fmla="*/ 0 w 11163300"/>
              <a:gd name="connsiteY7" fmla="*/ 738185 h 885825"/>
              <a:gd name="connsiteX8" fmla="*/ 0 w 11163300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300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1511075" y="71791"/>
                  <a:pt x="6743798" y="-21596"/>
                  <a:pt x="11015660" y="0"/>
                </a:cubicBezTo>
                <a:cubicBezTo>
                  <a:pt x="11093106" y="2370"/>
                  <a:pt x="11167408" y="50855"/>
                  <a:pt x="11163300" y="147640"/>
                </a:cubicBezTo>
                <a:cubicBezTo>
                  <a:pt x="11150347" y="318700"/>
                  <a:pt x="11129646" y="523360"/>
                  <a:pt x="11163300" y="738185"/>
                </a:cubicBezTo>
                <a:cubicBezTo>
                  <a:pt x="11168321" y="823181"/>
                  <a:pt x="11099434" y="879719"/>
                  <a:pt x="11015660" y="885825"/>
                </a:cubicBezTo>
                <a:cubicBezTo>
                  <a:pt x="9817015" y="914960"/>
                  <a:pt x="3600639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11163300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673324" y="36278"/>
                  <a:pt x="7253090" y="37634"/>
                  <a:pt x="11015660" y="0"/>
                </a:cubicBezTo>
                <a:cubicBezTo>
                  <a:pt x="11109576" y="-6557"/>
                  <a:pt x="11166473" y="66472"/>
                  <a:pt x="11163300" y="147640"/>
                </a:cubicBezTo>
                <a:cubicBezTo>
                  <a:pt x="11189808" y="296884"/>
                  <a:pt x="11184543" y="473303"/>
                  <a:pt x="11163300" y="738185"/>
                </a:cubicBezTo>
                <a:cubicBezTo>
                  <a:pt x="11161371" y="820259"/>
                  <a:pt x="11093403" y="886434"/>
                  <a:pt x="11015660" y="885825"/>
                </a:cubicBezTo>
                <a:cubicBezTo>
                  <a:pt x="9230717" y="950001"/>
                  <a:pt x="1890112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0000"/>
                </a:solidFill>
                <a:effectLst/>
                <a:latin typeface="+mj-lt"/>
              </a:rPr>
              <a:t>Cùng hoàn thành sơ đồ và chia sẻ về các hoạt động sản xuất, di tích lịch sử - văn hóa và cảnh quan thiên nhiên theo gợi ý sau: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7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  <p:bldP spid="45" grpId="0" animBg="1"/>
      <p:bldP spid="46" grpId="0" animBg="1"/>
      <p:bldP spid="52" grpId="0" animBg="1"/>
      <p:bldP spid="53" grpId="0" animBg="1"/>
      <p:bldP spid="59" grpId="0" animBg="1"/>
      <p:bldP spid="60" grpId="0" animBg="1"/>
      <p:bldP spid="66" grpId="0" animBg="1"/>
      <p:bldP spid="67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05456F-7DC3-4298-B4BD-E655CA682672}"/>
              </a:ext>
            </a:extLst>
          </p:cNvPr>
          <p:cNvSpPr/>
          <p:nvPr/>
        </p:nvSpPr>
        <p:spPr>
          <a:xfrm>
            <a:off x="466726" y="133350"/>
            <a:ext cx="11163300" cy="885825"/>
          </a:xfrm>
          <a:custGeom>
            <a:avLst/>
            <a:gdLst>
              <a:gd name="connsiteX0" fmla="*/ 0 w 11163300"/>
              <a:gd name="connsiteY0" fmla="*/ 147640 h 885825"/>
              <a:gd name="connsiteX1" fmla="*/ 147640 w 11163300"/>
              <a:gd name="connsiteY1" fmla="*/ 0 h 885825"/>
              <a:gd name="connsiteX2" fmla="*/ 11015660 w 11163300"/>
              <a:gd name="connsiteY2" fmla="*/ 0 h 885825"/>
              <a:gd name="connsiteX3" fmla="*/ 11163300 w 11163300"/>
              <a:gd name="connsiteY3" fmla="*/ 147640 h 885825"/>
              <a:gd name="connsiteX4" fmla="*/ 11163300 w 11163300"/>
              <a:gd name="connsiteY4" fmla="*/ 738185 h 885825"/>
              <a:gd name="connsiteX5" fmla="*/ 11015660 w 11163300"/>
              <a:gd name="connsiteY5" fmla="*/ 885825 h 885825"/>
              <a:gd name="connsiteX6" fmla="*/ 147640 w 11163300"/>
              <a:gd name="connsiteY6" fmla="*/ 885825 h 885825"/>
              <a:gd name="connsiteX7" fmla="*/ 0 w 11163300"/>
              <a:gd name="connsiteY7" fmla="*/ 738185 h 885825"/>
              <a:gd name="connsiteX8" fmla="*/ 0 w 11163300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300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1511075" y="71791"/>
                  <a:pt x="6743798" y="-21596"/>
                  <a:pt x="11015660" y="0"/>
                </a:cubicBezTo>
                <a:cubicBezTo>
                  <a:pt x="11093106" y="2370"/>
                  <a:pt x="11167408" y="50855"/>
                  <a:pt x="11163300" y="147640"/>
                </a:cubicBezTo>
                <a:cubicBezTo>
                  <a:pt x="11150347" y="318700"/>
                  <a:pt x="11129646" y="523360"/>
                  <a:pt x="11163300" y="738185"/>
                </a:cubicBezTo>
                <a:cubicBezTo>
                  <a:pt x="11168321" y="823181"/>
                  <a:pt x="11099434" y="879719"/>
                  <a:pt x="11015660" y="885825"/>
                </a:cubicBezTo>
                <a:cubicBezTo>
                  <a:pt x="9817015" y="914960"/>
                  <a:pt x="3600639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11163300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673324" y="36278"/>
                  <a:pt x="7253090" y="37634"/>
                  <a:pt x="11015660" y="0"/>
                </a:cubicBezTo>
                <a:cubicBezTo>
                  <a:pt x="11109576" y="-6557"/>
                  <a:pt x="11166473" y="66472"/>
                  <a:pt x="11163300" y="147640"/>
                </a:cubicBezTo>
                <a:cubicBezTo>
                  <a:pt x="11189808" y="296884"/>
                  <a:pt x="11184543" y="473303"/>
                  <a:pt x="11163300" y="738185"/>
                </a:cubicBezTo>
                <a:cubicBezTo>
                  <a:pt x="11161371" y="820259"/>
                  <a:pt x="11093403" y="886434"/>
                  <a:pt x="11015660" y="885825"/>
                </a:cubicBezTo>
                <a:cubicBezTo>
                  <a:pt x="9230717" y="950001"/>
                  <a:pt x="1890112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Cùng hoàn thành sơ đồ và chia sẻ về các hoạt động sản xuất, di tích lịch sử - văn hóa và cảnh quan thiên nhiên theo gợi ý sau: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6969D95-3D9D-420E-88D7-D30809CBC42A}"/>
              </a:ext>
            </a:extLst>
          </p:cNvPr>
          <p:cNvSpPr/>
          <p:nvPr/>
        </p:nvSpPr>
        <p:spPr>
          <a:xfrm>
            <a:off x="657225" y="2200275"/>
            <a:ext cx="2314575" cy="31432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 TÍCH LỊCH SỬ - VĂN HÓA VÀ CẢNH QUAN THIÊN NHIÊN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A258D0-2CB8-46A8-BE5D-E8B3C8BD47AD}"/>
              </a:ext>
            </a:extLst>
          </p:cNvPr>
          <p:cNvGrpSpPr/>
          <p:nvPr/>
        </p:nvGrpSpPr>
        <p:grpSpPr>
          <a:xfrm rot="16200000">
            <a:off x="1852616" y="3433762"/>
            <a:ext cx="2981325" cy="742951"/>
            <a:chOff x="1885951" y="3895725"/>
            <a:chExt cx="2038350" cy="74295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840009-EC4B-4F99-88A5-14CBB8AE34B8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6AD3FAD-AF73-4614-8C92-6494CDC73E83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C586006-F13D-4887-B77A-6AE5D12A88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04E32FA-6BBD-4573-9431-95E7712174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8F67C4C-B702-4E9E-A430-CE795BF0A7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D8348AA-6FE9-4BB5-952D-F5F4685A354A}"/>
              </a:ext>
            </a:extLst>
          </p:cNvPr>
          <p:cNvSpPr/>
          <p:nvPr/>
        </p:nvSpPr>
        <p:spPr>
          <a:xfrm>
            <a:off x="3695700" y="1895475"/>
            <a:ext cx="2619375" cy="10001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D50CC1-317F-4DF5-8EA2-D834493D63CB}"/>
              </a:ext>
            </a:extLst>
          </p:cNvPr>
          <p:cNvGrpSpPr/>
          <p:nvPr/>
        </p:nvGrpSpPr>
        <p:grpSpPr>
          <a:xfrm rot="16200000">
            <a:off x="5943606" y="4762498"/>
            <a:ext cx="1524000" cy="742951"/>
            <a:chOff x="1885951" y="3895725"/>
            <a:chExt cx="2038350" cy="742951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1B98516-34CF-4AD7-A016-BDBB727604D0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0C543EE-A414-452D-81B6-6B534DB250F4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30535FA-1018-43A5-8E09-097917C60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702C77B-2D53-4DA1-B415-FE826F43FA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D290C38-E53D-4A2B-8FF3-9260AFE750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C620F22-AAD0-4841-A345-75B793E677C3}"/>
              </a:ext>
            </a:extLst>
          </p:cNvPr>
          <p:cNvSpPr/>
          <p:nvPr/>
        </p:nvSpPr>
        <p:spPr>
          <a:xfrm>
            <a:off x="7038976" y="1285875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AD01D2B-AAB1-4F4D-BFBE-DFA5F2C96382}"/>
              </a:ext>
            </a:extLst>
          </p:cNvPr>
          <p:cNvSpPr/>
          <p:nvPr/>
        </p:nvSpPr>
        <p:spPr>
          <a:xfrm>
            <a:off x="7067551" y="2686050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E6AAAAF-3842-4D9D-86C7-1974DBFA966E}"/>
              </a:ext>
            </a:extLst>
          </p:cNvPr>
          <p:cNvSpPr/>
          <p:nvPr/>
        </p:nvSpPr>
        <p:spPr>
          <a:xfrm>
            <a:off x="3705225" y="4695825"/>
            <a:ext cx="2619375" cy="100012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F17922E-9239-4C3E-88F5-826968F627A4}"/>
              </a:ext>
            </a:extLst>
          </p:cNvPr>
          <p:cNvSpPr/>
          <p:nvPr/>
        </p:nvSpPr>
        <p:spPr>
          <a:xfrm>
            <a:off x="7077076" y="4000500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2E203B5-7B58-4839-84A6-2C43D23AE4EA}"/>
              </a:ext>
            </a:extLst>
          </p:cNvPr>
          <p:cNvSpPr/>
          <p:nvPr/>
        </p:nvSpPr>
        <p:spPr>
          <a:xfrm>
            <a:off x="7086601" y="5457825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9E5EEB7-F9C2-4C31-8CC0-0A83C85AFAC9}"/>
              </a:ext>
            </a:extLst>
          </p:cNvPr>
          <p:cNvGrpSpPr/>
          <p:nvPr/>
        </p:nvGrpSpPr>
        <p:grpSpPr>
          <a:xfrm rot="16200000">
            <a:off x="8686807" y="3981450"/>
            <a:ext cx="914399" cy="742951"/>
            <a:chOff x="1885951" y="3895725"/>
            <a:chExt cx="2038350" cy="742951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0B13124-0314-4A5B-9736-5B0170114CA4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F5C0D7B-1F2F-4706-9E0C-44337480A57B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E05FE7-99DC-4BBA-A9DF-3AF1A1D635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A96D549-4714-4337-BA06-7D660AC95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7C61192-49A2-4712-AE7D-0120A489C5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A01E19D1-436E-4937-B819-6670DB3BC577}"/>
              </a:ext>
            </a:extLst>
          </p:cNvPr>
          <p:cNvSpPr/>
          <p:nvPr/>
        </p:nvSpPr>
        <p:spPr>
          <a:xfrm>
            <a:off x="9505951" y="356235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B9464DE-19DC-4886-9D89-56CACCFEB232}"/>
              </a:ext>
            </a:extLst>
          </p:cNvPr>
          <p:cNvSpPr/>
          <p:nvPr/>
        </p:nvSpPr>
        <p:spPr>
          <a:xfrm>
            <a:off x="9515476" y="441007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D71A4DC-7F66-4D14-83A1-82CEB8C3D85A}"/>
              </a:ext>
            </a:extLst>
          </p:cNvPr>
          <p:cNvGrpSpPr/>
          <p:nvPr/>
        </p:nvGrpSpPr>
        <p:grpSpPr>
          <a:xfrm rot="16200000">
            <a:off x="8705857" y="5419725"/>
            <a:ext cx="914399" cy="742951"/>
            <a:chOff x="1885951" y="3895725"/>
            <a:chExt cx="2038350" cy="742951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0C93C3F-2961-418D-89A4-07EFB23EE01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B90D33E-F0B7-4ADB-9248-7A6457ED9EBA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E128357-5933-4ACE-B10B-7BC9594AE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4929A73-CEAC-42DE-8718-276F9879EE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2AA35C3-EEC3-4DB7-BFB9-FC2C5C27D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7EEFC7B9-C84C-4549-A709-A09118D44EF6}"/>
              </a:ext>
            </a:extLst>
          </p:cNvPr>
          <p:cNvSpPr/>
          <p:nvPr/>
        </p:nvSpPr>
        <p:spPr>
          <a:xfrm>
            <a:off x="9525001" y="518160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D0F8EC7-23FF-4FE9-AB03-C9907E120CFB}"/>
              </a:ext>
            </a:extLst>
          </p:cNvPr>
          <p:cNvSpPr/>
          <p:nvPr/>
        </p:nvSpPr>
        <p:spPr>
          <a:xfrm>
            <a:off x="9515476" y="599122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87562A1-17D4-4AB5-BDC6-C9394A988E83}"/>
              </a:ext>
            </a:extLst>
          </p:cNvPr>
          <p:cNvGrpSpPr/>
          <p:nvPr/>
        </p:nvGrpSpPr>
        <p:grpSpPr>
          <a:xfrm rot="16200000">
            <a:off x="6043620" y="2100261"/>
            <a:ext cx="1266824" cy="742951"/>
            <a:chOff x="1885951" y="3895725"/>
            <a:chExt cx="2038350" cy="742951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9B48AE9-F98D-49AB-A934-813D6E51683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0DB571F-EBC7-483F-9544-311C541EB743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31DCA3C-39D3-4DD8-B9DE-3A3005DC5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5545731F-297F-49F4-99C9-C3EC682B21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BA2B8318-8EAA-441D-94E3-877AC8A16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697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3" grpId="0" animBg="1"/>
      <p:bldP spid="84" grpId="0" animBg="1"/>
      <p:bldP spid="91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片 133">
            <a:extLst>
              <a:ext uri="{FF2B5EF4-FFF2-40B4-BE49-F238E27FC236}">
                <a16:creationId xmlns:a16="http://schemas.microsoft.com/office/drawing/2014/main" id="{14F7FF0D-2385-4427-9AE8-37CD0C4CAD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96" t="29728" r="7645" b="28889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5" name="直角三角形 44">
            <a:extLst>
              <a:ext uri="{FF2B5EF4-FFF2-40B4-BE49-F238E27FC236}">
                <a16:creationId xmlns:a16="http://schemas.microsoft.com/office/drawing/2014/main" id="{53A62215-1E31-473E-AB0E-A958734E4912}"/>
              </a:ext>
            </a:extLst>
          </p:cNvPr>
          <p:cNvSpPr/>
          <p:nvPr/>
        </p:nvSpPr>
        <p:spPr>
          <a:xfrm rot="16200000" flipH="1">
            <a:off x="7704456" y="1119505"/>
            <a:ext cx="5607048" cy="3368040"/>
          </a:xfrm>
          <a:prstGeom prst="rtTriangle">
            <a:avLst/>
          </a:prstGeom>
          <a:solidFill>
            <a:srgbClr val="B9C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rot="10800000" flipH="1" flipV="1">
            <a:off x="1" y="-1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2AB760C4-5F03-4CE9-A083-E639315BAE53}"/>
              </a:ext>
            </a:extLst>
          </p:cNvPr>
          <p:cNvSpPr/>
          <p:nvPr/>
        </p:nvSpPr>
        <p:spPr>
          <a:xfrm>
            <a:off x="1414041" y="853632"/>
            <a:ext cx="9425409" cy="522331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80949B5A-12CF-4C1D-BEED-94FC7D6434A3}"/>
              </a:ext>
            </a:extLst>
          </p:cNvPr>
          <p:cNvGrpSpPr/>
          <p:nvPr/>
        </p:nvGrpSpPr>
        <p:grpSpPr>
          <a:xfrm>
            <a:off x="26807" y="4801582"/>
            <a:ext cx="1068196" cy="406144"/>
            <a:chOff x="5014913" y="3255963"/>
            <a:chExt cx="2163763" cy="568325"/>
          </a:xfrm>
        </p:grpSpPr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D1696A87-69A0-4043-A2A4-FA96C4F97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id="{2265D4EF-05F8-4C4B-9287-9B74F753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EF9ABE71-F0E6-42E6-AE2F-CE81336F9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33" name="图片 132">
            <a:extLst>
              <a:ext uri="{FF2B5EF4-FFF2-40B4-BE49-F238E27FC236}">
                <a16:creationId xmlns:a16="http://schemas.microsoft.com/office/drawing/2014/main" id="{96EE03C4-C5CE-4FB6-80CF-95175BACFE8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9888605" y="463364"/>
            <a:ext cx="1664097" cy="1575173"/>
          </a:xfrm>
          <a:prstGeom prst="rect">
            <a:avLst/>
          </a:prstGeom>
        </p:spPr>
      </p:pic>
      <p:pic>
        <p:nvPicPr>
          <p:cNvPr id="90" name="Picture 89" descr="Diagram&#10;&#10;Description automatically generated">
            <a:extLst>
              <a:ext uri="{FF2B5EF4-FFF2-40B4-BE49-F238E27FC236}">
                <a16:creationId xmlns:a16="http://schemas.microsoft.com/office/drawing/2014/main" id="{19A6F95A-6D33-4C59-AEF0-9122EF94D0F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8075" y="3175906"/>
            <a:ext cx="5571778" cy="2828283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8361D232-A469-46F4-9060-3011AD52C1C0}"/>
              </a:ext>
            </a:extLst>
          </p:cNvPr>
          <p:cNvGrpSpPr/>
          <p:nvPr/>
        </p:nvGrpSpPr>
        <p:grpSpPr>
          <a:xfrm>
            <a:off x="4649480" y="1415935"/>
            <a:ext cx="3827770" cy="1569660"/>
            <a:chOff x="4394576" y="1281203"/>
            <a:chExt cx="2969104" cy="1569660"/>
          </a:xfrm>
        </p:grpSpPr>
        <p:sp>
          <p:nvSpPr>
            <p:cNvPr id="92" name="Speech Bubble: Rectangle 91">
              <a:extLst>
                <a:ext uri="{FF2B5EF4-FFF2-40B4-BE49-F238E27FC236}">
                  <a16:creationId xmlns:a16="http://schemas.microsoft.com/office/drawing/2014/main" id="{7248864D-19E5-465A-8CFD-B5A7A57E5D23}"/>
                </a:ext>
              </a:extLst>
            </p:cNvPr>
            <p:cNvSpPr/>
            <p:nvPr/>
          </p:nvSpPr>
          <p:spPr>
            <a:xfrm>
              <a:off x="4394577" y="1281203"/>
              <a:ext cx="2969103" cy="1569660"/>
            </a:xfrm>
            <a:prstGeom prst="wedgeRectCallout">
              <a:avLst/>
            </a:prstGeom>
            <a:solidFill>
              <a:srgbClr val="FFFF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D77A9F1-D6D5-4C4C-A3BC-B8177F540CB8}"/>
                </a:ext>
              </a:extLst>
            </p:cNvPr>
            <p:cNvSpPr txBox="1"/>
            <p:nvPr/>
          </p:nvSpPr>
          <p:spPr>
            <a:xfrm>
              <a:off x="4394576" y="1441609"/>
              <a:ext cx="296910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9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8BEB98-49A5-4BEE-A16E-B90A028AD1CE}"/>
              </a:ext>
            </a:extLst>
          </p:cNvPr>
          <p:cNvSpPr/>
          <p:nvPr/>
        </p:nvSpPr>
        <p:spPr>
          <a:xfrm>
            <a:off x="4848225" y="600075"/>
            <a:ext cx="3038475" cy="7905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NÔNG NGHIỆP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DFE56B-0455-4469-BD55-3A664CFC4CD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367463" y="1390650"/>
            <a:ext cx="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C96B8B-02E0-44BA-97A7-B14AB4D22E25}"/>
              </a:ext>
            </a:extLst>
          </p:cNvPr>
          <p:cNvGrpSpPr/>
          <p:nvPr/>
        </p:nvGrpSpPr>
        <p:grpSpPr>
          <a:xfrm>
            <a:off x="2876550" y="1943100"/>
            <a:ext cx="6943725" cy="447675"/>
            <a:chOff x="2819400" y="2905125"/>
            <a:chExt cx="6943725" cy="600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898E31-6B82-4C44-B23B-F5E2F1E575E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84A382-424C-4663-B1FA-C644068078E1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F96D707-E146-422A-B331-15EB620A6A75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849659F-9DF7-44D7-8D89-3924D3B14F51}"/>
              </a:ext>
            </a:extLst>
          </p:cNvPr>
          <p:cNvSpPr/>
          <p:nvPr/>
        </p:nvSpPr>
        <p:spPr>
          <a:xfrm>
            <a:off x="1857375" y="2390775"/>
            <a:ext cx="2143125" cy="79057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2EBBE12-4F4D-4FF7-9EA4-609AE6D99B0A}"/>
              </a:ext>
            </a:extLst>
          </p:cNvPr>
          <p:cNvSpPr/>
          <p:nvPr/>
        </p:nvSpPr>
        <p:spPr>
          <a:xfrm>
            <a:off x="5295900" y="2371725"/>
            <a:ext cx="2143125" cy="790575"/>
          </a:xfrm>
          <a:prstGeom prst="roundRect">
            <a:avLst/>
          </a:prstGeom>
          <a:solidFill>
            <a:srgbClr val="EE9AB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1B57D2C-BFC0-4EF5-838B-1B44C4FCED6C}"/>
              </a:ext>
            </a:extLst>
          </p:cNvPr>
          <p:cNvSpPr/>
          <p:nvPr/>
        </p:nvSpPr>
        <p:spPr>
          <a:xfrm>
            <a:off x="8839200" y="2381250"/>
            <a:ext cx="2143125" cy="790575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196855-E000-497B-A8A7-6454B11E9283}"/>
              </a:ext>
            </a:extLst>
          </p:cNvPr>
          <p:cNvCxnSpPr>
            <a:cxnSpLocks/>
          </p:cNvCxnSpPr>
          <p:nvPr/>
        </p:nvCxnSpPr>
        <p:spPr>
          <a:xfrm>
            <a:off x="2852738" y="316230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222F47-3598-49C6-9807-65E52F535A21}"/>
              </a:ext>
            </a:extLst>
          </p:cNvPr>
          <p:cNvGrpSpPr/>
          <p:nvPr/>
        </p:nvGrpSpPr>
        <p:grpSpPr>
          <a:xfrm>
            <a:off x="1885951" y="3505201"/>
            <a:ext cx="2038350" cy="400050"/>
            <a:chOff x="2819400" y="2905125"/>
            <a:chExt cx="6943725" cy="6000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6E17186-575E-4594-A3E5-996759676DF0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EA35D5-C4AA-4911-BAB3-9355FC323D0C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64CC3E4-F8E5-47BE-977D-1E6EDF9EF09A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0FE9B4F-482D-48A6-8146-DDBD5FD4FFA0}"/>
              </a:ext>
            </a:extLst>
          </p:cNvPr>
          <p:cNvSpPr/>
          <p:nvPr/>
        </p:nvSpPr>
        <p:spPr>
          <a:xfrm>
            <a:off x="1285876" y="3905250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54C3417-2EEF-472B-8D74-6A915DF58BF6}"/>
              </a:ext>
            </a:extLst>
          </p:cNvPr>
          <p:cNvSpPr/>
          <p:nvPr/>
        </p:nvSpPr>
        <p:spPr>
          <a:xfrm>
            <a:off x="3267076" y="3905250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FA48AB-921C-418E-8FCC-BE0646A6EAB2}"/>
              </a:ext>
            </a:extLst>
          </p:cNvPr>
          <p:cNvCxnSpPr>
            <a:cxnSpLocks/>
          </p:cNvCxnSpPr>
          <p:nvPr/>
        </p:nvCxnSpPr>
        <p:spPr>
          <a:xfrm>
            <a:off x="6357938" y="315277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F97EFA-93CD-4AA2-8018-17FC0CAA6B25}"/>
              </a:ext>
            </a:extLst>
          </p:cNvPr>
          <p:cNvGrpSpPr/>
          <p:nvPr/>
        </p:nvGrpSpPr>
        <p:grpSpPr>
          <a:xfrm>
            <a:off x="5391151" y="3495676"/>
            <a:ext cx="2038350" cy="400050"/>
            <a:chOff x="2819400" y="2905125"/>
            <a:chExt cx="6943725" cy="60007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171039-1514-44B2-A054-6EAD65DADF1C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6B83F3-070D-4763-A7FF-9E9D63C406BD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BD4E83-E69D-40F2-8571-3D001C187F37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14F550B-7F53-4188-B3D9-D818E877E167}"/>
              </a:ext>
            </a:extLst>
          </p:cNvPr>
          <p:cNvSpPr/>
          <p:nvPr/>
        </p:nvSpPr>
        <p:spPr>
          <a:xfrm>
            <a:off x="4772026" y="3876675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08B6865-D7F2-42DD-A8B6-6B1E7E37989C}"/>
              </a:ext>
            </a:extLst>
          </p:cNvPr>
          <p:cNvSpPr/>
          <p:nvPr/>
        </p:nvSpPr>
        <p:spPr>
          <a:xfrm>
            <a:off x="6819901" y="3876675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0D9143-B160-42AC-89E0-2C724E309964}"/>
              </a:ext>
            </a:extLst>
          </p:cNvPr>
          <p:cNvCxnSpPr>
            <a:cxnSpLocks/>
          </p:cNvCxnSpPr>
          <p:nvPr/>
        </p:nvCxnSpPr>
        <p:spPr>
          <a:xfrm>
            <a:off x="9844088" y="318135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4FDBF2F-AE66-4B39-B146-5BB80EEA79EB}"/>
              </a:ext>
            </a:extLst>
          </p:cNvPr>
          <p:cNvGrpSpPr/>
          <p:nvPr/>
        </p:nvGrpSpPr>
        <p:grpSpPr>
          <a:xfrm>
            <a:off x="8877301" y="3524251"/>
            <a:ext cx="2038350" cy="400050"/>
            <a:chOff x="2819400" y="2905125"/>
            <a:chExt cx="6943725" cy="6000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496149-33FD-4379-AFB8-B2087234D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DBABA5-71E8-4703-86E8-8120763E36C3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B87D96F-0CA1-48CA-9938-D887348B9598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6063A55-BEFD-4C53-8CA4-81233B009AC5}"/>
              </a:ext>
            </a:extLst>
          </p:cNvPr>
          <p:cNvSpPr/>
          <p:nvPr/>
        </p:nvSpPr>
        <p:spPr>
          <a:xfrm>
            <a:off x="8277226" y="3914775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5A11D16-C842-4B33-867F-0EECD5F2E8D0}"/>
              </a:ext>
            </a:extLst>
          </p:cNvPr>
          <p:cNvSpPr/>
          <p:nvPr/>
        </p:nvSpPr>
        <p:spPr>
          <a:xfrm>
            <a:off x="10258426" y="3924300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CAB251-4121-49EA-A67B-CDAB6603DEDE}"/>
              </a:ext>
            </a:extLst>
          </p:cNvPr>
          <p:cNvSpPr/>
          <p:nvPr/>
        </p:nvSpPr>
        <p:spPr>
          <a:xfrm>
            <a:off x="1323974" y="3952876"/>
            <a:ext cx="1114426" cy="157162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trọt</a:t>
            </a:r>
            <a:endParaRPr lang="en-US" sz="2800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4DCDC20-5695-42FB-8AF7-A6D05B3FCF11}"/>
              </a:ext>
            </a:extLst>
          </p:cNvPr>
          <p:cNvSpPr/>
          <p:nvPr/>
        </p:nvSpPr>
        <p:spPr>
          <a:xfrm>
            <a:off x="3314699" y="3962401"/>
            <a:ext cx="1114426" cy="157162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Chăn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endParaRPr lang="en-US" sz="28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2BA30A9-FFAA-49A2-A644-1E45097E1B90}"/>
              </a:ext>
            </a:extLst>
          </p:cNvPr>
          <p:cNvSpPr/>
          <p:nvPr/>
        </p:nvSpPr>
        <p:spPr>
          <a:xfrm>
            <a:off x="4895850" y="3962401"/>
            <a:ext cx="971550" cy="1571624"/>
          </a:xfrm>
          <a:prstGeom prst="roundRect">
            <a:avLst/>
          </a:prstGeom>
          <a:solidFill>
            <a:srgbClr val="EE9AB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Gạo</a:t>
            </a:r>
            <a:endParaRPr lang="en-US" sz="2800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C225F30-FFEC-44DC-830D-0ECF047845F8}"/>
              </a:ext>
            </a:extLst>
          </p:cNvPr>
          <p:cNvSpPr/>
          <p:nvPr/>
        </p:nvSpPr>
        <p:spPr>
          <a:xfrm>
            <a:off x="6877050" y="3962401"/>
            <a:ext cx="1114425" cy="1571624"/>
          </a:xfrm>
          <a:prstGeom prst="roundRect">
            <a:avLst/>
          </a:prstGeom>
          <a:solidFill>
            <a:srgbClr val="EE9AB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Thịt</a:t>
            </a:r>
            <a:r>
              <a:rPr lang="en-US" sz="2800" dirty="0"/>
              <a:t>, </a:t>
            </a:r>
            <a:r>
              <a:rPr lang="en-US" sz="2800" dirty="0" err="1"/>
              <a:t>trứng</a:t>
            </a:r>
            <a:endParaRPr lang="en-US" sz="2800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DB233C9-06A0-41ED-917D-961E7DA07B48}"/>
              </a:ext>
            </a:extLst>
          </p:cNvPr>
          <p:cNvSpPr/>
          <p:nvPr/>
        </p:nvSpPr>
        <p:spPr>
          <a:xfrm>
            <a:off x="8324850" y="4000501"/>
            <a:ext cx="1114425" cy="15716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endParaRPr lang="en-US" sz="2800" dirty="0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27252C-243F-446D-968A-9E597D37C691}"/>
              </a:ext>
            </a:extLst>
          </p:cNvPr>
          <p:cNvSpPr/>
          <p:nvPr/>
        </p:nvSpPr>
        <p:spPr>
          <a:xfrm>
            <a:off x="10287000" y="4076701"/>
            <a:ext cx="1114425" cy="15716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Buôn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10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7AB5F8-2885-4EC1-BD87-106B65E01A90}"/>
              </a:ext>
            </a:extLst>
          </p:cNvPr>
          <p:cNvSpPr/>
          <p:nvPr/>
        </p:nvSpPr>
        <p:spPr>
          <a:xfrm>
            <a:off x="676275" y="1552575"/>
            <a:ext cx="2314575" cy="31432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 TÍCH LỊCH SỬ - VĂN HÓA VÀ CẢNH QUAN THIÊN NHIÊN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EBF91F-E77B-40A0-A925-31560FB4B3DC}"/>
              </a:ext>
            </a:extLst>
          </p:cNvPr>
          <p:cNvGrpSpPr/>
          <p:nvPr/>
        </p:nvGrpSpPr>
        <p:grpSpPr>
          <a:xfrm rot="16200000">
            <a:off x="1871666" y="2786062"/>
            <a:ext cx="2981325" cy="742951"/>
            <a:chOff x="1885951" y="3895725"/>
            <a:chExt cx="2038350" cy="74295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1E7FB2A-E7A3-48BD-8E2C-27C2BFC6CB14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B74EF9D-6588-4F90-8C55-C970E99D7D71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D0FE0A0-CE87-4458-9A16-336DB032D4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C919D06-3E32-4897-A3D2-8D991D56F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4AC4398-B45F-442E-8CB3-7E41BC3EB9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EA7CF7D-6B6A-49F1-A865-D95D8E801350}"/>
              </a:ext>
            </a:extLst>
          </p:cNvPr>
          <p:cNvSpPr/>
          <p:nvPr/>
        </p:nvSpPr>
        <p:spPr>
          <a:xfrm>
            <a:off x="3714750" y="1247775"/>
            <a:ext cx="2619375" cy="10001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07D66C-5FAA-4ACA-8808-DA2E4F786509}"/>
              </a:ext>
            </a:extLst>
          </p:cNvPr>
          <p:cNvGrpSpPr/>
          <p:nvPr/>
        </p:nvGrpSpPr>
        <p:grpSpPr>
          <a:xfrm rot="16200000">
            <a:off x="5962656" y="4114798"/>
            <a:ext cx="1524000" cy="742951"/>
            <a:chOff x="1885951" y="3895725"/>
            <a:chExt cx="2038350" cy="74295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EE81B43-7815-42EE-B3AC-72433E19868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25B0F39-9781-40DD-8A67-B71F1AB1B82E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DA05821-0E1D-46A3-A7CE-D8AF91C33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2BB280F-E3AC-4608-AC34-58E6884603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982A0D8-8E92-4E9B-A44E-EBB4DB5EB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C0F7300-B060-4DAC-9E0F-1CEEFA5040F5}"/>
              </a:ext>
            </a:extLst>
          </p:cNvPr>
          <p:cNvSpPr/>
          <p:nvPr/>
        </p:nvSpPr>
        <p:spPr>
          <a:xfrm>
            <a:off x="7058026" y="638175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6CF3AB8-75DA-4D35-82BB-167FE00B70AF}"/>
              </a:ext>
            </a:extLst>
          </p:cNvPr>
          <p:cNvSpPr/>
          <p:nvPr/>
        </p:nvSpPr>
        <p:spPr>
          <a:xfrm>
            <a:off x="7086601" y="2038350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5BEE2EE-6DA8-4336-8114-574A8084F3D1}"/>
              </a:ext>
            </a:extLst>
          </p:cNvPr>
          <p:cNvSpPr/>
          <p:nvPr/>
        </p:nvSpPr>
        <p:spPr>
          <a:xfrm>
            <a:off x="3724275" y="4048125"/>
            <a:ext cx="2619375" cy="100012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41FA3FA-6703-4453-BB3F-67A8CAD8BF62}"/>
              </a:ext>
            </a:extLst>
          </p:cNvPr>
          <p:cNvSpPr/>
          <p:nvPr/>
        </p:nvSpPr>
        <p:spPr>
          <a:xfrm>
            <a:off x="7096126" y="3352800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BA5E037-C0F3-4589-AB58-320FC719E85B}"/>
              </a:ext>
            </a:extLst>
          </p:cNvPr>
          <p:cNvSpPr/>
          <p:nvPr/>
        </p:nvSpPr>
        <p:spPr>
          <a:xfrm>
            <a:off x="7105651" y="4810125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8A5AB3-CA07-4C5C-B57E-912D5C5E95BB}"/>
              </a:ext>
            </a:extLst>
          </p:cNvPr>
          <p:cNvGrpSpPr/>
          <p:nvPr/>
        </p:nvGrpSpPr>
        <p:grpSpPr>
          <a:xfrm rot="16200000">
            <a:off x="8705857" y="3333750"/>
            <a:ext cx="914399" cy="742951"/>
            <a:chOff x="1885951" y="3895725"/>
            <a:chExt cx="2038350" cy="742951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72F51D0-1BAE-4B73-BD56-B661F6161C2D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54C8B06-8E1E-4012-80EE-C3C7FB68387D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5CFA5D5-685F-4DAA-8D6E-F269173C6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5E3ECBF-18DF-439E-B5D4-FDEB21B8CE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7BE678B-423D-4C48-AC10-BBB21F98E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EB8C28F-A189-4517-9381-7B818A01528E}"/>
              </a:ext>
            </a:extLst>
          </p:cNvPr>
          <p:cNvSpPr/>
          <p:nvPr/>
        </p:nvSpPr>
        <p:spPr>
          <a:xfrm>
            <a:off x="9525001" y="291465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ADA95055-39F8-4060-B607-BB98D2B54AC9}"/>
              </a:ext>
            </a:extLst>
          </p:cNvPr>
          <p:cNvSpPr/>
          <p:nvPr/>
        </p:nvSpPr>
        <p:spPr>
          <a:xfrm>
            <a:off x="9534526" y="376237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10D6A70-5898-407B-BEB2-884CA3530EA9}"/>
              </a:ext>
            </a:extLst>
          </p:cNvPr>
          <p:cNvGrpSpPr/>
          <p:nvPr/>
        </p:nvGrpSpPr>
        <p:grpSpPr>
          <a:xfrm rot="16200000">
            <a:off x="8724907" y="4772025"/>
            <a:ext cx="914399" cy="742951"/>
            <a:chOff x="1885951" y="3895725"/>
            <a:chExt cx="2038350" cy="74295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164B1F7-76D2-4492-9E30-3AFFCECD340F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0225AE9-DC64-4815-9BB8-B33E6A70C897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38CEA41-5CEE-4649-9A66-F96A669FFD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A620E75-70CA-4445-AFA5-41D472601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04247F0-FD46-450D-8F4F-1769508B29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6C59C845-4657-454B-8BBD-7FB08E25B2EE}"/>
              </a:ext>
            </a:extLst>
          </p:cNvPr>
          <p:cNvSpPr/>
          <p:nvPr/>
        </p:nvSpPr>
        <p:spPr>
          <a:xfrm>
            <a:off x="9544051" y="453390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37E9ECE-30D0-44BC-A959-4716F5B1C5F8}"/>
              </a:ext>
            </a:extLst>
          </p:cNvPr>
          <p:cNvSpPr/>
          <p:nvPr/>
        </p:nvSpPr>
        <p:spPr>
          <a:xfrm>
            <a:off x="9534526" y="534352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CFB635A-3A4F-44B2-8194-4B93032226D0}"/>
              </a:ext>
            </a:extLst>
          </p:cNvPr>
          <p:cNvGrpSpPr/>
          <p:nvPr/>
        </p:nvGrpSpPr>
        <p:grpSpPr>
          <a:xfrm rot="16200000">
            <a:off x="6062670" y="1452561"/>
            <a:ext cx="1266824" cy="742951"/>
            <a:chOff x="1885951" y="3895725"/>
            <a:chExt cx="2038350" cy="742951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6E09093-842D-4BC7-9BAA-E8C7F4B278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ED16D22-46F4-4B5E-BA0B-0122D3F9430C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3DFD206E-34DC-4213-91D2-04CB88AE56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F08459F-F885-4219-9105-E94A67FC9E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A82659D-7154-4A0D-B8AC-D78D9A47A1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2874F4-6858-43BB-9153-A10F6F880B78}"/>
              </a:ext>
            </a:extLst>
          </p:cNvPr>
          <p:cNvSpPr/>
          <p:nvPr/>
        </p:nvSpPr>
        <p:spPr>
          <a:xfrm>
            <a:off x="7467600" y="762000"/>
            <a:ext cx="2933700" cy="50482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Chùa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Cột</a:t>
            </a:r>
            <a:endParaRPr lang="en-US" sz="3200" b="1" dirty="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65222ACE-AD58-4022-9906-A8E92770E37B}"/>
              </a:ext>
            </a:extLst>
          </p:cNvPr>
          <p:cNvSpPr/>
          <p:nvPr/>
        </p:nvSpPr>
        <p:spPr>
          <a:xfrm>
            <a:off x="7315200" y="2190750"/>
            <a:ext cx="2933700" cy="50482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Hồ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Kiếm</a:t>
            </a:r>
            <a:endParaRPr lang="en-US" sz="3200" b="1" dirty="0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3577CE39-A327-4ACD-B82F-359CC39DB6EE}"/>
              </a:ext>
            </a:extLst>
          </p:cNvPr>
          <p:cNvSpPr/>
          <p:nvPr/>
        </p:nvSpPr>
        <p:spPr>
          <a:xfrm>
            <a:off x="9515475" y="2914650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Vứt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DE513319-D8E5-4C47-B8CE-E881A8BF6C01}"/>
              </a:ext>
            </a:extLst>
          </p:cNvPr>
          <p:cNvSpPr/>
          <p:nvPr/>
        </p:nvSpPr>
        <p:spPr>
          <a:xfrm>
            <a:off x="9534525" y="376237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06F85D7-84C1-4027-8F86-42EA5A8C2AD9}"/>
              </a:ext>
            </a:extLst>
          </p:cNvPr>
          <p:cNvSpPr/>
          <p:nvPr/>
        </p:nvSpPr>
        <p:spPr>
          <a:xfrm>
            <a:off x="9544050" y="452437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B3AF4F11-B02D-43ED-B253-549A309876D7}"/>
              </a:ext>
            </a:extLst>
          </p:cNvPr>
          <p:cNvSpPr/>
          <p:nvPr/>
        </p:nvSpPr>
        <p:spPr>
          <a:xfrm>
            <a:off x="9534525" y="534352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Trèo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"/>
        <a:ea typeface="庞门正道标题体"/>
        <a:cs typeface=""/>
      </a:majorFont>
      <a:minorFont>
        <a:latin typeface="Calibri"/>
        <a:ea typeface="思源黑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760</Words>
  <Application>Microsoft Office PowerPoint</Application>
  <PresentationFormat>Widescreen</PresentationFormat>
  <Paragraphs>210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等线</vt:lpstr>
      <vt:lpstr>等线 Light</vt:lpstr>
      <vt:lpstr>微软雅黑</vt:lpstr>
      <vt:lpstr>Arial</vt:lpstr>
      <vt:lpstr>Calibri</vt:lpstr>
      <vt:lpstr>Georgia</vt:lpstr>
      <vt:lpstr>Times New Roman</vt:lpstr>
      <vt:lpstr>UVN Dzung Dakao</vt:lpstr>
      <vt:lpstr>字魂100号-方方先锋体</vt:lpstr>
      <vt:lpstr>字魂107号-萌趣欢乐体</vt:lpstr>
      <vt:lpstr>1_Office 主题​​</vt:lpstr>
      <vt:lpstr>1_Simple Light</vt:lpstr>
      <vt:lpstr>第一PPT，www.1ppt.com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Lenovo</cp:lastModifiedBy>
  <cp:revision>42</cp:revision>
  <dcterms:created xsi:type="dcterms:W3CDTF">2022-09-09T07:20:51Z</dcterms:created>
  <dcterms:modified xsi:type="dcterms:W3CDTF">2024-11-29T07:18:40Z</dcterms:modified>
</cp:coreProperties>
</file>