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6"/>
  </p:notesMasterIdLst>
  <p:sldIdLst>
    <p:sldId id="285" r:id="rId3"/>
    <p:sldId id="272" r:id="rId4"/>
    <p:sldId id="274" r:id="rId5"/>
    <p:sldId id="278" r:id="rId6"/>
    <p:sldId id="273" r:id="rId7"/>
    <p:sldId id="259" r:id="rId8"/>
    <p:sldId id="275" r:id="rId9"/>
    <p:sldId id="279" r:id="rId10"/>
    <p:sldId id="281" r:id="rId11"/>
    <p:sldId id="282" r:id="rId12"/>
    <p:sldId id="283" r:id="rId13"/>
    <p:sldId id="28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AC1DB-3045-4CA7-AB8D-B8B7071FE139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C2CA-C65B-443D-AAF7-3F8400FE4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8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85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CD71A-8AFA-457E-9CDB-42ECCDB38F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5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42D3A2-42DB-9825-CBB8-EA0AA1C4D6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3812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6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6739" y="3878583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</a:t>
            </a: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Trịnh Thị Mơ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2948" y="2207417"/>
            <a:ext cx="1071522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MÔN: TOÁN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30: THỰC HÀNH VÀ TRẢI NGHIỆM VẼ HAI ĐƯỜNG THẲNG SONG SONG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 kết nối tri thức với cuộc sống – Lớp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Năm học 2024-2025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8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0F55A8-8065-4920-9E78-962EADE61D1C}:334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412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Calibri</vt:lpstr>
      <vt:lpstr>Cambria</vt:lpstr>
      <vt:lpstr>Humanst521 BT</vt:lpstr>
      <vt:lpstr>Times New Roman</vt:lpstr>
      <vt:lpstr>Wingdings</vt:lpstr>
      <vt:lpstr>华康少女文字W5(P)</vt:lpstr>
      <vt:lpstr>字魂59号-创粗黑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STD_MO</cp:lastModifiedBy>
  <cp:revision>34</cp:revision>
  <dcterms:created xsi:type="dcterms:W3CDTF">2023-10-05T11:48:05Z</dcterms:created>
  <dcterms:modified xsi:type="dcterms:W3CDTF">2024-12-03T11:29:31Z</dcterms:modified>
</cp:coreProperties>
</file>