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7"/>
  </p:notesMasterIdLst>
  <p:sldIdLst>
    <p:sldId id="518" r:id="rId3"/>
    <p:sldId id="304" r:id="rId4"/>
    <p:sldId id="325" r:id="rId5"/>
    <p:sldId id="321" r:id="rId6"/>
    <p:sldId id="324" r:id="rId7"/>
    <p:sldId id="510" r:id="rId8"/>
    <p:sldId id="511" r:id="rId9"/>
    <p:sldId id="512" r:id="rId10"/>
    <p:sldId id="513" r:id="rId11"/>
    <p:sldId id="517" r:id="rId12"/>
    <p:sldId id="514" r:id="rId13"/>
    <p:sldId id="515" r:id="rId14"/>
    <p:sldId id="516" r:id="rId15"/>
    <p:sldId id="31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330CC-C978-4F3E-8B2E-233C0339C079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FB4FD-AA02-4A3A-AAC4-3235BEA47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1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B7FE43-6FD1-4EE0-A973-8ECB49C6E1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13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3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80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2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5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19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3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78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70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525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84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15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DD6961A-B3F3-45D6-AAB4-935D4C38B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EEF-2221-49A8-9325-271452ADBD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371363-DA5B-4BC0-86BD-3AD3A499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375286-FB4D-4CBC-9E01-39238395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1C3-CC14-4F0D-BC86-39D822886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0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69065-AE46-4866-97C7-D3F9D02D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CF6C5B-62A5-4E46-8564-A9D27A1C4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2DA2B1-4900-4E76-AAAA-D1C89BB99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50377A-2083-4EF4-9A8A-F87C26DD2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EEF-2221-49A8-9325-271452ADBD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0C66A0-D3CB-40FC-B7C2-03410F85A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EA87F9-C047-4144-952A-A572EC43A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1C3-CC14-4F0D-BC86-39D822886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28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D7E8E-969B-4BF5-98FD-2B5CE56B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79A760A-624C-405E-8C59-D558DAA4C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F91D22-9F62-4D36-A432-D8F96547D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9DECCF-4289-4E17-A629-BD6FEB696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EEF-2221-49A8-9325-271452ADBD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6111E6-2080-4051-A804-B1274D4EA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00B93E-3F82-47C4-8B01-1397F99B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1C3-CC14-4F0D-BC86-39D822886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98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469240-E25A-45EF-A282-368FBB65F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51EC83-8D32-416E-8079-2A0B99FA5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791353-78FB-4BAA-AB29-E7A9A3C7B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EEF-2221-49A8-9325-271452ADBD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2C1AF8-E6DF-4F5C-ABF2-385ECC9AA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EE832B-51AA-4B27-8CF8-A095F151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1C3-CC14-4F0D-BC86-39D822886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88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62303A-28F7-40C4-9AEA-82FA411555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9EA6CF-3051-4684-9A11-C63FA641F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6F0665-48C2-4840-AC99-59743F8C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EEF-2221-49A8-9325-271452ADBD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F683AC-5D23-4423-8213-FA5BED09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0E9FAB-AD9C-4F35-81EB-92F546984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1C3-CC14-4F0D-BC86-39D822886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34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750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6641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79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60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A29B79-B624-4329-9982-F65737AB2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78EDF5-A01C-477A-8A56-C3A5E2E8F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0F033A-4ADE-4662-A257-A4E3CD4A9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EEF-2221-49A8-9325-271452ADBD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04DF46-70C2-4D0A-81F6-8DEFC6984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285824-FC88-4B59-8C85-861F4E9BE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1C3-CC14-4F0D-BC86-39D822886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54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E4D655-4FA2-414B-9103-B4A4FABFF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50BCCF-89F1-43C9-BC9D-48A73ED3A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82B815-676B-4365-B03D-9A33F175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EEF-2221-49A8-9325-271452ADBD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FA8D33-DFE0-4E72-96AB-5D2432CA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3E8FB3-39F6-4FE8-B270-D728CD51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1C3-CC14-4F0D-BC86-39D822886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4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A353A2-2026-4670-8031-A927590C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2EA1BD-504E-4F60-8C98-DB223572A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7572F9-632F-4F87-B40E-3F553048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EEF-2221-49A8-9325-271452ADBD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05D7F6-F581-49E2-95BC-16CEAC585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95C8FB-6FEB-4463-A154-D2B0E091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1C3-CC14-4F0D-BC86-39D822886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4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FAD345-17B1-4485-B3CC-BB0C07DDF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AB6E59-5679-4B12-B8D9-7AC157FC44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E7B416-E4F0-46C1-805C-2BE7B3488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018008-6666-40FC-BE7C-5568C6087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EEF-2221-49A8-9325-271452ADBD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76A112-961D-448F-BEA1-A951673E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6AEE1B-8E36-4B3C-A4B0-99EFAEC4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1C3-CC14-4F0D-BC86-39D822886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6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76CC6-A012-403E-9369-4956B96B0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738E00-B0E2-4AD6-A9D7-739E993C1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D3DA13B-87B0-4C74-8DAB-6F6AEBF9A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FF70DC1-75A5-43F0-AA59-0C9A07748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71E8C77-6804-4694-9E17-874A63AEB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F2FEDAF-C274-41F1-8EA3-6A5F46CAD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EEF-2221-49A8-9325-271452ADBD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F1B0AE-3417-4E35-9225-9452A0C7F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A8380A1-AC58-4B54-83E7-A5D6B468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1C3-CC14-4F0D-BC86-39D822886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7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6BC4AA-EC0C-40E3-AAC8-7EFDFDA67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C167FB-9E3A-4F3F-8A92-92D53C042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EEF-2221-49A8-9325-271452ADBD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3A451A0-D31E-4BDA-8166-E6D77FB6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4BBBA-1A7F-4ED2-BFC1-303FA7E01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1C3-CC14-4F0D-BC86-39D822886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1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963417-8089-1C89-23F0-DD9569B72A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8763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8A1AA3-C4B7-42A1-4012-F2A822BB2A1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87125" y="6515100"/>
            <a:ext cx="904875" cy="3429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66F3A85-AF73-3F73-8C83-F3754CE6F4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4" y="142875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393B9F3-AAA8-4625-A0B2-6A532331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9347B8-06D8-4520-9979-E8522D794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FB5146-0BEE-4A72-8014-87A1DCD6C1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F1EEF-2221-49A8-9325-271452ADBD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3C52CF-F1BA-4123-A248-D4707CC13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6367CF-6C53-4192-A265-9D7E658D7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621C3-CC14-4F0D-BC86-39D8228868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9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"/>
            <a:ext cx="12192000" cy="6855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8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81" y="1"/>
            <a:ext cx="1853031" cy="90213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04800" y="902134"/>
            <a:ext cx="11379200" cy="5061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vi-VN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AN LÃO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</a:t>
            </a:r>
            <a:r>
              <a:rPr lang="vi-VN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TRUNG</a:t>
            </a:r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</a:p>
          <a:p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28: Thực hành và trải nghiệm vẽ hai đường thẳng </a:t>
            </a:r>
          </a:p>
          <a:p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 góc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Thúy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8" descr="1559c224c4d5100e6cd23e0b878086d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09595"/>
            <a:ext cx="3741420" cy="3741420"/>
          </a:xfrm>
          <a:prstGeom prst="rect">
            <a:avLst/>
          </a:prstGeom>
        </p:spPr>
      </p:pic>
      <p:pic>
        <p:nvPicPr>
          <p:cNvPr id="19" name="图片 12" descr="2e2443d50be4edde0f92218bf07fa4e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8633" y="-90650"/>
            <a:ext cx="1263015" cy="1191260"/>
          </a:xfrm>
          <a:prstGeom prst="rect">
            <a:avLst/>
          </a:prstGeom>
        </p:spPr>
      </p:pic>
      <p:pic>
        <p:nvPicPr>
          <p:cNvPr id="20" name="图片 7" descr="cf6a03843171e56c4b8f06e4c8cde87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7" y="231775"/>
            <a:ext cx="1769745" cy="1663700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644" y="3848100"/>
            <a:ext cx="3062357" cy="2660766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10" y="-58994"/>
            <a:ext cx="5380724" cy="740900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xmlns="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86" y="-58994"/>
            <a:ext cx="5380724" cy="74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653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Làm Khung Ảnh Bằng Que Kem _ Điểm 10">
            <a:hlinkClick r:id="" action="ppaction://media"/>
            <a:extLst>
              <a:ext uri="{FF2B5EF4-FFF2-40B4-BE49-F238E27FC236}">
                <a16:creationId xmlns:a16="http://schemas.microsoft.com/office/drawing/2014/main" xmlns="" id="{A5482AB0-9810-FFCD-77BB-18BA36661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3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495188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8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Hãy cùng sáng tạo và tr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 tr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cho những khung tranh của chúng mình nhé!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1B7CB5-B578-12F8-6E70-50989A007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99" y="2281237"/>
            <a:ext cx="8985905" cy="249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84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26087F-4047-646F-0E68-103EB9A35F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2371" y="2462707"/>
            <a:ext cx="507840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677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xmlns="" id="{86E55E61-AE6E-5561-C4B7-192AA99B4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09291" y="2174381"/>
            <a:ext cx="3205434" cy="468361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8D8AAF73-DA3D-0AE9-D860-8BAC7DD05964}"/>
              </a:ext>
            </a:extLst>
          </p:cNvPr>
          <p:cNvSpPr/>
          <p:nvPr/>
        </p:nvSpPr>
        <p:spPr>
          <a:xfrm>
            <a:off x="3067049" y="476250"/>
            <a:ext cx="7362825" cy="1952625"/>
          </a:xfrm>
          <a:prstGeom prst="wedgeRoundRectCallout">
            <a:avLst>
              <a:gd name="adj1" fmla="val -45084"/>
              <a:gd name="adj2" fmla="val 746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các bước để vẽ 2 đường thẳng vuông góc với nhau.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xmlns="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8174C4-D6EC-427E-DE0D-229348A0AD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543" y="2344796"/>
            <a:ext cx="6395258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9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372140" y="190735"/>
            <a:ext cx="11610753" cy="1985519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512672" y="3978337"/>
              <a:ext cx="8609412" cy="126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4A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muốn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dụng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que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gỗ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Sau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một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buổi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thảo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luận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“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Khung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kỉ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niệm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”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chính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thức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bắt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đầu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</a:t>
              </a:r>
            </a:p>
          </p:txBody>
        </p:sp>
      </p:grpSp>
      <p:pic>
        <p:nvPicPr>
          <p:cNvPr id="1026" name="Picture 2" descr="Thực hiện trang trí lớp học 1. Em cùng các bạn thực hiện trang trí lớp học  theo kế hoạch đã lập.">
            <a:extLst>
              <a:ext uri="{FF2B5EF4-FFF2-40B4-BE49-F238E27FC236}">
                <a16:creationId xmlns:a16="http://schemas.microsoft.com/office/drawing/2014/main" xmlns="" id="{92461073-9656-4806-6AFD-D4DC0AF5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0" y="2574055"/>
            <a:ext cx="8549131" cy="39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915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Trước tiên, để đặt được 2 que gỗ vuông góc với nhau, Rô-bốt hướng dẫn các bạn cách vẽ hai đường thẳng vuông góc.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C4E8AC-5087-719A-30AA-C913134BD60A}"/>
              </a:ext>
            </a:extLst>
          </p:cNvPr>
          <p:cNvSpPr txBox="1"/>
          <p:nvPr/>
        </p:nvSpPr>
        <p:spPr>
          <a:xfrm>
            <a:off x="542260" y="2828260"/>
            <a:ext cx="11281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thẳng CD đi qua điểm H và vuông góc với đường thẳng AB cho trước.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87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27"/>
          <p:cNvGrpSpPr/>
          <p:nvPr/>
        </p:nvGrpSpPr>
        <p:grpSpPr>
          <a:xfrm>
            <a:off x="1371601" y="303006"/>
            <a:ext cx="9473222" cy="813413"/>
            <a:chOff x="2587501" y="9192941"/>
            <a:chExt cx="10005372" cy="1053752"/>
          </a:xfrm>
        </p:grpSpPr>
        <p:sp>
          <p:nvSpPr>
            <p:cNvPr id="60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文本框 23"/>
            <p:cNvSpPr txBox="1"/>
            <p:nvPr/>
          </p:nvSpPr>
          <p:spPr>
            <a:xfrm>
              <a:off x="3357744" y="9261677"/>
              <a:ext cx="8609412" cy="544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Ta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thể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vẽ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như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050CD3-B602-AFAC-38BB-1615CDF502EF}"/>
              </a:ext>
            </a:extLst>
          </p:cNvPr>
          <p:cNvSpPr txBox="1"/>
          <p:nvPr/>
        </p:nvSpPr>
        <p:spPr>
          <a:xfrm>
            <a:off x="489098" y="1605516"/>
            <a:ext cx="11600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Đặt một cạnh góc vuông của ê ke trùng với đường thẳng AB và cạnh góc vuông thứ hai gặp điểm H.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xmlns="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xmlns="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xmlns="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AFFB40B-4C33-4AA9-F0BD-21278A649F81}"/>
              </a:ext>
            </a:extLst>
          </p:cNvPr>
          <p:cNvSpPr txBox="1"/>
          <p:nvPr/>
        </p:nvSpPr>
        <p:spPr>
          <a:xfrm>
            <a:off x="446567" y="5667153"/>
            <a:ext cx="441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trên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E698651-4692-E8DD-73D7-C46605B2BFFD}"/>
              </a:ext>
            </a:extLst>
          </p:cNvPr>
          <p:cNvSpPr txBox="1"/>
          <p:nvPr/>
        </p:nvSpPr>
        <p:spPr>
          <a:xfrm>
            <a:off x="6624083" y="5688418"/>
            <a:ext cx="500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ngoài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xmlns="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434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9" grpId="0" animBg="1"/>
      <p:bldP spid="10" grpId="0"/>
      <p:bldP spid="11" grpId="0" animBg="1"/>
      <p:bldP spid="12" grpId="0" animBg="1"/>
      <p:bldP spid="13" grpId="0" animBg="1"/>
      <p:bldP spid="15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050CD3-B602-AFAC-38BB-1615CDF502EF}"/>
              </a:ext>
            </a:extLst>
          </p:cNvPr>
          <p:cNvSpPr txBox="1"/>
          <p:nvPr/>
        </p:nvSpPr>
        <p:spPr>
          <a:xfrm>
            <a:off x="467832" y="1360967"/>
            <a:ext cx="11600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Vạch một đường thẳng theo cạnh góc vuông thứ hai của ê ke, ta được đường thẳng CD đi qua điểm H và vuông góc với đường thẳng AB.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xmlns="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xmlns="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xmlns="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xmlns="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xmlns="" id="{BB505B77-B085-F2E8-26A9-653D5D0F4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7383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0606C7C-A14D-0CEB-B94C-DEE6F389FEF2}"/>
              </a:ext>
            </a:extLst>
          </p:cNvPr>
          <p:cNvSpPr/>
          <p:nvPr/>
        </p:nvSpPr>
        <p:spPr>
          <a:xfrm>
            <a:off x="2424223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374A92E-F7FF-1FD8-2AE1-A5579FC5D3A6}"/>
              </a:ext>
            </a:extLst>
          </p:cNvPr>
          <p:cNvSpPr/>
          <p:nvPr/>
        </p:nvSpPr>
        <p:spPr>
          <a:xfrm>
            <a:off x="2456121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1B2082E-299D-C312-F530-229ABA7D6F66}"/>
              </a:ext>
            </a:extLst>
          </p:cNvPr>
          <p:cNvSpPr txBox="1"/>
          <p:nvPr/>
        </p:nvSpPr>
        <p:spPr>
          <a:xfrm>
            <a:off x="2477385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8F997F9-B9E7-89DC-2C1D-7FFC3177A21C}"/>
              </a:ext>
            </a:extLst>
          </p:cNvPr>
          <p:cNvSpPr txBox="1"/>
          <p:nvPr/>
        </p:nvSpPr>
        <p:spPr>
          <a:xfrm>
            <a:off x="2551813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4" name="Line 2">
            <a:extLst>
              <a:ext uri="{FF2B5EF4-FFF2-40B4-BE49-F238E27FC236}">
                <a16:creationId xmlns:a16="http://schemas.microsoft.com/office/drawing/2014/main" xmlns="" id="{2F5100FB-A1DF-C490-10B1-409F3D98F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9206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A1F2D97-14E7-5349-6BD0-36033DEAF1B4}"/>
              </a:ext>
            </a:extLst>
          </p:cNvPr>
          <p:cNvSpPr/>
          <p:nvPr/>
        </p:nvSpPr>
        <p:spPr>
          <a:xfrm>
            <a:off x="8506046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5A08852-E550-A92F-8EE3-92E3A6F212C4}"/>
              </a:ext>
            </a:extLst>
          </p:cNvPr>
          <p:cNvSpPr/>
          <p:nvPr/>
        </p:nvSpPr>
        <p:spPr>
          <a:xfrm>
            <a:off x="8537944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68DB19B-1457-954F-0F52-6F673B29068D}"/>
              </a:ext>
            </a:extLst>
          </p:cNvPr>
          <p:cNvSpPr txBox="1"/>
          <p:nvPr/>
        </p:nvSpPr>
        <p:spPr>
          <a:xfrm>
            <a:off x="8559208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4569DCA-97AE-5DE7-775A-616F630CB4F0}"/>
              </a:ext>
            </a:extLst>
          </p:cNvPr>
          <p:cNvSpPr txBox="1"/>
          <p:nvPr/>
        </p:nvSpPr>
        <p:spPr>
          <a:xfrm>
            <a:off x="8633636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88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7" grpId="0" animBg="1"/>
      <p:bldP spid="19" grpId="0" animBg="1"/>
      <p:bldP spid="20" grpId="0"/>
      <p:bldP spid="21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Vẽ đường thẳng HK đi qua điểm M và vuông góc với đường thẳng CD cho trước trong từng trường hợp sau: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CE63C4-B7B6-4C13-EB6E-005338DE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99" y="2647949"/>
            <a:ext cx="9280967" cy="2695575"/>
          </a:xfrm>
          <a:prstGeom prst="rect">
            <a:avLst/>
          </a:prstGeom>
        </p:spPr>
      </p:pic>
      <p:pic>
        <p:nvPicPr>
          <p:cNvPr id="4" name="Picture 3" descr="A blue triangle ruler and ruler&#10;&#10;Description automatically generated">
            <a:extLst>
              <a:ext uri="{FF2B5EF4-FFF2-40B4-BE49-F238E27FC236}">
                <a16:creationId xmlns:a16="http://schemas.microsoft.com/office/drawing/2014/main" xmlns="" id="{05C829EF-912B-9EDE-5DB6-C8833F37A0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912" y="4118610"/>
            <a:ext cx="1725304" cy="1535634"/>
          </a:xfrm>
          <a:prstGeom prst="rect">
            <a:avLst/>
          </a:prstGeom>
        </p:spPr>
      </p:pic>
      <p:sp>
        <p:nvSpPr>
          <p:cNvPr id="6" name="Line 2">
            <a:extLst>
              <a:ext uri="{FF2B5EF4-FFF2-40B4-BE49-F238E27FC236}">
                <a16:creationId xmlns:a16="http://schemas.microsoft.com/office/drawing/2014/main" xmlns="" id="{4B83CE07-EFCD-60E6-2D1B-FC68C11CF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8408" y="297312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53220D4-CCE6-4411-A8D1-7040090B8E50}"/>
              </a:ext>
            </a:extLst>
          </p:cNvPr>
          <p:cNvSpPr/>
          <p:nvPr/>
        </p:nvSpPr>
        <p:spPr>
          <a:xfrm>
            <a:off x="3024298" y="314325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3D98960-D284-97C7-8FF4-6DD580A19DAE}"/>
              </a:ext>
            </a:extLst>
          </p:cNvPr>
          <p:cNvSpPr/>
          <p:nvPr/>
        </p:nvSpPr>
        <p:spPr>
          <a:xfrm>
            <a:off x="3056196" y="570569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E6DD48A-D872-88E6-7152-047CE4E5C748}"/>
              </a:ext>
            </a:extLst>
          </p:cNvPr>
          <p:cNvSpPr txBox="1"/>
          <p:nvPr/>
        </p:nvSpPr>
        <p:spPr>
          <a:xfrm>
            <a:off x="3077460" y="28774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8E182A-FF74-AB11-096D-37F062A65730}"/>
              </a:ext>
            </a:extLst>
          </p:cNvPr>
          <p:cNvSpPr txBox="1"/>
          <p:nvPr/>
        </p:nvSpPr>
        <p:spPr>
          <a:xfrm>
            <a:off x="3151888" y="54930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3" name="Picture 12" descr="A blue triangle ruler and ruler&#10;&#10;Description automatically generated">
            <a:extLst>
              <a:ext uri="{FF2B5EF4-FFF2-40B4-BE49-F238E27FC236}">
                <a16:creationId xmlns:a16="http://schemas.microsoft.com/office/drawing/2014/main" xmlns="" id="{A5A4D03B-1EA2-7FEA-AD60-0406DE88CC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5427">
            <a:off x="6099737" y="4347210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xmlns="" id="{684AB346-C9F1-B136-E8D7-760F1DA91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3267075"/>
            <a:ext cx="2457450" cy="200024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59AE6C9-8D1D-F0BF-1CDA-AB2FB0320986}"/>
              </a:ext>
            </a:extLst>
          </p:cNvPr>
          <p:cNvSpPr/>
          <p:nvPr/>
        </p:nvSpPr>
        <p:spPr>
          <a:xfrm>
            <a:off x="6072298" y="33909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433DBC8-0E2C-2670-75CF-8431254AB42F}"/>
              </a:ext>
            </a:extLst>
          </p:cNvPr>
          <p:cNvSpPr/>
          <p:nvPr/>
        </p:nvSpPr>
        <p:spPr>
          <a:xfrm>
            <a:off x="8152071" y="508657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9FAF76-2F98-7952-F92D-BAA878B15E3D}"/>
              </a:ext>
            </a:extLst>
          </p:cNvPr>
          <p:cNvSpPr txBox="1"/>
          <p:nvPr/>
        </p:nvSpPr>
        <p:spPr>
          <a:xfrm>
            <a:off x="5696835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3666166-5E01-5F8A-23BC-840C849FF054}"/>
              </a:ext>
            </a:extLst>
          </p:cNvPr>
          <p:cNvSpPr txBox="1"/>
          <p:nvPr/>
        </p:nvSpPr>
        <p:spPr>
          <a:xfrm>
            <a:off x="7895338" y="50739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3" name="Picture 22" descr="A blue triangle ruler and ruler&#10;&#10;Description automatically generated">
            <a:extLst>
              <a:ext uri="{FF2B5EF4-FFF2-40B4-BE49-F238E27FC236}">
                <a16:creationId xmlns:a16="http://schemas.microsoft.com/office/drawing/2014/main" xmlns="" id="{C1CB706C-4E26-5170-C993-79435FB113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12" y="3947160"/>
            <a:ext cx="1725304" cy="1535634"/>
          </a:xfrm>
          <a:prstGeom prst="rect">
            <a:avLst/>
          </a:prstGeom>
        </p:spPr>
      </p:pic>
      <p:sp>
        <p:nvSpPr>
          <p:cNvPr id="24" name="Line 2">
            <a:extLst>
              <a:ext uri="{FF2B5EF4-FFF2-40B4-BE49-F238E27FC236}">
                <a16:creationId xmlns:a16="http://schemas.microsoft.com/office/drawing/2014/main" xmlns="" id="{1C32FF19-D427-46A2-D8D2-A3F5529D8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4" y="3914775"/>
            <a:ext cx="2924175" cy="19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8D4D218-1151-69AA-0296-04A0F5A58D6B}"/>
              </a:ext>
            </a:extLst>
          </p:cNvPr>
          <p:cNvSpPr/>
          <p:nvPr/>
        </p:nvSpPr>
        <p:spPr>
          <a:xfrm>
            <a:off x="8529748" y="387667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CEA85CB6-7C6F-B4B0-F94D-1C9461DC4C04}"/>
              </a:ext>
            </a:extLst>
          </p:cNvPr>
          <p:cNvSpPr/>
          <p:nvPr/>
        </p:nvSpPr>
        <p:spPr>
          <a:xfrm>
            <a:off x="10910998" y="389572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FB5F718-5BB4-5194-0FCB-2DD74643ED4E}"/>
              </a:ext>
            </a:extLst>
          </p:cNvPr>
          <p:cNvSpPr txBox="1"/>
          <p:nvPr/>
        </p:nvSpPr>
        <p:spPr>
          <a:xfrm>
            <a:off x="8373360" y="3325110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4282934-702B-C7C8-B8D0-A45BCCE1AE86}"/>
              </a:ext>
            </a:extLst>
          </p:cNvPr>
          <p:cNvSpPr txBox="1"/>
          <p:nvPr/>
        </p:nvSpPr>
        <p:spPr>
          <a:xfrm>
            <a:off x="10773660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550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/>
      <p:bldP spid="12" grpId="0"/>
      <p:bldP spid="14" grpId="0" animBg="1"/>
      <p:bldP spid="15" grpId="0" animBg="1"/>
      <p:bldP spid="16" grpId="0" animBg="1"/>
      <p:bldP spid="18" grpId="0"/>
      <p:bldP spid="22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599963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191900" y="4024511"/>
              <a:ext cx="9232066" cy="8309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Sử dụng hình ảnh vừa vẽ và một số dụng cụ (que gỗ, keo dán, dây) để tạo khung tranh đơn giản.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B5BE3DD-2EB8-2C1A-4B62-96AADB70FC09}"/>
              </a:ext>
            </a:extLst>
          </p:cNvPr>
          <p:cNvSpPr/>
          <p:nvPr/>
        </p:nvSpPr>
        <p:spPr>
          <a:xfrm>
            <a:off x="914400" y="22002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ABD41C-002C-EE26-3DF1-448FF20C2EB8}"/>
              </a:ext>
            </a:extLst>
          </p:cNvPr>
          <p:cNvSpPr txBox="1"/>
          <p:nvPr/>
        </p:nvSpPr>
        <p:spPr>
          <a:xfrm>
            <a:off x="1152525" y="2600325"/>
            <a:ext cx="430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1: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HK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7786AC-ACA4-2758-45C2-FE262FB41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2150" y="3676650"/>
            <a:ext cx="2476500" cy="26622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D216B13-12E9-4614-B54D-29847235AD62}"/>
              </a:ext>
            </a:extLst>
          </p:cNvPr>
          <p:cNvSpPr/>
          <p:nvPr/>
        </p:nvSpPr>
        <p:spPr>
          <a:xfrm>
            <a:off x="6715125" y="2114550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E3E340-950A-85D1-4178-F5E8414E90AE}"/>
              </a:ext>
            </a:extLst>
          </p:cNvPr>
          <p:cNvSpPr txBox="1"/>
          <p:nvPr/>
        </p:nvSpPr>
        <p:spPr>
          <a:xfrm>
            <a:off x="6953250" y="2190750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2: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CD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keo</a:t>
            </a:r>
            <a:r>
              <a:rPr lang="en-US" sz="2400" dirty="0"/>
              <a:t> </a:t>
            </a:r>
            <a:r>
              <a:rPr lang="en-US" sz="2400" dirty="0" err="1"/>
              <a:t>dán</a:t>
            </a:r>
            <a:r>
              <a:rPr lang="en-US" sz="2400" dirty="0"/>
              <a:t> 2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4963D06-F6DE-C0B0-116F-D6FE1E935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5" y="3962400"/>
            <a:ext cx="2895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32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B5BE3DD-2EB8-2C1A-4B62-96AADB70FC09}"/>
              </a:ext>
            </a:extLst>
          </p:cNvPr>
          <p:cNvSpPr/>
          <p:nvPr/>
        </p:nvSpPr>
        <p:spPr>
          <a:xfrm>
            <a:off x="914400" y="13620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ABD41C-002C-EE26-3DF1-448FF20C2EB8}"/>
              </a:ext>
            </a:extLst>
          </p:cNvPr>
          <p:cNvSpPr txBox="1"/>
          <p:nvPr/>
        </p:nvSpPr>
        <p:spPr>
          <a:xfrm>
            <a:off x="1152525" y="1762125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que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gỗ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8A5240-44EA-AFD5-8E28-6B22095B2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3048000"/>
            <a:ext cx="2857500" cy="22479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CB0825A-4998-7AA5-33BC-59C5C46EB976}"/>
              </a:ext>
            </a:extLst>
          </p:cNvPr>
          <p:cNvSpPr/>
          <p:nvPr/>
        </p:nvSpPr>
        <p:spPr>
          <a:xfrm>
            <a:off x="6962775" y="1152525"/>
            <a:ext cx="4857750" cy="4638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FA6432-3CF6-AE94-229C-24655EC41D4B}"/>
              </a:ext>
            </a:extLst>
          </p:cNvPr>
          <p:cNvSpPr txBox="1"/>
          <p:nvPr/>
        </p:nvSpPr>
        <p:spPr>
          <a:xfrm>
            <a:off x="7200900" y="1419225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rồi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e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khung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buộc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47F0F19-7C0D-316E-2730-D19AFBFED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3100387"/>
            <a:ext cx="2476500" cy="22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716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198580-BA15-445F-9590-37AC36A15906}:323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379</Words>
  <Application>Microsoft Office PowerPoint</Application>
  <PresentationFormat>Widescreen</PresentationFormat>
  <Paragraphs>52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맑은 고딕</vt:lpstr>
      <vt:lpstr>微软雅黑</vt:lpstr>
      <vt:lpstr>Arial</vt:lpstr>
      <vt:lpstr>Calibri</vt:lpstr>
      <vt:lpstr>Calibri Light</vt:lpstr>
      <vt:lpstr>Cambria</vt:lpstr>
      <vt:lpstr>inpin heiti</vt:lpstr>
      <vt:lpstr>Times New Roman</vt:lpstr>
      <vt:lpstr>等线</vt:lpstr>
      <vt:lpstr>包图主题2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</cp:lastModifiedBy>
  <cp:revision>36</cp:revision>
  <dcterms:created xsi:type="dcterms:W3CDTF">2023-10-04T14:34:03Z</dcterms:created>
  <dcterms:modified xsi:type="dcterms:W3CDTF">2024-12-01T15:07:18Z</dcterms:modified>
</cp:coreProperties>
</file>