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70" r:id="rId5"/>
    <p:sldId id="271" r:id="rId6"/>
    <p:sldId id="272" r:id="rId7"/>
    <p:sldId id="273" r:id="rId8"/>
    <p:sldId id="258" r:id="rId9"/>
    <p:sldId id="261" r:id="rId10"/>
    <p:sldId id="274" r:id="rId11"/>
    <p:sldId id="263" r:id="rId12"/>
    <p:sldId id="275" r:id="rId13"/>
    <p:sldId id="276" r:id="rId14"/>
    <p:sldId id="277" r:id="rId15"/>
    <p:sldId id="278" r:id="rId16"/>
    <p:sldId id="279" r:id="rId17"/>
  </p:sldIdLst>
  <p:sldSz cx="18288000" cy="10287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9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C942A-A65D-47C3-8565-BD21B599EBDE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2A610-D506-433E-983A-AC1FEBBC3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185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312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97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72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644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88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89F7C-9E96-42B8-9FCE-BED4D702AD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0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1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43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1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31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9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27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29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2A610-D506-433E-983A-AC1FEBBC31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02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50.sv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1.png"/><Relationship Id="rId7" Type="http://schemas.openxmlformats.org/officeDocument/2006/relationships/image" Target="../media/image5.svg"/><Relationship Id="rId12" Type="http://schemas.openxmlformats.org/officeDocument/2006/relationships/image" Target="../media/image15.sv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svg"/><Relationship Id="rId20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3.svg"/><Relationship Id="rId15" Type="http://schemas.openxmlformats.org/officeDocument/2006/relationships/image" Target="../media/image7.png"/><Relationship Id="rId10" Type="http://schemas.openxmlformats.org/officeDocument/2006/relationships/image" Target="../media/image11.sv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3.svg"/><Relationship Id="rId18" Type="http://schemas.openxmlformats.org/officeDocument/2006/relationships/image" Target="../media/image39.png"/><Relationship Id="rId26" Type="http://schemas.openxmlformats.org/officeDocument/2006/relationships/image" Target="../media/image41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11.svg"/><Relationship Id="rId7" Type="http://schemas.openxmlformats.org/officeDocument/2006/relationships/image" Target="../media/image5.svg"/><Relationship Id="rId12" Type="http://schemas.openxmlformats.org/officeDocument/2006/relationships/image" Target="../media/image36.png"/><Relationship Id="rId17" Type="http://schemas.openxmlformats.org/officeDocument/2006/relationships/image" Target="../media/image77.svg"/><Relationship Id="rId25" Type="http://schemas.openxmlformats.org/officeDocument/2006/relationships/image" Target="../media/image81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20" Type="http://schemas.openxmlformats.org/officeDocument/2006/relationships/image" Target="../media/image4.png"/><Relationship Id="rId29" Type="http://schemas.openxmlformats.org/officeDocument/2006/relationships/image" Target="../media/image85.svg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11" Type="http://schemas.openxmlformats.org/officeDocument/2006/relationships/image" Target="../media/image71.svg"/><Relationship Id="rId24" Type="http://schemas.openxmlformats.org/officeDocument/2006/relationships/image" Target="../media/image40.png"/><Relationship Id="rId5" Type="http://schemas.openxmlformats.org/officeDocument/2006/relationships/image" Target="../media/image3.svg"/><Relationship Id="rId15" Type="http://schemas.openxmlformats.org/officeDocument/2006/relationships/image" Target="../media/image75.svg"/><Relationship Id="rId23" Type="http://schemas.openxmlformats.org/officeDocument/2006/relationships/image" Target="../media/image13.svg"/><Relationship Id="rId28" Type="http://schemas.openxmlformats.org/officeDocument/2006/relationships/image" Target="../media/image42.png"/><Relationship Id="rId10" Type="http://schemas.openxmlformats.org/officeDocument/2006/relationships/image" Target="../media/image35.png"/><Relationship Id="rId19" Type="http://schemas.openxmlformats.org/officeDocument/2006/relationships/image" Target="../media/image79.svg"/><Relationship Id="rId4" Type="http://schemas.openxmlformats.org/officeDocument/2006/relationships/image" Target="../media/image1.png"/><Relationship Id="rId9" Type="http://schemas.openxmlformats.org/officeDocument/2006/relationships/image" Target="../media/image60.svg"/><Relationship Id="rId14" Type="http://schemas.openxmlformats.org/officeDocument/2006/relationships/image" Target="../media/image37.png"/><Relationship Id="rId22" Type="http://schemas.openxmlformats.org/officeDocument/2006/relationships/image" Target="../media/image6.png"/><Relationship Id="rId27" Type="http://schemas.openxmlformats.org/officeDocument/2006/relationships/image" Target="../media/image83.svg"/><Relationship Id="rId30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4.png"/><Relationship Id="rId1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20" Type="http://schemas.openxmlformats.org/officeDocument/2006/relationships/image" Target="../media/image15.png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13.png"/><Relationship Id="rId19" Type="http://schemas.openxmlformats.org/officeDocument/2006/relationships/image" Target="../media/image17.sv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25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svg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64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17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20" Type="http://schemas.openxmlformats.org/officeDocument/2006/relationships/image" Target="../media/image30.png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image" Target="../media/image58.svg"/><Relationship Id="rId5" Type="http://schemas.openxmlformats.org/officeDocument/2006/relationships/image" Target="../media/image3.svg"/><Relationship Id="rId15" Type="http://schemas.openxmlformats.org/officeDocument/2006/relationships/image" Target="../media/image60.svg"/><Relationship Id="rId10" Type="http://schemas.openxmlformats.org/officeDocument/2006/relationships/image" Target="../media/image27.png"/><Relationship Id="rId19" Type="http://schemas.openxmlformats.org/officeDocument/2006/relationships/image" Target="../media/image62.svg"/><Relationship Id="rId4" Type="http://schemas.openxmlformats.org/officeDocument/2006/relationships/image" Target="../media/image1.png"/><Relationship Id="rId9" Type="http://schemas.openxmlformats.org/officeDocument/2006/relationships/image" Target="../media/image56.svg"/><Relationship Id="rId14" Type="http://schemas.openxmlformats.org/officeDocument/2006/relationships/image" Target="../media/image28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33252" y="28686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A8A3B6-3046-A868-368D-13F483178C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1119" y="1224734"/>
            <a:ext cx="12553045" cy="37782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4F2D1-A55D-C8B4-812B-C7C75C57BD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40296" y="207596"/>
            <a:ext cx="8846063" cy="18908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D41C24-0090-6987-B36E-F20BEF4A16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52453" y="3936894"/>
            <a:ext cx="9742252" cy="1847248"/>
          </a:xfrm>
          <a:prstGeom prst="rect">
            <a:avLst/>
          </a:prstGeom>
        </p:spPr>
      </p:pic>
      <p:sp>
        <p:nvSpPr>
          <p:cNvPr id="21" name="TextBox 5"/>
          <p:cNvSpPr txBox="1"/>
          <p:nvPr/>
        </p:nvSpPr>
        <p:spPr>
          <a:xfrm>
            <a:off x="5317580" y="5652769"/>
            <a:ext cx="71293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NGUYỄN THỊ THANH</a:t>
            </a: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LỚP: 5B</a:t>
            </a:r>
            <a:endParaRPr lang="en-GB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yellow and blue letters&#10;&#10;Description automatically generated">
            <a:extLst>
              <a:ext uri="{FF2B5EF4-FFF2-40B4-BE49-F238E27FC236}">
                <a16:creationId xmlns:a16="http://schemas.microsoft.com/office/drawing/2014/main" id="{369CC742-DBA1-D259-B3A5-EAF208BA85B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38300"/>
            <a:ext cx="7649882" cy="2667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I bán kính 35 mm.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10076" cy="1174190"/>
            <a:chOff x="14038717" y="1814204"/>
            <a:chExt cx="510076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mm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Quan sát rồi vẽ hình theo hướng dẫn.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2D1CB8-9E77-704E-0FD4-198734EE5DBF}"/>
              </a:ext>
            </a:extLst>
          </p:cNvPr>
          <p:cNvSpPr/>
          <p:nvPr/>
        </p:nvSpPr>
        <p:spPr>
          <a:xfrm rot="5400000">
            <a:off x="7596224" y="3033676"/>
            <a:ext cx="2485951" cy="259079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9D1D9C-043F-2D2E-1657-F6C7B77D082D}"/>
              </a:ext>
            </a:extLst>
          </p:cNvPr>
          <p:cNvSpPr/>
          <p:nvPr/>
        </p:nvSpPr>
        <p:spPr>
          <a:xfrm>
            <a:off x="8839200" y="4381500"/>
            <a:ext cx="76200" cy="76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7BED9-A6E1-31B8-A9AB-B336B885E210}"/>
              </a:ext>
            </a:extLst>
          </p:cNvPr>
          <p:cNvSpPr/>
          <p:nvPr/>
        </p:nvSpPr>
        <p:spPr>
          <a:xfrm rot="5400000">
            <a:off x="5984583" y="1444917"/>
            <a:ext cx="5556834" cy="5791200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F1BE6-547C-2DB5-C6ED-0C2CE0033E85}"/>
              </a:ext>
            </a:extLst>
          </p:cNvPr>
          <p:cNvSpPr/>
          <p:nvPr/>
        </p:nvSpPr>
        <p:spPr>
          <a:xfrm rot="5400000">
            <a:off x="4551307" y="2878193"/>
            <a:ext cx="2632184" cy="274319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811CD-282F-1818-A1E2-2ADD11D8D616}"/>
              </a:ext>
            </a:extLst>
          </p:cNvPr>
          <p:cNvSpPr/>
          <p:nvPr/>
        </p:nvSpPr>
        <p:spPr>
          <a:xfrm>
            <a:off x="5791200" y="43053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D663D-69BE-3562-3E57-33CEC017F4DC}"/>
              </a:ext>
            </a:extLst>
          </p:cNvPr>
          <p:cNvSpPr/>
          <p:nvPr/>
        </p:nvSpPr>
        <p:spPr>
          <a:xfrm rot="5400000">
            <a:off x="5208917" y="3592183"/>
            <a:ext cx="1295401" cy="13500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42859-13A9-E112-1C09-B178668432BD}"/>
              </a:ext>
            </a:extLst>
          </p:cNvPr>
          <p:cNvSpPr/>
          <p:nvPr/>
        </p:nvSpPr>
        <p:spPr>
          <a:xfrm rot="5400000">
            <a:off x="4364290" y="2836610"/>
            <a:ext cx="990600" cy="10323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9C6C31-93F0-B4B4-261B-3E5F561C5295}"/>
              </a:ext>
            </a:extLst>
          </p:cNvPr>
          <p:cNvSpPr/>
          <p:nvPr/>
        </p:nvSpPr>
        <p:spPr>
          <a:xfrm>
            <a:off x="4800600" y="33147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DECCB-1077-3FEA-C223-4D36E9500598}"/>
              </a:ext>
            </a:extLst>
          </p:cNvPr>
          <p:cNvSpPr txBox="1"/>
          <p:nvPr/>
        </p:nvSpPr>
        <p:spPr>
          <a:xfrm>
            <a:off x="4495800" y="28575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2EA9B-1D75-59AB-CF77-BB935D7B9951}"/>
              </a:ext>
            </a:extLst>
          </p:cNvPr>
          <p:cNvSpPr txBox="1"/>
          <p:nvPr/>
        </p:nvSpPr>
        <p:spPr>
          <a:xfrm>
            <a:off x="5486400" y="38481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BAE10-405C-538E-ADF2-B829CE6851D3}"/>
              </a:ext>
            </a:extLst>
          </p:cNvPr>
          <p:cNvSpPr txBox="1"/>
          <p:nvPr/>
        </p:nvSpPr>
        <p:spPr>
          <a:xfrm>
            <a:off x="8458200" y="41529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E606F-C8E1-579A-C292-461241D1E2A6}"/>
              </a:ext>
            </a:extLst>
          </p:cNvPr>
          <p:cNvSpPr/>
          <p:nvPr/>
        </p:nvSpPr>
        <p:spPr>
          <a:xfrm>
            <a:off x="762000" y="7200900"/>
            <a:ext cx="16916400" cy="2438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>
                <a:solidFill>
                  <a:srgbClr val="002060"/>
                </a:solidFill>
              </a:rPr>
              <a:t>Bước 1: Vẽ đường tròn tâm S bán kính 25 mm và đường tròn tâm S bán kính 7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2: Lấy điểm E trên đường tròn tâm S bán kính 7 cm vừa vẽ. Vẽ đường tròn tâm E bán kính 15 mm và đường tròn tâm E bán kính 3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3: Lấy điểm M trên đường tròn tâm E bán kính 3 cm vừa vẽ. Vẽ đường tròn tâm M bán kính 12 mm.</a:t>
            </a:r>
            <a:endParaRPr lang="en-US" sz="2600" dirty="0">
              <a:solidFill>
                <a:srgbClr val="002060"/>
              </a:solidFill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tâm</a:t>
            </a:r>
            <a:r>
              <a:rPr lang="en-US" sz="2600" dirty="0">
                <a:solidFill>
                  <a:srgbClr val="002060"/>
                </a:solidFill>
              </a:rPr>
              <a:t> M </a:t>
            </a:r>
            <a:r>
              <a:rPr lang="en-US" sz="2600" dirty="0" err="1">
                <a:solidFill>
                  <a:srgbClr val="002060"/>
                </a:solidFill>
              </a:rPr>
              <a:t>bán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kính</a:t>
            </a:r>
            <a:r>
              <a:rPr lang="en-US" sz="2600" dirty="0">
                <a:solidFill>
                  <a:srgbClr val="002060"/>
                </a:solidFill>
              </a:rPr>
              <a:t> 12 mm.</a:t>
            </a:r>
            <a:endParaRPr lang="vi-VN" sz="2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tô màu và trang trí các hình tròn để được mô hình Trái Đất, Mặt Trời và Mặt Trăng (theo mẫu)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40" y="-447841"/>
            <a:ext cx="2378036" cy="237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40" y="4757452"/>
            <a:ext cx="6064116" cy="60727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7" y="8336146"/>
            <a:ext cx="1399154" cy="14357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" y="7248369"/>
            <a:ext cx="18286485" cy="3038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200" y="793715"/>
            <a:ext cx="14828969" cy="5209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464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tên tâm, bán kính, đường kính của hình tròn dưới đây.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3"/>
            <a:ext cx="8751426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tâm O, bán kính là OA, OB, AB là đường kính.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324320" y="5144626"/>
            <a:ext cx="4988784" cy="4514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7B5BE8-55B4-8524-31F0-E718DD691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495300"/>
            <a:ext cx="16002000" cy="883984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257D5A8-71F9-D3B7-67C5-8D28A13B186D}"/>
              </a:ext>
            </a:extLst>
          </p:cNvPr>
          <p:cNvSpPr/>
          <p:nvPr/>
        </p:nvSpPr>
        <p:spPr>
          <a:xfrm>
            <a:off x="3581400" y="916250"/>
            <a:ext cx="5257800" cy="19812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phấn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vủa</a:t>
            </a:r>
            <a:r>
              <a:rPr lang="en-US" sz="3200" dirty="0">
                <a:solidFill>
                  <a:srgbClr val="002060"/>
                </a:solidFill>
              </a:rPr>
              <a:t> com pa </a:t>
            </a:r>
            <a:r>
              <a:rPr lang="en-US" sz="3200" dirty="0" err="1">
                <a:solidFill>
                  <a:srgbClr val="002060"/>
                </a:solidFill>
              </a:rPr>
              <a:t>vạch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kính</a:t>
            </a:r>
            <a:r>
              <a:rPr lang="en-US" sz="3200" dirty="0">
                <a:solidFill>
                  <a:srgbClr val="002060"/>
                </a:solidFill>
              </a:rPr>
              <a:t> 15 cm.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01266E6-B566-A3D9-6FD8-C0FD60E42DF8}"/>
              </a:ext>
            </a:extLst>
          </p:cNvPr>
          <p:cNvSpPr/>
          <p:nvPr/>
        </p:nvSpPr>
        <p:spPr>
          <a:xfrm>
            <a:off x="9342646" y="2211650"/>
            <a:ext cx="3962400" cy="13716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012C039F-AB16-01F7-5DB1-047E3C4D9022}"/>
              </a:ext>
            </a:extLst>
          </p:cNvPr>
          <p:cNvSpPr/>
          <p:nvPr/>
        </p:nvSpPr>
        <p:spPr>
          <a:xfrm rot="5400000">
            <a:off x="12525275" y="19404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42DA64-8D93-10B1-F67C-F063F86FE800}"/>
              </a:ext>
            </a:extLst>
          </p:cNvPr>
          <p:cNvGrpSpPr/>
          <p:nvPr/>
        </p:nvGrpSpPr>
        <p:grpSpPr>
          <a:xfrm>
            <a:off x="14506475" y="3388279"/>
            <a:ext cx="623889" cy="1103531"/>
            <a:chOff x="19082206" y="1769194"/>
            <a:chExt cx="623889" cy="1103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1FA6D-CA5F-41E0-DA0C-58547DEE0109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281487-56DA-CD5A-3555-B83821D28C43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A6F41E-F26A-E047-18D5-89EA85AB8971}"/>
              </a:ext>
            </a:extLst>
          </p:cNvPr>
          <p:cNvGrpSpPr/>
          <p:nvPr/>
        </p:nvGrpSpPr>
        <p:grpSpPr>
          <a:xfrm>
            <a:off x="14859000" y="4229100"/>
            <a:ext cx="2285337" cy="1100910"/>
            <a:chOff x="11870249" y="5888388"/>
            <a:chExt cx="2285337" cy="1100910"/>
          </a:xfrm>
        </p:grpSpPr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583C4352-F9D4-12D6-08C9-775DE3A96136}"/>
                </a:ext>
              </a:extLst>
            </p:cNvPr>
            <p:cNvSpPr/>
            <p:nvPr/>
          </p:nvSpPr>
          <p:spPr>
            <a:xfrm rot="5400000">
              <a:off x="12879568" y="4879069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F63501-ABE3-3F9D-AB25-E26228EB1BF2}"/>
                </a:ext>
              </a:extLst>
            </p:cNvPr>
            <p:cNvSpPr/>
            <p:nvPr/>
          </p:nvSpPr>
          <p:spPr>
            <a:xfrm>
              <a:off x="12355924" y="6342967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BAFBEC-0A75-3878-3D06-521456ED02A9}"/>
              </a:ext>
            </a:extLst>
          </p:cNvPr>
          <p:cNvCxnSpPr/>
          <p:nvPr/>
        </p:nvCxnSpPr>
        <p:spPr>
          <a:xfrm flipH="1">
            <a:off x="14887475" y="4150279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6F5A47-504F-0B12-512F-1E8406FF3D95}"/>
              </a:ext>
            </a:extLst>
          </p:cNvPr>
          <p:cNvSpPr/>
          <p:nvPr/>
        </p:nvSpPr>
        <p:spPr>
          <a:xfrm>
            <a:off x="2362200" y="7200900"/>
            <a:ext cx="141732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Đặt một đầu com pa ở vị trí vạch 0 cm của thước kẻ, đầu còn lại ở vị trí vạch 2 cm của thước kẻ.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Trên tờ giấy, đặt đầu nhọn com pa tại điểm O, sau đó quay com pa một vòng.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Đầu chì vạch trên tờ giấy đường tròn tâm O bán kính 2 cm.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6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7E1C9EB-5E9E-48BD-AD87-368EEC50C3B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Ǯ:\uFFFD{7156DFD1-D581-434D-A3FE-3FACEBB83F15}&quot;,&quot;D:\\GIAO AN - THANH\\GIA\u0301O A\u0301N LƠ\u0301P 5\\GIA\u0301O AN LƠ\u0301P 5 (2024-2025)\\BA\u0300I GIA\u0309NG ĐIÊ\u0323N TƯ\u0309 LƠ\u0301P 5 (2024-2025)\\PP NÔ\u0323P GA\\Tuâ\u0300n 1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ớp 5B- Toán. Đường tròn. Chu vi và diện tích hình tròn. (T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28017-AAD5-4941-9388-6CB4950C082F}:2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A8657F-A0DD-413D-A1D1-FBC9591ED197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49E94E-706D-41CB-8D68-EC7BD92A77EE}:2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590C37-3FDA-42CF-8954-647752134122}:2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D8094-4FC4-4F0E-9C9E-732818A05189}:2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460977-FAA4-4C60-BA25-BFFFE636080C}: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593FFE-A234-465F-8111-7D5349BE4CB4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DB9C85-0D55-404F-BDBB-8AEA3508905C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E09C0-6922-4E1D-AD64-B7838261BE84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D1CDB4-FF25-4FF3-8E6D-65ADAFE68775}:2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FEA83F-C578-4863-8BCD-6CED6EECE736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FA46A9-DB38-4FE9-883D-771357E79EF0}: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DA8393-C27A-42A5-A14B-2DACE10B042D}:2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96A778-A637-4CB8-ACDE-D978910F9EFE}: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798D3B-29C2-4244-AA8D-21D1F2C9A435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414</Words>
  <Application>Microsoft Office PowerPoint</Application>
  <PresentationFormat>Custom</PresentationFormat>
  <Paragraphs>61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Lớp 5B- Toán. Đường tròn. Chu vi và diện tích hình tròn. (T1)</dc:title>
  <dc:creator>thao</dc:creator>
  <cp:lastModifiedBy>STD_DELL</cp:lastModifiedBy>
  <cp:revision>29</cp:revision>
  <dcterms:created xsi:type="dcterms:W3CDTF">2006-08-16T00:00:00Z</dcterms:created>
  <dcterms:modified xsi:type="dcterms:W3CDTF">2024-12-03T10:24:45Z</dcterms:modified>
  <dc:identifier>DAGSGSjGnWM</dc:identifier>
</cp:coreProperties>
</file>