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4"/>
  </p:notesMasterIdLst>
  <p:sldIdLst>
    <p:sldId id="379" r:id="rId3"/>
    <p:sldId id="372" r:id="rId4"/>
    <p:sldId id="357" r:id="rId5"/>
    <p:sldId id="256" r:id="rId6"/>
    <p:sldId id="377" r:id="rId7"/>
    <p:sldId id="350" r:id="rId8"/>
    <p:sldId id="378" r:id="rId9"/>
    <p:sldId id="344" r:id="rId10"/>
    <p:sldId id="369" r:id="rId11"/>
    <p:sldId id="373" r:id="rId12"/>
    <p:sldId id="343" r:id="rId13"/>
    <p:sldId id="374" r:id="rId14"/>
    <p:sldId id="375" r:id="rId15"/>
    <p:sldId id="376" r:id="rId16"/>
    <p:sldId id="360" r:id="rId17"/>
    <p:sldId id="361" r:id="rId18"/>
    <p:sldId id="258" r:id="rId19"/>
    <p:sldId id="280" r:id="rId20"/>
    <p:sldId id="278" r:id="rId21"/>
    <p:sldId id="272" r:id="rId22"/>
    <p:sldId id="261"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26"/>
  </p:normalViewPr>
  <p:slideViewPr>
    <p:cSldViewPr snapToGrid="0">
      <p:cViewPr>
        <p:scale>
          <a:sx n="66" d="100"/>
          <a:sy n="66" d="100"/>
        </p:scale>
        <p:origin x="110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audio" Target="../media/audio2.wav"/><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46.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audio" Target="../media/audio1.wav"/><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3203-9460-4B64-9026-AD500F05F4DA}"/>
              </a:ext>
            </a:extLst>
          </p:cNvPr>
          <p:cNvSpPr>
            <a:spLocks noGrp="1"/>
          </p:cNvSpPr>
          <p:nvPr>
            <p:ph type="title"/>
          </p:nvPr>
        </p:nvSpPr>
        <p:spPr>
          <a:xfrm>
            <a:off x="0" y="-473157"/>
            <a:ext cx="9143999" cy="1755300"/>
          </a:xfrm>
        </p:spPr>
        <p:txBody>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TRƯỜNG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TIỂU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HỌC</a:t>
            </a:r>
            <a:r>
              <a:rPr lang="en-US" sz="2000" b="1" dirty="0">
                <a:solidFill>
                  <a:srgbClr val="002060"/>
                </a:solidFill>
                <a:latin typeface="Times New Roman" panose="02020603050405020304" pitchFamily="18" charset="0"/>
                <a:cs typeface="Times New Roman" panose="02020603050405020304" pitchFamily="18" charset="0"/>
              </a:rPr>
              <a:t> QUANG </a:t>
            </a:r>
            <a:r>
              <a:rPr lang="en-US" sz="2000" b="1" dirty="0" err="1">
                <a:solidFill>
                  <a:srgbClr val="002060"/>
                </a:solidFill>
                <a:latin typeface="Times New Roman" panose="02020603050405020304" pitchFamily="18" charset="0"/>
                <a:cs typeface="Times New Roman" panose="02020603050405020304" pitchFamily="18" charset="0"/>
              </a:rPr>
              <a:t>TRUNG</a:t>
            </a:r>
            <a:r>
              <a:rPr lang="en-US" sz="2000" b="1" dirty="0">
                <a:solidFill>
                  <a:srgbClr val="002060"/>
                </a:solidFill>
                <a:latin typeface="Times New Roman" panose="02020603050405020304" pitchFamily="18" charset="0"/>
                <a:cs typeface="Times New Roman" panose="02020603050405020304" pitchFamily="18" charset="0"/>
              </a:rPr>
              <a:t> </a:t>
            </a:r>
          </a:p>
        </p:txBody>
      </p:sp>
      <p:cxnSp>
        <p:nvCxnSpPr>
          <p:cNvPr id="5" name="Straight Connector 4">
            <a:extLst>
              <a:ext uri="{FF2B5EF4-FFF2-40B4-BE49-F238E27FC236}">
                <a16:creationId xmlns:a16="http://schemas.microsoft.com/office/drawing/2014/main" id="{0FC2B7BB-65DC-4342-89FE-A22BEBC0F467}"/>
              </a:ext>
            </a:extLst>
          </p:cNvPr>
          <p:cNvCxnSpPr/>
          <p:nvPr/>
        </p:nvCxnSpPr>
        <p:spPr>
          <a:xfrm>
            <a:off x="3532472" y="574668"/>
            <a:ext cx="238706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ED42BB0-9FCD-445F-93E9-1771CCA12625}"/>
              </a:ext>
            </a:extLst>
          </p:cNvPr>
          <p:cNvPicPr>
            <a:picLocks noChangeAspect="1"/>
          </p:cNvPicPr>
          <p:nvPr/>
        </p:nvPicPr>
        <p:blipFill>
          <a:blip r:embed="rId2"/>
          <a:srcRect l="13837" t="15372" r="52860" b="74305"/>
          <a:stretch/>
        </p:blipFill>
        <p:spPr>
          <a:xfrm>
            <a:off x="2533717" y="826694"/>
            <a:ext cx="4053323" cy="636341"/>
          </a:xfrm>
          <a:prstGeom prst="rect">
            <a:avLst/>
          </a:prstGeom>
        </p:spPr>
      </p:pic>
      <p:sp>
        <p:nvSpPr>
          <p:cNvPr id="8" name="Subtitle 7">
            <a:extLst>
              <a:ext uri="{FF2B5EF4-FFF2-40B4-BE49-F238E27FC236}">
                <a16:creationId xmlns:a16="http://schemas.microsoft.com/office/drawing/2014/main" id="{BD631165-49EA-426E-B5EC-1504B3A38574}"/>
              </a:ext>
            </a:extLst>
          </p:cNvPr>
          <p:cNvSpPr>
            <a:spLocks noGrp="1"/>
          </p:cNvSpPr>
          <p:nvPr>
            <p:ph type="subTitle" idx="1"/>
          </p:nvPr>
        </p:nvSpPr>
        <p:spPr/>
        <p:txBody>
          <a:bodyPr/>
          <a:lstStyle/>
          <a:p>
            <a:endParaRPr lang="en-US"/>
          </a:p>
        </p:txBody>
      </p:sp>
      <p:grpSp>
        <p:nvGrpSpPr>
          <p:cNvPr id="9" name="Google Shape;1297;p52">
            <a:extLst>
              <a:ext uri="{FF2B5EF4-FFF2-40B4-BE49-F238E27FC236}">
                <a16:creationId xmlns:a16="http://schemas.microsoft.com/office/drawing/2014/main" id="{2B6A4162-3E06-41FE-A3DD-EA12318D1C7B}"/>
              </a:ext>
            </a:extLst>
          </p:cNvPr>
          <p:cNvGrpSpPr/>
          <p:nvPr/>
        </p:nvGrpSpPr>
        <p:grpSpPr>
          <a:xfrm rot="-197789">
            <a:off x="19695" y="1615613"/>
            <a:ext cx="9205525" cy="3231667"/>
            <a:chOff x="1188149" y="606827"/>
            <a:chExt cx="6643836" cy="4592124"/>
          </a:xfrm>
        </p:grpSpPr>
        <p:sp>
          <p:nvSpPr>
            <p:cNvPr id="10" name="Google Shape;1298;p52">
              <a:extLst>
                <a:ext uri="{FF2B5EF4-FFF2-40B4-BE49-F238E27FC236}">
                  <a16:creationId xmlns:a16="http://schemas.microsoft.com/office/drawing/2014/main" id="{138C4911-7EF1-49F0-A617-A53DE8300BE1}"/>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299;p52">
              <a:extLst>
                <a:ext uri="{FF2B5EF4-FFF2-40B4-BE49-F238E27FC236}">
                  <a16:creationId xmlns:a16="http://schemas.microsoft.com/office/drawing/2014/main" id="{0DBD2AA7-F056-4A7F-A10F-6A36DDF27816}"/>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a:extLst>
              <a:ext uri="{FF2B5EF4-FFF2-40B4-BE49-F238E27FC236}">
                <a16:creationId xmlns:a16="http://schemas.microsoft.com/office/drawing/2014/main" id="{8A488A0C-81D7-4FA5-90BD-0C7532260A9A}"/>
              </a:ext>
            </a:extLst>
          </p:cNvPr>
          <p:cNvPicPr>
            <a:picLocks noChangeAspect="1"/>
          </p:cNvPicPr>
          <p:nvPr/>
        </p:nvPicPr>
        <p:blipFill>
          <a:blip r:embed="rId3"/>
          <a:stretch>
            <a:fillRect/>
          </a:stretch>
        </p:blipFill>
        <p:spPr>
          <a:xfrm>
            <a:off x="2018875" y="1972113"/>
            <a:ext cx="6090432" cy="1731414"/>
          </a:xfrm>
          <a:prstGeom prst="rect">
            <a:avLst/>
          </a:prstGeom>
        </p:spPr>
      </p:pic>
      <p:sp>
        <p:nvSpPr>
          <p:cNvPr id="13" name="TextBox 12">
            <a:extLst>
              <a:ext uri="{FF2B5EF4-FFF2-40B4-BE49-F238E27FC236}">
                <a16:creationId xmlns:a16="http://schemas.microsoft.com/office/drawing/2014/main" id="{A57F5777-BABB-4A67-AF94-705752F4AC02}"/>
              </a:ext>
            </a:extLst>
          </p:cNvPr>
          <p:cNvSpPr txBox="1"/>
          <p:nvPr/>
        </p:nvSpPr>
        <p:spPr>
          <a:xfrm>
            <a:off x="2348564" y="4292867"/>
            <a:ext cx="4774131" cy="830997"/>
          </a:xfrm>
          <a:prstGeom prst="rect">
            <a:avLst/>
          </a:prstGeom>
          <a:noFill/>
        </p:spPr>
        <p:txBody>
          <a:bodyPr wrap="square" rtlCol="0">
            <a:spAutoFit/>
          </a:bodyPr>
          <a:lstStyle/>
          <a:p>
            <a:pPr algn="ctr"/>
            <a:r>
              <a:rPr lang="en-US" sz="2400" dirty="0" err="1">
                <a:solidFill>
                  <a:srgbClr val="FF0000"/>
                </a:solidFill>
                <a:latin typeface="Merriweather Black" panose="00000A00000000000000" pitchFamily="2" charset="0"/>
              </a:rPr>
              <a:t>Giáo</a:t>
            </a:r>
            <a:r>
              <a:rPr lang="en-US" sz="2400" dirty="0">
                <a:solidFill>
                  <a:srgbClr val="FF0000"/>
                </a:solidFill>
                <a:latin typeface="Merriweather Black" panose="00000A00000000000000" pitchFamily="2" charset="0"/>
              </a:rPr>
              <a:t> </a:t>
            </a:r>
            <a:r>
              <a:rPr lang="en-US" sz="2400" dirty="0" err="1">
                <a:solidFill>
                  <a:srgbClr val="FF0000"/>
                </a:solidFill>
                <a:latin typeface="Merriweather Black" panose="00000A00000000000000" pitchFamily="2" charset="0"/>
              </a:rPr>
              <a:t>viên</a:t>
            </a:r>
            <a:r>
              <a:rPr lang="en-US" sz="2400" dirty="0">
                <a:solidFill>
                  <a:srgbClr val="FF0000"/>
                </a:solidFill>
                <a:latin typeface="Merriweather Black" panose="00000A00000000000000" pitchFamily="2" charset="0"/>
              </a:rPr>
              <a:t>: </a:t>
            </a:r>
            <a:r>
              <a:rPr lang="en-US" sz="2400" dirty="0" err="1">
                <a:solidFill>
                  <a:srgbClr val="FF0000"/>
                </a:solidFill>
                <a:latin typeface="Merriweather Black" panose="00000A00000000000000" pitchFamily="2" charset="0"/>
              </a:rPr>
              <a:t>Hoàng</a:t>
            </a:r>
            <a:r>
              <a:rPr lang="en-US" sz="2400" dirty="0">
                <a:solidFill>
                  <a:srgbClr val="FF0000"/>
                </a:solidFill>
                <a:latin typeface="Merriweather Black" panose="00000A00000000000000" pitchFamily="2" charset="0"/>
              </a:rPr>
              <a:t> </a:t>
            </a:r>
            <a:r>
              <a:rPr lang="en-US" sz="2400" dirty="0" err="1">
                <a:solidFill>
                  <a:srgbClr val="FF0000"/>
                </a:solidFill>
                <a:latin typeface="Merriweather Black" panose="00000A00000000000000" pitchFamily="2" charset="0"/>
              </a:rPr>
              <a:t>Thị</a:t>
            </a:r>
            <a:r>
              <a:rPr lang="en-US" sz="2400" dirty="0">
                <a:solidFill>
                  <a:srgbClr val="FF0000"/>
                </a:solidFill>
                <a:latin typeface="Merriweather Black" panose="00000A00000000000000" pitchFamily="2" charset="0"/>
              </a:rPr>
              <a:t> Nga</a:t>
            </a:r>
          </a:p>
          <a:p>
            <a:pPr algn="ctr"/>
            <a:r>
              <a:rPr lang="en-US" sz="2400" dirty="0" err="1">
                <a:solidFill>
                  <a:srgbClr val="FF0000"/>
                </a:solidFill>
                <a:latin typeface="Merriweather Black" panose="00000A00000000000000" pitchFamily="2" charset="0"/>
              </a:rPr>
              <a:t>Lớp</a:t>
            </a:r>
            <a:r>
              <a:rPr lang="en-US" sz="2400" dirty="0">
                <a:solidFill>
                  <a:srgbClr val="FF0000"/>
                </a:solidFill>
                <a:latin typeface="Merriweather Black" panose="00000A00000000000000" pitchFamily="2" charset="0"/>
              </a:rPr>
              <a:t>: </a:t>
            </a:r>
            <a:r>
              <a:rPr lang="en-US" sz="2400" dirty="0" err="1">
                <a:solidFill>
                  <a:srgbClr val="FF0000"/>
                </a:solidFill>
                <a:latin typeface="Merriweather Black" panose="00000A00000000000000" pitchFamily="2" charset="0"/>
              </a:rPr>
              <a:t>5D</a:t>
            </a:r>
            <a:endParaRPr lang="en-US" sz="2400" dirty="0">
              <a:solidFill>
                <a:srgbClr val="FF0000"/>
              </a:solidFill>
              <a:latin typeface="Merriweather Black" panose="00000A00000000000000" pitchFamily="2" charset="0"/>
            </a:endParaRPr>
          </a:p>
        </p:txBody>
      </p:sp>
    </p:spTree>
    <p:extLst>
      <p:ext uri="{BB962C8B-B14F-4D97-AF65-F5344CB8AC3E}">
        <p14:creationId xmlns:p14="http://schemas.microsoft.com/office/powerpoint/2010/main" val="6208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654</Words>
  <Application>Microsoft Office PowerPoint</Application>
  <PresentationFormat>On-screen Show (16:9)</PresentationFormat>
  <Paragraphs>56</Paragraphs>
  <Slides>21</Slides>
  <Notes>11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21</vt:i4>
      </vt:variant>
    </vt:vector>
  </HeadingPairs>
  <TitlesOfParts>
    <vt:vector size="39" baseType="lpstr">
      <vt:lpstr>#9Slide07 IcielCrocante</vt:lpstr>
      <vt:lpstr>Arial</vt:lpstr>
      <vt:lpstr>Arimo</vt:lpstr>
      <vt:lpstr>Assistant</vt:lpstr>
      <vt:lpstr>Assistant Medium</vt:lpstr>
      <vt:lpstr>Calibri</vt:lpstr>
      <vt:lpstr>Cambria</vt:lpstr>
      <vt:lpstr>Cloud Soft Bold</vt:lpstr>
      <vt:lpstr>Livvic</vt:lpstr>
      <vt:lpstr>Merriweather Black</vt:lpstr>
      <vt:lpstr>Montserrat Bold</vt:lpstr>
      <vt:lpstr>Nunito</vt:lpstr>
      <vt:lpstr>Rajdhani</vt:lpstr>
      <vt:lpstr>Roboto Condensed Light</vt:lpstr>
      <vt:lpstr>SVN-Androgyne</vt:lpstr>
      <vt:lpstr>Times New Roman</vt:lpstr>
      <vt:lpstr>World War II D-Day Invasion XL by Slidesgo</vt:lpstr>
      <vt:lpstr>Office Theme</vt:lpstr>
      <vt:lpstr>TRƯỜNG TIỂU HỌC QUANG TRUNG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49</cp:revision>
  <dcterms:modified xsi:type="dcterms:W3CDTF">2024-12-06T13:06:06Z</dcterms:modified>
</cp:coreProperties>
</file>