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10" r:id="rId3"/>
    <p:sldId id="277" r:id="rId4"/>
    <p:sldId id="259" r:id="rId5"/>
    <p:sldId id="279" r:id="rId6"/>
    <p:sldId id="261" r:id="rId7"/>
    <p:sldId id="260" r:id="rId8"/>
    <p:sldId id="280" r:id="rId9"/>
    <p:sldId id="281" r:id="rId10"/>
    <p:sldId id="282" r:id="rId11"/>
    <p:sldId id="283" r:id="rId12"/>
    <p:sldId id="284" r:id="rId13"/>
    <p:sldId id="285" r:id="rId14"/>
    <p:sldId id="289" r:id="rId15"/>
    <p:sldId id="290" r:id="rId16"/>
    <p:sldId id="291" r:id="rId17"/>
    <p:sldId id="292" r:id="rId18"/>
    <p:sldId id="293" r:id="rId19"/>
    <p:sldId id="294" r:id="rId20"/>
    <p:sldId id="295" r:id="rId21"/>
    <p:sldId id="270"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86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06-Dec-24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3</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5" name="Footer Placeholder 4">
            <a:extLst>
              <a:ext uri="{FF2B5EF4-FFF2-40B4-BE49-F238E27FC236}">
                <a16:creationId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5" name="Footer Placeholder 4">
            <a:extLst>
              <a:ext uri="{FF2B5EF4-FFF2-40B4-BE49-F238E27FC236}">
                <a16:creationId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5" name="Footer Placeholder 4">
            <a:extLst>
              <a:ext uri="{FF2B5EF4-FFF2-40B4-BE49-F238E27FC236}">
                <a16:creationId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06-Dec-24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5" name="Footer Placeholder 4">
            <a:extLst>
              <a:ext uri="{FF2B5EF4-FFF2-40B4-BE49-F238E27FC236}">
                <a16:creationId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6" name="Footer Placeholder 5">
            <a:extLst>
              <a:ext uri="{FF2B5EF4-FFF2-40B4-BE49-F238E27FC236}">
                <a16:creationId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8" name="Footer Placeholder 7">
            <a:extLst>
              <a:ext uri="{FF2B5EF4-FFF2-40B4-BE49-F238E27FC236}">
                <a16:creationId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4" name="Footer Placeholder 3">
            <a:extLst>
              <a:ext uri="{FF2B5EF4-FFF2-40B4-BE49-F238E27FC236}">
                <a16:creationId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3" name="Footer Placeholder 2">
            <a:extLst>
              <a:ext uri="{FF2B5EF4-FFF2-40B4-BE49-F238E27FC236}">
                <a16:creationId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6" name="Footer Placeholder 5">
            <a:extLst>
              <a:ext uri="{FF2B5EF4-FFF2-40B4-BE49-F238E27FC236}">
                <a16:creationId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06-Dec-24</a:t>
            </a:fld>
            <a:endParaRPr lang="en-US"/>
          </a:p>
        </p:txBody>
      </p:sp>
      <p:sp>
        <p:nvSpPr>
          <p:cNvPr id="6" name="Footer Placeholder 5">
            <a:extLst>
              <a:ext uri="{FF2B5EF4-FFF2-40B4-BE49-F238E27FC236}">
                <a16:creationId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06-Dec-24</a:t>
            </a:fld>
            <a:endParaRPr lang="en-US"/>
          </a:p>
        </p:txBody>
      </p:sp>
      <p:sp>
        <p:nvSpPr>
          <p:cNvPr id="5" name="Footer Placeholder 4">
            <a:extLst>
              <a:ext uri="{FF2B5EF4-FFF2-40B4-BE49-F238E27FC236}">
                <a16:creationId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a:extLst>
              <a:ext uri="{FF2B5EF4-FFF2-40B4-BE49-F238E27FC236}">
                <a16:creationId xmlns:a16="http://schemas.microsoft.com/office/drawing/2014/main" id="{8E83B8C1-2B86-ED75-A791-F2A21D7752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493885C-010E-D9CE-CFEC-86F463B5516F}"/>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7E8946B8-5180-2D3C-AED8-FD096E4EA30E}"/>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7"/>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871487" y="1921070"/>
            <a:ext cx="10597553"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4</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Tôn </a:t>
            </a:r>
            <a:r>
              <a:rPr lang="en-US" sz="4000" b="1" dirty="0" err="1">
                <a:solidFill>
                  <a:srgbClr val="002060"/>
                </a:solidFill>
                <a:latin typeface="Times New Roman" panose="02020603050405020304" pitchFamily="18" charset="0"/>
                <a:cs typeface="Times New Roman" panose="02020603050405020304" pitchFamily="18" charset="0"/>
              </a:rPr>
              <a:t>trọng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tài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sản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người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khác</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1</a:t>
            </a:r>
            <a:r>
              <a:rPr lang="en-US" sz="4000" b="1" dirty="0">
                <a:solidFill>
                  <a:srgbClr val="00206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0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a:t>
            </a:r>
            <a:r>
              <a:rPr lang="en-US" sz="3200" b="1" dirty="0" err="1">
                <a:solidFill>
                  <a:prstClr val="black"/>
                </a:solidFill>
                <a:latin typeface="Calibri" panose="020F0502020204030204" pitchFamily="34" charset="0"/>
                <a:cs typeface="Calibri" panose="020F0502020204030204" pitchFamily="34" charset="0"/>
              </a:rPr>
              <a:t>khi</a:t>
            </a:r>
            <a:r>
              <a:rPr lang="vi-VN" sz="3200" b="1" dirty="0">
                <a:solidFill>
                  <a:prstClr val="black"/>
                </a:solidFill>
                <a:latin typeface="Calibri" panose="020F0502020204030204" pitchFamily="34" charset="0"/>
                <a:cs typeface="Calibri" panose="020F0502020204030204" pitchFamily="34" charset="0"/>
              </a:rPr>
              <a:t>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548</Words>
  <Application>Microsoft Office PowerPoint</Application>
  <PresentationFormat>Widescreen</PresentationFormat>
  <Paragraphs>35</Paragraphs>
  <Slides>21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SimSun</vt:lpstr>
      <vt:lpstr>#9Slide07 Stormtrooper</vt:lpstr>
      <vt:lpstr>Arial</vt:lpstr>
      <vt:lpstr>Calibri</vt:lpstr>
      <vt:lpstr>Calibri Light</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27</cp:revision>
  <dcterms:created xsi:type="dcterms:W3CDTF">2023-09-06T13:06:33Z</dcterms:created>
  <dcterms:modified xsi:type="dcterms:W3CDTF">2024-12-06T16:03:07Z</dcterms:modified>
</cp:coreProperties>
</file>