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22" r:id="rId1"/>
    <p:sldMasterId id="2147483753" r:id="rId2"/>
    <p:sldMasterId id="2147483792" r:id="rId3"/>
    <p:sldMasterId id="2147483816" r:id="rId4"/>
    <p:sldMasterId id="2147483921" r:id="rId5"/>
  </p:sldMasterIdLst>
  <p:notesMasterIdLst>
    <p:notesMasterId r:id="rId23"/>
  </p:notesMasterIdLst>
  <p:sldIdLst>
    <p:sldId id="287" r:id="rId6"/>
    <p:sldId id="263" r:id="rId7"/>
    <p:sldId id="2007577118" r:id="rId8"/>
    <p:sldId id="380" r:id="rId9"/>
    <p:sldId id="336" r:id="rId10"/>
    <p:sldId id="260" r:id="rId11"/>
    <p:sldId id="261" r:id="rId12"/>
    <p:sldId id="262" r:id="rId13"/>
    <p:sldId id="2007577119" r:id="rId14"/>
    <p:sldId id="357" r:id="rId15"/>
    <p:sldId id="272" r:id="rId16"/>
    <p:sldId id="338" r:id="rId17"/>
    <p:sldId id="339" r:id="rId18"/>
    <p:sldId id="386" r:id="rId19"/>
    <p:sldId id="326" r:id="rId20"/>
    <p:sldId id="274" r:id="rId21"/>
    <p:sldId id="27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7"/>
    <p:restoredTop sz="94744"/>
  </p:normalViewPr>
  <p:slideViewPr>
    <p:cSldViewPr>
      <p:cViewPr varScale="1">
        <p:scale>
          <a:sx n="116" d="100"/>
          <a:sy n="116" d="100"/>
        </p:scale>
        <p:origin x="440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12/24/24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594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Cuốc:</a:t>
            </a:r>
            <a:r>
              <a:rPr lang="en-US" baseline="0"/>
              <a:t> danh từ và động từ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191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8024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Luyện</a:t>
            </a:r>
            <a:r>
              <a:rPr lang="en-US" baseline="0"/>
              <a:t> luôn từ khó đọc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95580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4401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có</a:t>
            </a:r>
            <a:r>
              <a:rPr lang="en-US" baseline="0"/>
              <a:t> thể hỏi thêm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440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6590-BF9A-4941-89C9-37C112D3E5FC}" type="datetimeFigureOut">
              <a:rPr lang="en-US" smtClean="0"/>
              <a:t>12/24/24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349F-7261-4F12-A4D6-0FDD1B464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784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6590-BF9A-4941-89C9-37C112D3E5FC}" type="datetimeFigureOut">
              <a:rPr lang="en-US" smtClean="0"/>
              <a:t>12/24/24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349F-7261-4F12-A4D6-0FDD1B464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489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6590-BF9A-4941-89C9-37C112D3E5FC}" type="datetimeFigureOut">
              <a:rPr lang="en-US" smtClean="0"/>
              <a:t>12/24/24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349F-7261-4F12-A4D6-0FDD1B464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0443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82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3797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87411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05740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26116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0625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57862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4766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6590-BF9A-4941-89C9-37C112D3E5FC}" type="datetimeFigureOut">
              <a:rPr lang="en-US" smtClean="0"/>
              <a:t>12/24/24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349F-7261-4F12-A4D6-0FDD1B464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4512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03733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9539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69163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0781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2251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9836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0418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12/24/24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9964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2495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12/24/24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940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6590-BF9A-4941-89C9-37C112D3E5FC}" type="datetimeFigureOut">
              <a:rPr lang="en-US" smtClean="0"/>
              <a:t>12/24/24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349F-7261-4F12-A4D6-0FDD1B464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0883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4993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7300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2991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8741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24/12/2024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244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24/12/2024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547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24/12/2024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085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24/12/2024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067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24/12/2024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342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24/12/2024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331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6590-BF9A-4941-89C9-37C112D3E5FC}" type="datetimeFigureOut">
              <a:rPr lang="en-US" smtClean="0"/>
              <a:t>12/24/24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349F-7261-4F12-A4D6-0FDD1B464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4257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24/12/2024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005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24/12/2024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45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24/12/2024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972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24/12/2024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973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24/12/2024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34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1334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84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24/12/2024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652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24/12/2024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886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24/12/2024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011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6590-BF9A-4941-89C9-37C112D3E5FC}" type="datetimeFigureOut">
              <a:rPr lang="en-US" smtClean="0"/>
              <a:t>12/24/24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349F-7261-4F12-A4D6-0FDD1B464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7766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24/12/2024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409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24/12/2024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168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24/12/2024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886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24/12/2024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940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24/12/2024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005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24/12/2024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415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24/12/2024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775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24/12/2024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393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1264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6590-BF9A-4941-89C9-37C112D3E5FC}" type="datetimeFigureOut">
              <a:rPr lang="en-US" smtClean="0"/>
              <a:t>12/24/24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349F-7261-4F12-A4D6-0FDD1B464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153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6590-BF9A-4941-89C9-37C112D3E5FC}" type="datetimeFigureOut">
              <a:rPr lang="en-US" smtClean="0"/>
              <a:t>12/24/24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349F-7261-4F12-A4D6-0FDD1B464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299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6590-BF9A-4941-89C9-37C112D3E5FC}" type="datetimeFigureOut">
              <a:rPr lang="en-US" smtClean="0"/>
              <a:t>12/24/24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349F-7261-4F12-A4D6-0FDD1B464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401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6590-BF9A-4941-89C9-37C112D3E5FC}" type="datetimeFigureOut">
              <a:rPr lang="en-US" smtClean="0"/>
              <a:t>12/24/24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349F-7261-4F12-A4D6-0FDD1B464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105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4A6590-BF9A-4941-89C9-37C112D3E5FC}" type="datetimeFigureOut">
              <a:rPr lang="en-US" smtClean="0"/>
              <a:t>12/24/24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F349F-7261-4F12-A4D6-0FDD1B464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887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6805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32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C9E6FAA-BC39-08F4-9FCC-9586451D3F1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0904" y="188640"/>
            <a:ext cx="1804888" cy="180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178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  <p:sldLayoutId id="2147483956" r:id="rId13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4852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  <p:sldLayoutId id="2147483955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:a16="http://schemas.microsoft.com/office/drawing/2014/main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>
            <a:extLst>
              <a:ext uri="{FF2B5EF4-FFF2-40B4-BE49-F238E27FC236}">
                <a16:creationId xmlns:a16="http://schemas.microsoft.com/office/drawing/2014/main" id="{EB2DF17D-C5CC-49B2-8406-C457717141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:a16="http://schemas.microsoft.com/office/drawing/2014/main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:a16="http://schemas.microsoft.com/office/drawing/2014/main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42" name="图片 341">
            <a:extLst>
              <a:ext uri="{FF2B5EF4-FFF2-40B4-BE49-F238E27FC236}">
                <a16:creationId xmlns:a16="http://schemas.microsoft.com/office/drawing/2014/main" id="{8C4D4476-2B96-44B2-B380-773DF982CC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sp>
        <p:nvSpPr>
          <p:cNvPr id="347" name="文本框 346">
            <a:extLst>
              <a:ext uri="{FF2B5EF4-FFF2-40B4-BE49-F238E27FC236}">
                <a16:creationId xmlns:a16="http://schemas.microsoft.com/office/drawing/2014/main" id="{0E557166-7A9F-424F-9BF0-9BC749A57A70}"/>
              </a:ext>
            </a:extLst>
          </p:cNvPr>
          <p:cNvSpPr txBox="1"/>
          <p:nvPr/>
        </p:nvSpPr>
        <p:spPr>
          <a:xfrm>
            <a:off x="2634075" y="509930"/>
            <a:ext cx="6923849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QUANG TRUNG 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49" name="Craig Duncan - Battle Hymn Of The Republic">
            <a:hlinkClick r:id="" action="ppaction://media"/>
            <a:extLst>
              <a:ext uri="{FF2B5EF4-FFF2-40B4-BE49-F238E27FC236}">
                <a16:creationId xmlns:a16="http://schemas.microsoft.com/office/drawing/2014/main" id="{F644EB09-1A23-4B95-B65B-41BD706716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09600" y="-1181100"/>
            <a:ext cx="609600" cy="609600"/>
          </a:xfrm>
          <a:prstGeom prst="rect">
            <a:avLst/>
          </a:prstGeom>
        </p:spPr>
      </p:pic>
      <p:sp>
        <p:nvSpPr>
          <p:cNvPr id="2" name="Shape 279">
            <a:extLst>
              <a:ext uri="{FF2B5EF4-FFF2-40B4-BE49-F238E27FC236}">
                <a16:creationId xmlns:a16="http://schemas.microsoft.com/office/drawing/2014/main" id="{4AA3D286-8681-0B71-CE5B-179A5917E6B5}"/>
              </a:ext>
            </a:extLst>
          </p:cNvPr>
          <p:cNvSpPr txBox="1">
            <a:spLocks/>
          </p:cNvSpPr>
          <p:nvPr/>
        </p:nvSpPr>
        <p:spPr>
          <a:xfrm>
            <a:off x="2634075" y="2425436"/>
            <a:ext cx="6593700" cy="7174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altLang="en-GB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1</a:t>
            </a:r>
          </a:p>
          <a:p>
            <a:pPr algn="ctr">
              <a:spcBef>
                <a:spcPts val="0"/>
              </a:spcBef>
            </a:pPr>
            <a:r>
              <a:rPr lang="en-US" altLang="en-GB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68: UÔN UÔNG </a:t>
            </a:r>
          </a:p>
        </p:txBody>
      </p:sp>
      <p:sp>
        <p:nvSpPr>
          <p:cNvPr id="3" name="WordArt 6">
            <a:extLst>
              <a:ext uri="{FF2B5EF4-FFF2-40B4-BE49-F238E27FC236}">
                <a16:creationId xmlns:a16="http://schemas.microsoft.com/office/drawing/2014/main" id="{0DDA649C-113F-496C-B6CF-C464A90A95F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55767" y="1473583"/>
            <a:ext cx="6867730" cy="4112121"/>
          </a:xfrm>
          <a:prstGeom prst="rect">
            <a:avLst/>
          </a:prstGeom>
        </p:spPr>
        <p:txBody>
          <a:bodyPr spcFirstLastPara="1" wrap="none" lIns="68485" tIns="34288" rIns="68485" bIns="3428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2700" b="1" kern="10" dirty="0">
                <a:ln w="9525">
                  <a:solidFill>
                    <a:srgbClr val="993366"/>
                  </a:solidFill>
                  <a:round/>
                </a:ln>
                <a:solidFill>
                  <a:schemeClr val="accent4">
                    <a:lumMod val="75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sp>
        <p:nvSpPr>
          <p:cNvPr id="4" name="文本框 4">
            <a:extLst>
              <a:ext uri="{FF2B5EF4-FFF2-40B4-BE49-F238E27FC236}">
                <a16:creationId xmlns:a16="http://schemas.microsoft.com/office/drawing/2014/main" id="{28FC0844-A4D5-527A-D89A-C3F49ADFD1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5118" y="4055945"/>
            <a:ext cx="5089028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Giáo</a:t>
            </a:r>
            <a:r>
              <a:rPr lang="en-US" altLang="zh-CN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viên</a:t>
            </a:r>
            <a:r>
              <a:rPr lang="en-US" altLang="zh-CN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Nguyễn</a:t>
            </a:r>
            <a:r>
              <a:rPr lang="en-US" altLang="zh-CN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Thị</a:t>
            </a:r>
            <a:r>
              <a:rPr lang="en-US" altLang="zh-CN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Như</a:t>
            </a:r>
            <a:endParaRPr lang="zh-CN" altLang="en-US" sz="32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1767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5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9"/>
                </p:tgtEl>
              </p:cMediaNode>
            </p:audio>
          </p:childTnLst>
        </p:cTn>
      </p:par>
    </p:tnLst>
    <p:bldLst>
      <p:bldP spid="347" grpId="0"/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69276" y="76203"/>
            <a:ext cx="6756905" cy="941185"/>
            <a:chOff x="63500" y="1429216"/>
            <a:chExt cx="5080245" cy="705889"/>
          </a:xfrm>
        </p:grpSpPr>
        <p:sp>
          <p:nvSpPr>
            <p:cNvPr id="6" name="Rounded Rectangle 5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</a:t>
              </a:r>
              <a:r>
                <a:rPr lang="en-US" sz="48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dẫn</a:t>
              </a:r>
              <a:r>
                <a:rPr lang="en-US" sz="48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  <a:endParaRPr lang="en-US" sz="4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1904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7"/>
          <a:stretch/>
        </p:blipFill>
        <p:spPr>
          <a:xfrm>
            <a:off x="3508535" y="0"/>
            <a:ext cx="6096438" cy="272868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262732" y="3727872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sắp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Chuồn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chuồn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bay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thấp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Bầu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đen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kịt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Gió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thổi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mạnh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đám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ào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ào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trút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xuống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</a:p>
          <a:p>
            <a:pPr algn="just"/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tạnh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hạt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long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lanh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đọng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cuống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Bầu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khí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mát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mẻ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11809303" y="3020824"/>
            <a:ext cx="96948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228765" y="2743201"/>
            <a:ext cx="430129" cy="2585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5589051" y="2797777"/>
            <a:ext cx="430129" cy="2585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5240470" y="3015403"/>
            <a:ext cx="117307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810341" y="3609742"/>
            <a:ext cx="141942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97713" y="3319014"/>
            <a:ext cx="430129" cy="2585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</a:p>
        </p:txBody>
      </p:sp>
      <p:cxnSp>
        <p:nvCxnSpPr>
          <p:cNvPr id="17" name="Straight Connector 16"/>
          <p:cNvCxnSpPr>
            <a:cxnSpLocks/>
          </p:cNvCxnSpPr>
          <p:nvPr/>
        </p:nvCxnSpPr>
        <p:spPr>
          <a:xfrm>
            <a:off x="5591944" y="3548642"/>
            <a:ext cx="1462951" cy="162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515886" y="3552880"/>
            <a:ext cx="14375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4971482" y="4166370"/>
            <a:ext cx="129038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5198209" y="3467534"/>
            <a:ext cx="430129" cy="2585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11715835" y="4166370"/>
            <a:ext cx="141942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5161815" y="4064266"/>
            <a:ext cx="430129" cy="2585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5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4901916" y="5455938"/>
            <a:ext cx="141942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1189241" y="4683173"/>
            <a:ext cx="430129" cy="2585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6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3287688" y="5991128"/>
            <a:ext cx="141942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5654362" y="5311949"/>
            <a:ext cx="430129" cy="2585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7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9192344" y="4142110"/>
            <a:ext cx="11880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0056440" y="4722998"/>
            <a:ext cx="14375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379181" y="5963817"/>
            <a:ext cx="14375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19" grpId="0" animBg="1"/>
      <p:bldP spid="26" grpId="0" animBg="1"/>
      <p:bldP spid="22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286000" y="593376"/>
            <a:ext cx="7510516" cy="1464025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chuồn chuồn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90600" y="2726976"/>
            <a:ext cx="4663440" cy="1464025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718511" y="2726975"/>
            <a:ext cx="4663440" cy="1464025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xuống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709538" y="4860576"/>
            <a:ext cx="4663440" cy="1464025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cuống</a:t>
            </a:r>
          </a:p>
        </p:txBody>
      </p:sp>
    </p:spTree>
    <p:extLst>
      <p:ext uri="{BB962C8B-B14F-4D97-AF65-F5344CB8AC3E}">
        <p14:creationId xmlns:p14="http://schemas.microsoft.com/office/powerpoint/2010/main" val="166165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6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>
          <a:xfrm>
            <a:off x="1371600" y="2286000"/>
            <a:ext cx="10287000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Trời sắp mưa. Chuồn chuồn bay thấp. Bầu trời đen kịt. Gió thổi mạnh cuốn theo những đám lá khô. Rồi mưa ào ào trút xuống. </a:t>
            </a:r>
          </a:p>
          <a:p>
            <a:pPr algn="just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Mưa tạnh, những hạt mưa long lanh đọng trên các cuống lá. Bầu trời trong xanh, không khí mát mẻ.</a:t>
            </a:r>
          </a:p>
        </p:txBody>
      </p:sp>
      <p:sp>
        <p:nvSpPr>
          <p:cNvPr id="2" name="Left Brace 1"/>
          <p:cNvSpPr/>
          <p:nvPr/>
        </p:nvSpPr>
        <p:spPr>
          <a:xfrm>
            <a:off x="838200" y="116632"/>
            <a:ext cx="533400" cy="3313924"/>
          </a:xfrm>
          <a:prstGeom prst="leftBrac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200924" y="1906555"/>
            <a:ext cx="629752" cy="609600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18" name="Left Brace 17"/>
          <p:cNvSpPr/>
          <p:nvPr/>
        </p:nvSpPr>
        <p:spPr>
          <a:xfrm>
            <a:off x="833184" y="3962400"/>
            <a:ext cx="533400" cy="2662100"/>
          </a:xfrm>
          <a:prstGeom prst="leftBrac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00924" y="4419600"/>
            <a:ext cx="629752" cy="609600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0650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/>
      <p:bldP spid="18" grpId="0" animBg="1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>
          <a:xfrm>
            <a:off x="265794" y="156466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Trời sắp mưa. Chuồn chuồn bay thấp. Bầu trời đen kịt. Gió thổi mạnh cuốn theo những đám lá khô. Rồi mưa ào ào trút xuống. </a:t>
            </a:r>
          </a:p>
          <a:p>
            <a:pPr algn="just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Mưa tạnh, những hạt mưa long lanh đọng trên các cuống lá. Bầu trời trong xanh, không khí mát mẻ.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48752" y="5524500"/>
            <a:ext cx="11277600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 trời sắp mưa, cảnh vật có gì đặc biệt?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5374434" y="954834"/>
            <a:ext cx="635567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44887" y="1676400"/>
            <a:ext cx="40933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029200" y="1676400"/>
            <a:ext cx="66971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65794" y="2287556"/>
            <a:ext cx="544920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470995" y="5550159"/>
            <a:ext cx="11277600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 </a:t>
            </a:r>
            <a:r>
              <a:rPr lang="en-US" sz="44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</a:t>
            </a:r>
            <a:r>
              <a:rPr lang="en-US" sz="44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tạnh</a:t>
            </a:r>
            <a:r>
              <a:rPr lang="en-US" sz="44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4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cảnh</a:t>
            </a:r>
            <a:r>
              <a:rPr lang="en-US" sz="44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vật</a:t>
            </a:r>
            <a:r>
              <a:rPr lang="en-US" sz="44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thay</a:t>
            </a:r>
            <a:r>
              <a:rPr lang="en-US" sz="44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đổi</a:t>
            </a:r>
            <a:r>
              <a:rPr lang="en-US" sz="44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44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</a:t>
            </a:r>
            <a:r>
              <a:rPr lang="en-US" sz="44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44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4538275" y="3581400"/>
            <a:ext cx="72103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65794" y="4267200"/>
            <a:ext cx="1131660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24715" y="4953000"/>
            <a:ext cx="45707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8106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262732" y="461266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 sắp mưa. Chuồn chuồn bay thấp. Bầu trời đen kịt. Gió thổi mạnh cuốn theo những đám lá khô. Rồi mưa ào ào trút xuống. </a:t>
            </a:r>
          </a:p>
          <a:p>
            <a:pPr algn="just"/>
            <a:r>
              <a:rPr lang="en-US" sz="3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Mưa tạnh, những hạt mưa long lanh đọng trên các cuống lá. Bầu trời trong xanh, không khí mát mẻ.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78"/>
          <a:stretch/>
        </p:blipFill>
        <p:spPr bwMode="auto">
          <a:xfrm>
            <a:off x="1169920" y="2420888"/>
            <a:ext cx="9829142" cy="2303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491" y="-77185"/>
            <a:ext cx="3447550" cy="2887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0392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1938410" y="1324706"/>
            <a:ext cx="8382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 và nắng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9" t="59773" r="3834" b="6187"/>
          <a:stretch/>
        </p:blipFill>
        <p:spPr>
          <a:xfrm>
            <a:off x="2851727" y="2286000"/>
            <a:ext cx="7154642" cy="411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81201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20136" y="0"/>
            <a:ext cx="12162870" cy="6858000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1A9DEC9-5240-8DD6-7664-776AB40A22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2" b="69806"/>
          <a:stretch/>
        </p:blipFill>
        <p:spPr>
          <a:xfrm>
            <a:off x="755196" y="347786"/>
            <a:ext cx="10215039" cy="4737397"/>
          </a:xfrm>
          <a:prstGeom prst="rect">
            <a:avLst/>
          </a:prstGeom>
        </p:spPr>
      </p:pic>
      <p:sp>
        <p:nvSpPr>
          <p:cNvPr id="18" name="Rectangle 1">
            <a:extLst>
              <a:ext uri="{FF2B5EF4-FFF2-40B4-BE49-F238E27FC236}">
                <a16:creationId xmlns:a16="http://schemas.microsoft.com/office/drawing/2014/main" id="{3C9F56D0-8D3C-7696-0403-9B41573AB065}"/>
              </a:ext>
            </a:extLst>
          </p:cNvPr>
          <p:cNvSpPr/>
          <p:nvPr/>
        </p:nvSpPr>
        <p:spPr>
          <a:xfrm>
            <a:off x="-40914" y="-281607"/>
            <a:ext cx="11696009" cy="1958008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10511AE6-F18F-8E07-F723-57E2221B1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2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F2F3F50-E765-071E-1723-7417CB7E1E19}"/>
              </a:ext>
            </a:extLst>
          </p:cNvPr>
          <p:cNvSpPr txBox="1"/>
          <p:nvPr/>
        </p:nvSpPr>
        <p:spPr>
          <a:xfrm>
            <a:off x="171213" y="32012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2FC7BBD-83D5-0F70-CB36-A1643B01F802}"/>
              </a:ext>
            </a:extLst>
          </p:cNvPr>
          <p:cNvSpPr txBox="1"/>
          <p:nvPr/>
        </p:nvSpPr>
        <p:spPr>
          <a:xfrm>
            <a:off x="1015111" y="481571"/>
            <a:ext cx="1127504" cy="93852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>
                <a:solidFill>
                  <a:srgbClr val="0070C0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68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0D2E527B-E0ED-A6B5-52F9-99BEAA8FD25F}"/>
              </a:ext>
            </a:extLst>
          </p:cNvPr>
          <p:cNvSpPr txBox="1">
            <a:spLocks/>
          </p:cNvSpPr>
          <p:nvPr/>
        </p:nvSpPr>
        <p:spPr>
          <a:xfrm>
            <a:off x="823119" y="175312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  uông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C73C9C0-22F5-8AEB-7BD3-8F032F5A6AE0}"/>
              </a:ext>
            </a:extLst>
          </p:cNvPr>
          <p:cNvGrpSpPr/>
          <p:nvPr/>
        </p:nvGrpSpPr>
        <p:grpSpPr>
          <a:xfrm>
            <a:off x="574823" y="1937273"/>
            <a:ext cx="3448696" cy="941185"/>
            <a:chOff x="63500" y="1429216"/>
            <a:chExt cx="2592937" cy="705889"/>
          </a:xfrm>
        </p:grpSpPr>
        <p:sp>
          <p:nvSpPr>
            <p:cNvPr id="24" name="Rounded Rectangle 3">
              <a:extLst>
                <a:ext uri="{FF2B5EF4-FFF2-40B4-BE49-F238E27FC236}">
                  <a16:creationId xmlns:a16="http://schemas.microsoft.com/office/drawing/2014/main" id="{8F07EE2A-9A85-08E2-EB3B-0D59151B3A3C}"/>
                </a:ext>
              </a:extLst>
            </p:cNvPr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FE64634-19EF-1394-26B8-A1FC472B859C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439543C-6FFC-15E0-EBBD-530AB2C1991D}"/>
              </a:ext>
            </a:extLst>
          </p:cNvPr>
          <p:cNvGrpSpPr/>
          <p:nvPr/>
        </p:nvGrpSpPr>
        <p:grpSpPr>
          <a:xfrm>
            <a:off x="-116163" y="5102116"/>
            <a:ext cx="12424325" cy="1094068"/>
            <a:chOff x="-88282" y="5399235"/>
            <a:chExt cx="10340246" cy="2169557"/>
          </a:xfrm>
        </p:grpSpPr>
        <p:sp>
          <p:nvSpPr>
            <p:cNvPr id="27" name="Title 1">
              <a:extLst>
                <a:ext uri="{FF2B5EF4-FFF2-40B4-BE49-F238E27FC236}">
                  <a16:creationId xmlns:a16="http://schemas.microsoft.com/office/drawing/2014/main" id="{A2B16DFA-95DC-EDBB-A766-173ADD97ECDF}"/>
                </a:ext>
              </a:extLst>
            </p:cNvPr>
            <p:cNvSpPr txBox="1">
              <a:spLocks/>
            </p:cNvSpPr>
            <p:nvPr/>
          </p:nvSpPr>
          <p:spPr>
            <a:xfrm>
              <a:off x="-88282" y="6067704"/>
              <a:ext cx="1034024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>
                <a:lnSpc>
                  <a:spcPct val="100000"/>
                </a:lnSpc>
              </a:pPr>
              <a:r>
                <a:rPr lang="en-US" sz="54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</a:t>
              </a:r>
              <a:r>
                <a:rPr lang="en-US" sz="54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uôn</a:t>
              </a:r>
              <a:r>
                <a:rPr lang="en-US" sz="5400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4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</a:t>
              </a:r>
              <a:r>
                <a:rPr lang="en-US" sz="54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uôn</a:t>
              </a:r>
              <a:r>
                <a:rPr lang="en-US" sz="5400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bay qua </a:t>
              </a:r>
              <a:r>
                <a:rPr lang="en-US" sz="54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các</a:t>
              </a:r>
              <a:r>
                <a:rPr lang="en-US" sz="5400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4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</a:t>
              </a:r>
              <a:r>
                <a:rPr lang="en-US" sz="54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uông</a:t>
              </a:r>
              <a:r>
                <a:rPr lang="en-US" sz="5400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4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rau</a:t>
              </a:r>
              <a:r>
                <a:rPr lang="en-US" sz="5400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  <p:sp>
          <p:nvSpPr>
            <p:cNvPr id="28" name="Title 1">
              <a:extLst>
                <a:ext uri="{FF2B5EF4-FFF2-40B4-BE49-F238E27FC236}">
                  <a16:creationId xmlns:a16="http://schemas.microsoft.com/office/drawing/2014/main" id="{C8352545-D1F9-2E3A-56BA-A49E5A826085}"/>
                </a:ext>
              </a:extLst>
            </p:cNvPr>
            <p:cNvSpPr txBox="1">
              <a:spLocks/>
            </p:cNvSpPr>
            <p:nvPr/>
          </p:nvSpPr>
          <p:spPr>
            <a:xfrm>
              <a:off x="1100121" y="5399734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400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̀</a:t>
              </a:r>
            </a:p>
          </p:txBody>
        </p:sp>
        <p:sp>
          <p:nvSpPr>
            <p:cNvPr id="29" name="Title 1">
              <a:extLst>
                <a:ext uri="{FF2B5EF4-FFF2-40B4-BE49-F238E27FC236}">
                  <a16:creationId xmlns:a16="http://schemas.microsoft.com/office/drawing/2014/main" id="{6B1F4AD6-90FD-27B0-9921-8E1A3F5DB1CC}"/>
                </a:ext>
              </a:extLst>
            </p:cNvPr>
            <p:cNvSpPr txBox="1">
              <a:spLocks/>
            </p:cNvSpPr>
            <p:nvPr/>
          </p:nvSpPr>
          <p:spPr>
            <a:xfrm>
              <a:off x="7641027" y="5442660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400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́</a:t>
              </a:r>
            </a:p>
          </p:txBody>
        </p:sp>
        <p:sp>
          <p:nvSpPr>
            <p:cNvPr id="30" name="Title 1">
              <a:extLst>
                <a:ext uri="{FF2B5EF4-FFF2-40B4-BE49-F238E27FC236}">
                  <a16:creationId xmlns:a16="http://schemas.microsoft.com/office/drawing/2014/main" id="{7CFD3E70-F5A3-548C-86E4-D35513B8DD9E}"/>
                </a:ext>
              </a:extLst>
            </p:cNvPr>
            <p:cNvSpPr txBox="1">
              <a:spLocks/>
            </p:cNvSpPr>
            <p:nvPr/>
          </p:nvSpPr>
          <p:spPr>
            <a:xfrm>
              <a:off x="2899761" y="5399235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400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̀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070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939512" y="2881984"/>
            <a:ext cx="2123468" cy="1270916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36325" y="2881984"/>
            <a:ext cx="2123468" cy="1270916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40820" y="4336556"/>
            <a:ext cx="4295089" cy="1302245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3318600" y="1295400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6231740" y="1295400"/>
            <a:ext cx="2826337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uông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85330" y="4191000"/>
            <a:ext cx="1981695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̀</a:t>
            </a: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24" grpId="0"/>
      <p:bldP spid="26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7600" y="1143001"/>
            <a:ext cx="5105400" cy="1323439"/>
          </a:xfrm>
          <a:prstGeom prst="rect">
            <a:avLst/>
          </a:prstGeom>
          <a:solidFill>
            <a:srgbClr val="0083E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22929" y="3464850"/>
            <a:ext cx="3088767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34193" y="3464850"/>
            <a:ext cx="3982285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uông</a:t>
            </a:r>
            <a:endParaRPr lang="en-US" sz="115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07694" y="3464850"/>
            <a:ext cx="232063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85335" y="3460537"/>
            <a:ext cx="327249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</a:t>
            </a:r>
            <a:endParaRPr lang="en-US" sz="115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79934" y="346485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41932" y="3464850"/>
            <a:ext cx="277859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</p:spTree>
    <p:extLst>
      <p:ext uri="{BB962C8B-B14F-4D97-AF65-F5344CB8AC3E}">
        <p14:creationId xmlns:p14="http://schemas.microsoft.com/office/powerpoint/2010/main" val="4071047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10" grpId="0"/>
      <p:bldP spid="12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72057" y="232063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khuôn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488407" y="232063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muốn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201633" y="232063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muộn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418102" y="214435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178555" y="214435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887249" y="214435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</a:t>
            </a:r>
          </a:p>
        </p:txBody>
      </p:sp>
      <p:sp>
        <p:nvSpPr>
          <p:cNvPr id="3" name="AutoShape 6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AutoShape 8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3230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AutoShape 6" descr="Nâng cao kỹ năng viết với 7 bước hiệu quả | Edu2Review"/>
          <p:cNvSpPr>
            <a:spLocks noChangeAspect="1" noChangeArrowheads="1"/>
          </p:cNvSpPr>
          <p:nvPr/>
        </p:nvSpPr>
        <p:spPr bwMode="auto">
          <a:xfrm>
            <a:off x="475456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AutoShape 8" descr="Nâng cao kỹ năng viết với 7 bước hiệu quả | Edu2Review"/>
          <p:cNvSpPr>
            <a:spLocks noChangeAspect="1" noChangeArrowheads="1"/>
          </p:cNvSpPr>
          <p:nvPr/>
        </p:nvSpPr>
        <p:spPr bwMode="auto">
          <a:xfrm>
            <a:off x="627856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AutoShape 10" descr="Nâng cao kỹ năng viết với 7 bước hiệu quả | Edu2Review"/>
          <p:cNvSpPr>
            <a:spLocks noChangeAspect="1" noChangeArrowheads="1"/>
          </p:cNvSpPr>
          <p:nvPr/>
        </p:nvSpPr>
        <p:spPr bwMode="auto">
          <a:xfrm>
            <a:off x="780256" y="4651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AutoShape 12" descr="Nâng cao kỹ năng viết với 7 bước hiệu quả | Edu2Review"/>
          <p:cNvSpPr>
            <a:spLocks noChangeAspect="1" noChangeArrowheads="1"/>
          </p:cNvSpPr>
          <p:nvPr/>
        </p:nvSpPr>
        <p:spPr bwMode="auto">
          <a:xfrm>
            <a:off x="932656" y="6175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AutoShape 16" descr="Làm thế nào để viết hay hơn? | Edu2Review"/>
          <p:cNvSpPr>
            <a:spLocks noChangeAspect="1" noChangeArrowheads="1"/>
          </p:cNvSpPr>
          <p:nvPr/>
        </p:nvSpPr>
        <p:spPr bwMode="auto">
          <a:xfrm>
            <a:off x="1085056" y="769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8877857" y="232063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nguồn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9765596" y="214435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609601" y="377695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buồng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573280" y="37769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luống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6047370" y="3776958"/>
            <a:ext cx="282633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thuổng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1042426" y="3600674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uông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3763876" y="3600674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uông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6696955" y="3600674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uông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8954057" y="377695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vuông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9335056" y="3600674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uông</a:t>
            </a:r>
          </a:p>
        </p:txBody>
      </p:sp>
    </p:spTree>
    <p:extLst>
      <p:ext uri="{BB962C8B-B14F-4D97-AF65-F5344CB8AC3E}">
        <p14:creationId xmlns:p14="http://schemas.microsoft.com/office/powerpoint/2010/main" val="207138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  <p:bldP spid="11" grpId="0"/>
      <p:bldP spid="13" grpId="0"/>
      <p:bldP spid="17" grpId="0"/>
      <p:bldP spid="18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08" y="620688"/>
            <a:ext cx="7128792" cy="4680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83832" y="5517232"/>
            <a:ext cx="36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Cuộn</a:t>
            </a:r>
            <a:r>
              <a:rPr lang="en-US" sz="5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endParaRPr lang="en-US" sz="5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2" y="620689"/>
            <a:ext cx="7272808" cy="49685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99756" y="5733256"/>
            <a:ext cx="4392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buồng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chuối</a:t>
            </a:r>
            <a:endParaRPr lang="en-US" sz="4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27848" y="5661248"/>
            <a:ext cx="360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chuông</a:t>
            </a:r>
            <a:endParaRPr lang="en-US" sz="4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D9EDD0-A6B6-3671-1E18-C817D9D375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331" y="980728"/>
            <a:ext cx="3888432" cy="388843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572057" y="484375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khuôn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488407" y="48437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muốn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201633" y="48437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muộn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1418102" y="46674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178555" y="46674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6887249" y="46674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8877857" y="484375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nguồn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9765596" y="46674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609601" y="5899804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buồng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3573280" y="589980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luống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6047370" y="5899804"/>
            <a:ext cx="282633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thuổng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1042426" y="5723520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uông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3763876" y="5723520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uông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6696955" y="5723520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uông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8954057" y="5899804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vuông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9335056" y="5723520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uông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109" y="152400"/>
            <a:ext cx="5552314" cy="4650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</p:sld>
</file>

<file path=ppt/theme/theme1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405</Words>
  <Application>Microsoft Macintosh PowerPoint</Application>
  <PresentationFormat>Widescreen</PresentationFormat>
  <Paragraphs>107</Paragraphs>
  <Slides>17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等线</vt:lpstr>
      <vt:lpstr>.VnCooper</vt:lpstr>
      <vt:lpstr>Arial</vt:lpstr>
      <vt:lpstr>Arial Rounded MT Bold</vt:lpstr>
      <vt:lpstr>Arial-Rounded</vt:lpstr>
      <vt:lpstr>Arrus-Black</vt:lpstr>
      <vt:lpstr>Calibri</vt:lpstr>
      <vt:lpstr>Calibri Light</vt:lpstr>
      <vt:lpstr>Times New Roman</vt:lpstr>
      <vt:lpstr>3_Office Theme</vt:lpstr>
      <vt:lpstr>https://www.freeppt7.com</vt:lpstr>
      <vt:lpstr>Office Theme</vt:lpstr>
      <vt:lpstr>4_Office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Nguyễn Thị Như</cp:lastModifiedBy>
  <cp:revision>39</cp:revision>
  <dcterms:created xsi:type="dcterms:W3CDTF">2020-08-22T03:34:00Z</dcterms:created>
  <dcterms:modified xsi:type="dcterms:W3CDTF">2024-12-24T01:54:31Z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