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78" r:id="rId4"/>
    <p:sldId id="268" r:id="rId5"/>
    <p:sldId id="272" r:id="rId6"/>
    <p:sldId id="273" r:id="rId7"/>
    <p:sldId id="279" r:id="rId8"/>
  </p:sldIdLst>
  <p:sldSz cx="16276638" cy="9144000"/>
  <p:notesSz cx="6858000" cy="9144000"/>
  <p:custDataLst>
    <p:tags r:id="rId10"/>
  </p:custDataLst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672" y="3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64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5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4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1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90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9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19-Feb-24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jpg"/><Relationship Id="rId9" Type="http://schemas.openxmlformats.org/officeDocument/2006/relationships/image" Target="../media/image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QUANG TRUNG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614770" y="3573215"/>
            <a:ext cx="109286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5: LUYỆN TẬP CHUNG (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27" y="74914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55292" y="1132303"/>
            <a:ext cx="12420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53: 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TẬP CHUNG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(TIẾT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43395" y="1745297"/>
            <a:ext cx="2160924" cy="707886"/>
            <a:chOff x="1470819" y="1921758"/>
            <a:chExt cx="1398534" cy="707886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865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Số?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479370"/>
              </p:ext>
            </p:extLst>
          </p:nvPr>
        </p:nvGraphicFramePr>
        <p:xfrm>
          <a:off x="927056" y="2934548"/>
          <a:ext cx="1441568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6286">
                  <a:extLst>
                    <a:ext uri="{9D8B030D-6E8A-4147-A177-3AD203B41FA5}">
                      <a16:colId xmlns:a16="http://schemas.microsoft.com/office/drawing/2014/main" xmlns="" val="46917463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95036086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1440015701"/>
                    </a:ext>
                  </a:extLst>
                </a:gridCol>
                <a:gridCol w="2679462">
                  <a:extLst>
                    <a:ext uri="{9D8B030D-6E8A-4147-A177-3AD203B41FA5}">
                      <a16:colId xmlns:a16="http://schemas.microsoft.com/office/drawing/2014/main" xmlns="" val="4106391873"/>
                    </a:ext>
                  </a:extLst>
                </a:gridCol>
                <a:gridCol w="2883137">
                  <a:extLst>
                    <a:ext uri="{9D8B030D-6E8A-4147-A177-3AD203B41FA5}">
                      <a16:colId xmlns:a16="http://schemas.microsoft.com/office/drawing/2014/main" xmlns="" val="883934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hình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7037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hình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263063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242719" y="3962400"/>
            <a:ext cx="1600201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80652" y="3962400"/>
            <a:ext cx="1600201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462418" y="3048000"/>
            <a:ext cx="1600201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243718" y="3048000"/>
            <a:ext cx="1600201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91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41928" y="1165318"/>
            <a:ext cx="659335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1)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6279544" cy="1851005"/>
            <a:chOff x="1470819" y="1943100"/>
            <a:chExt cx="6279544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563184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Tính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vi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dài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rộng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5 </a:t>
              </a:r>
              <a:r>
                <a:rPr kumimoji="0" lang="en-US" sz="3800" b="1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cm</a:t>
              </a:r>
              <a:r>
                <a:rPr kumimoji="0" lang="en-US" sz="38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601475" y="3962400"/>
            <a:ext cx="590765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:     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Đổi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cm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Chu vi hình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 + 5) x 2 = 50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cm)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Đáp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8290719" y="3733800"/>
            <a:ext cx="745382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1 m = 10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là: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 + 2) x 2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dm)  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dm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5319" y="1844543"/>
            <a:ext cx="813752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 chu vi hình chữ nhật có chiều dài 1 m và chiều rộng 2 dm</a:t>
            </a:r>
            <a:r>
              <a:rPr lang="en-US" sz="3200" b="1">
                <a:latin typeface=".VnAristoteH" panose="020B7200000000000000" pitchFamily="34" charset="0"/>
                <a:cs typeface="Times New Roman" pitchFamily="18" charset="0"/>
              </a:rPr>
              <a:t>.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1261884"/>
            <a:chOff x="1470819" y="1921758"/>
            <a:chExt cx="9995499" cy="126188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Một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viên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gạch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30 cm. Tính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vi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bởi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gạch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746625" y="3505200"/>
            <a:ext cx="7834128" cy="44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 dài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 x 3 = 90 (cm)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 vi hình chữ nhật 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(90 + 30) x 2 = 240(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Đáp số: 240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327" t="11077" b="4745"/>
          <a:stretch/>
        </p:blipFill>
        <p:spPr>
          <a:xfrm>
            <a:off x="8824119" y="3200400"/>
            <a:ext cx="7071834" cy="2895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1)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5" y="1745297"/>
            <a:ext cx="15444393" cy="1261884"/>
            <a:chOff x="1470819" y="1921758"/>
            <a:chExt cx="9995499" cy="1261884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Người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ta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cọc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vườn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rằng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hai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cọc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nhau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nhau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 m (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)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05367" y="2963534"/>
            <a:ext cx="14748151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719" y="4572000"/>
            <a:ext cx="12268200" cy="39914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56514" y="1264898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1)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3896" y="1572833"/>
            <a:ext cx="15444393" cy="1261884"/>
            <a:chOff x="1470819" y="1921758"/>
            <a:chExt cx="9995499" cy="1261884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Người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ta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đóng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cọc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rào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vườn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rằng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hai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cọc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nhau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nhau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 m (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).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251738" y="2719742"/>
            <a:ext cx="7902292" cy="236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chuồn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chuồn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032" y="6219687"/>
            <a:ext cx="300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2506" y="2476536"/>
            <a:ext cx="6943725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85119" y="5133923"/>
            <a:ext cx="9677400" cy="402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Trong tranh là vườn hoa của ba bạn Mai, Nam, Việt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Bạn ong đã tìm đến vườn hoa có hàng ráo dài nhất do bạn Việt chăm sóc.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Bạn chuồn chuồn đã tìm đến vườn hoa có            hàng ráo ngắn nhất do bạn Mai chăm sóc.</a:t>
            </a: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8554" y="1185071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1)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8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6DFA4EB-1E01-4DF0-8E66-74578AD793D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HK II - Tuan 19\\TUAN 20\\tuan 21\\tuan 2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53 luyen tap chung Tiet1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B96165-F7F7-42D9-B843-40755FD58FBB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A2E151-98F9-49F3-8A21-AD8E61B3B5DB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9E0323-DB18-46E4-B249-8068DA08B38A}: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7FD3B2-32C7-4958-933E-A21160E3298D}:2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840F9B-0DDE-46F5-BDE4-40F9A2BE79B0}:2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3A4E65-1BA9-474B-92CC-E08D20C9A9AD}:2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159D92-4246-4A7E-9C60-2BB28FFAEDFC}:2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509</Words>
  <Application>Microsoft Office PowerPoint</Application>
  <PresentationFormat>Custom</PresentationFormat>
  <Paragraphs>72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.VnAristoteH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53 luyen tap chung Tiet1</dc:title>
  <dc:creator>Admin</dc:creator>
  <cp:lastModifiedBy>AutoBVT</cp:lastModifiedBy>
  <cp:revision>135</cp:revision>
  <dcterms:created xsi:type="dcterms:W3CDTF">2022-07-10T01:37:20Z</dcterms:created>
  <dcterms:modified xsi:type="dcterms:W3CDTF">2024-02-19T07:14:07Z</dcterms:modified>
</cp:coreProperties>
</file>