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46" r:id="rId2"/>
    <p:sldId id="408" r:id="rId3"/>
    <p:sldId id="440" r:id="rId4"/>
    <p:sldId id="438" r:id="rId5"/>
    <p:sldId id="439" r:id="rId6"/>
    <p:sldId id="442" r:id="rId7"/>
    <p:sldId id="444" r:id="rId8"/>
    <p:sldId id="445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6" d="100"/>
          <a:sy n="56" d="100"/>
        </p:scale>
        <p:origin x="456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07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14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4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446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22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923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246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26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203462" y="728781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159">
              <a:spcBef>
                <a:spcPct val="50000"/>
              </a:spcBef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496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496" b="1" smtClean="0">
                <a:solidFill>
                  <a:srgbClr val="FF0066"/>
                </a:solidFill>
                <a:latin typeface="Times New Roman" pitchFamily="18" charset="0"/>
              </a:rPr>
              <a:t>QUANG TRUNG</a:t>
            </a:r>
            <a:endParaRPr lang="en-US" altLang="en-US" sz="3496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8" y="5442433"/>
            <a:ext cx="2032000" cy="26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58356" y="2461129"/>
            <a:ext cx="10469640" cy="301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159" eaLnBrk="1" hangingPunct="1">
              <a:spcBef>
                <a:spcPts val="1797"/>
              </a:spcBef>
              <a:defRPr/>
            </a:pP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9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3B</a:t>
            </a:r>
          </a:p>
          <a:p>
            <a:pPr algn="ctr" defTabSz="913159" eaLnBrk="1" hangingPunct="1">
              <a:spcBef>
                <a:spcPts val="1797"/>
              </a:spcBef>
              <a:defRPr/>
            </a:pPr>
            <a:r>
              <a:rPr lang="vi-VN" sz="4395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95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tâp: Mở rộng vốn từ về núi rừng. Đặt và trả lời câu hỏi Ở đâu? Khi nào? (tiết 1)</a:t>
            </a:r>
            <a:endParaRPr lang="en-US" sz="439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34146" y="402866"/>
            <a:ext cx="2078575" cy="266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16079" y="418380"/>
            <a:ext cx="2086501" cy="249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11246" y="1451761"/>
            <a:ext cx="597827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24784" y="988801"/>
            <a:ext cx="1472393" cy="19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56770" y="5962474"/>
            <a:ext cx="1414336" cy="102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03" y="6227884"/>
            <a:ext cx="4329249" cy="19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8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9719" y="30480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Xếp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032919" y="1159177"/>
            <a:ext cx="103990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vi-VN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 rộng vốn từ về núi rừng. </a:t>
            </a:r>
          </a:p>
          <a:p>
            <a:pPr algn="ctr"/>
            <a:r>
              <a:rPr lang="vi-VN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 và trả lời câu hỏi Ở đâu? Khi nào?</a:t>
            </a:r>
            <a:endParaRPr lang="en-GB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719" y="3733575"/>
            <a:ext cx="13966284" cy="4359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0519" y="565935"/>
            <a:ext cx="275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3070" y="1033165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01435" y="1757991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1.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887032" y="2789448"/>
            <a:ext cx="6397392" cy="14780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44667"/>
              </p:ext>
            </p:extLst>
          </p:nvPr>
        </p:nvGraphicFramePr>
        <p:xfrm>
          <a:off x="2110893" y="4800600"/>
          <a:ext cx="11352990" cy="32306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942790">
                  <a:extLst>
                    <a:ext uri="{9D8B030D-6E8A-4147-A177-3AD203B41FA5}">
                      <a16:colId xmlns="" xmlns:a16="http://schemas.microsoft.com/office/drawing/2014/main" val="2074826489"/>
                    </a:ext>
                  </a:extLst>
                </a:gridCol>
                <a:gridCol w="5410200">
                  <a:extLst>
                    <a:ext uri="{9D8B030D-6E8A-4147-A177-3AD203B41FA5}">
                      <a16:colId xmlns="" xmlns:a16="http://schemas.microsoft.com/office/drawing/2014/main" val="1662650839"/>
                    </a:ext>
                  </a:extLst>
                </a:gridCol>
              </a:tblGrid>
              <a:tr h="6672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9086563"/>
                  </a:ext>
                </a:extLst>
              </a:tr>
              <a:tr h="2563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956368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450577" y="5562600"/>
            <a:ext cx="533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núi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ruộng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suối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04514" y="5562600"/>
            <a:ext cx="533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sừng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sững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mênh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ngoằn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ngoèo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xóa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gập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ghềnh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1949" y="381000"/>
            <a:ext cx="275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6648" y="1464314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86486" y="2276816"/>
            <a:ext cx="93758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864" y="2899210"/>
            <a:ext cx="1981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5617" y="3289445"/>
            <a:ext cx="6878509" cy="524828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955268" y="3933924"/>
            <a:ext cx="3810000" cy="14809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935" y="3664242"/>
            <a:ext cx="7391400" cy="2507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5013" y="1189673"/>
            <a:ext cx="275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94519" y="193184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119" y="7620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919" y="2648342"/>
            <a:ext cx="12725400" cy="45559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55013" y="1189673"/>
            <a:ext cx="275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468341" y="3202537"/>
            <a:ext cx="68243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341" y="3784999"/>
            <a:ext cx="85483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284" y="4512650"/>
            <a:ext cx="637546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4498" y="5083338"/>
            <a:ext cx="819006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326" y="5732430"/>
            <a:ext cx="53254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34691" y="6409538"/>
            <a:ext cx="654942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929" y="247856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5013" y="1189673"/>
            <a:ext cx="275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627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173" y="3278365"/>
            <a:ext cx="105542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(Mai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Hai)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1630592" y="4267200"/>
            <a:ext cx="3670527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5013" y="1189673"/>
            <a:ext cx="275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761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554" y="2371588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653250"/>
            <a:ext cx="4191000" cy="677108"/>
            <a:chOff x="1508919" y="1888664"/>
            <a:chExt cx="3733800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432719" y="3176730"/>
            <a:ext cx="53485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2718" y="3759830"/>
            <a:ext cx="67818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0389" y="4407630"/>
            <a:ext cx="88777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rùa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3321" y="5055430"/>
            <a:ext cx="110845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67031" y="5854711"/>
            <a:ext cx="6660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67031" y="6531819"/>
            <a:ext cx="92017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5013" y="1189673"/>
            <a:ext cx="275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46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ISPRING_LMS_API_VERSION" val="SCORM 2004 (4th edition)"/>
  <p:tag name="ISPRING_ULTRA_SCORM_COURSE_ID" val="C7BDDA49-2103-4AFF-BA24-28766E99FE19"/>
  <p:tag name="ISPRING_CMI5_LAUNCH_METHOD" val="any window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HK II - Tuan 19\\TUAN 20\\tuan 21\\tuan 2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TUAN 22 BAI 8 LUYEN TAP MRVT VE NUI RUNG DAT VA TRA LOI CAU HOI O DAU KHI NAO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BDDF4D-613C-4617-969B-B877DA2B934A}:4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7764FE-F0B2-451B-B756-99FAB795B328}:4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D62651-B5EA-4916-BBC7-7BC4775114CE}:4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13A4E7-E9BC-43AF-B636-D70E915EE829}:4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F2A1D2-B5D5-4A33-B080-E466C05402DA}:4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5E67AF-2566-4CB7-BCA4-F5CC36BAE21B}:4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74C228-11FC-47C8-800C-32DE8D98D4B3}:4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7E412C-5F47-4E6B-8EE6-9AA632FA68CB}:44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10178</TotalTime>
  <Words>507</Words>
  <Application>Microsoft Office PowerPoint</Application>
  <PresentationFormat>Custom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TUAN 22 BAI 8 LUYEN TAP MRVT VE NUI RUNG DAT VA TRA LOI CAU HOI O DAU KHI NAO</dc:title>
  <dc:creator>Le Hong Minh</dc:creator>
  <cp:lastModifiedBy>AutoBVT</cp:lastModifiedBy>
  <cp:revision>1067</cp:revision>
  <dcterms:created xsi:type="dcterms:W3CDTF">2008-09-09T22:52:10Z</dcterms:created>
  <dcterms:modified xsi:type="dcterms:W3CDTF">2024-02-19T07:26:15Z</dcterms:modified>
</cp:coreProperties>
</file>