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19-Feb-24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1</a:t>
            </a:fld>
            <a:endParaRPr lang="en-US"/>
          </a:p>
        </p:txBody>
      </p:sp>
    </p:spTree>
    <p:extLst>
      <p:ext uri="{BB962C8B-B14F-4D97-AF65-F5344CB8AC3E}">
        <p14:creationId xmlns:p14="http://schemas.microsoft.com/office/powerpoint/2010/main" val="2146018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10</a:t>
            </a:fld>
            <a:endParaRPr lang="en-US"/>
          </a:p>
        </p:txBody>
      </p:sp>
    </p:spTree>
    <p:extLst>
      <p:ext uri="{BB962C8B-B14F-4D97-AF65-F5344CB8AC3E}">
        <p14:creationId xmlns:p14="http://schemas.microsoft.com/office/powerpoint/2010/main" val="81966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15</a:t>
            </a:fld>
            <a:endParaRPr lang="en-US"/>
          </a:p>
        </p:txBody>
      </p:sp>
    </p:spTree>
    <p:extLst>
      <p:ext uri="{BB962C8B-B14F-4D97-AF65-F5344CB8AC3E}">
        <p14:creationId xmlns:p14="http://schemas.microsoft.com/office/powerpoint/2010/main" val="1802421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8555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18</a:t>
            </a:fld>
            <a:endParaRPr lang="en-US"/>
          </a:p>
        </p:txBody>
      </p:sp>
    </p:spTree>
    <p:extLst>
      <p:ext uri="{BB962C8B-B14F-4D97-AF65-F5344CB8AC3E}">
        <p14:creationId xmlns:p14="http://schemas.microsoft.com/office/powerpoint/2010/main" val="397107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20</a:t>
            </a:fld>
            <a:endParaRPr lang="en-US"/>
          </a:p>
        </p:txBody>
      </p:sp>
    </p:spTree>
    <p:extLst>
      <p:ext uri="{BB962C8B-B14F-4D97-AF65-F5344CB8AC3E}">
        <p14:creationId xmlns:p14="http://schemas.microsoft.com/office/powerpoint/2010/main" val="2873715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21</a:t>
            </a:fld>
            <a:endParaRPr lang="en-US"/>
          </a:p>
        </p:txBody>
      </p:sp>
    </p:spTree>
    <p:extLst>
      <p:ext uri="{BB962C8B-B14F-4D97-AF65-F5344CB8AC3E}">
        <p14:creationId xmlns:p14="http://schemas.microsoft.com/office/powerpoint/2010/main" val="139496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22</a:t>
            </a:fld>
            <a:endParaRPr lang="en-US"/>
          </a:p>
        </p:txBody>
      </p:sp>
    </p:spTree>
    <p:extLst>
      <p:ext uri="{BB962C8B-B14F-4D97-AF65-F5344CB8AC3E}">
        <p14:creationId xmlns:p14="http://schemas.microsoft.com/office/powerpoint/2010/main" val="1769999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23</a:t>
            </a:fld>
            <a:endParaRPr lang="en-US"/>
          </a:p>
        </p:txBody>
      </p:sp>
    </p:spTree>
    <p:extLst>
      <p:ext uri="{BB962C8B-B14F-4D97-AF65-F5344CB8AC3E}">
        <p14:creationId xmlns:p14="http://schemas.microsoft.com/office/powerpoint/2010/main" val="640472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3</a:t>
            </a:fld>
            <a:endParaRPr lang="en-US"/>
          </a:p>
        </p:txBody>
      </p:sp>
    </p:spTree>
    <p:extLst>
      <p:ext uri="{BB962C8B-B14F-4D97-AF65-F5344CB8AC3E}">
        <p14:creationId xmlns:p14="http://schemas.microsoft.com/office/powerpoint/2010/main" val="2222650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31</a:t>
            </a:fld>
            <a:endParaRPr lang="en-US"/>
          </a:p>
        </p:txBody>
      </p:sp>
    </p:spTree>
    <p:extLst>
      <p:ext uri="{BB962C8B-B14F-4D97-AF65-F5344CB8AC3E}">
        <p14:creationId xmlns:p14="http://schemas.microsoft.com/office/powerpoint/2010/main" val="788149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32</a:t>
            </a:fld>
            <a:endParaRPr lang="en-US"/>
          </a:p>
        </p:txBody>
      </p:sp>
    </p:spTree>
    <p:extLst>
      <p:ext uri="{BB962C8B-B14F-4D97-AF65-F5344CB8AC3E}">
        <p14:creationId xmlns:p14="http://schemas.microsoft.com/office/powerpoint/2010/main" val="139189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35</a:t>
            </a:fld>
            <a:endParaRPr lang="en-US"/>
          </a:p>
        </p:txBody>
      </p:sp>
    </p:spTree>
    <p:extLst>
      <p:ext uri="{BB962C8B-B14F-4D97-AF65-F5344CB8AC3E}">
        <p14:creationId xmlns:p14="http://schemas.microsoft.com/office/powerpoint/2010/main" val="134929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4</a:t>
            </a:fld>
            <a:endParaRPr lang="en-US"/>
          </a:p>
        </p:txBody>
      </p:sp>
    </p:spTree>
    <p:extLst>
      <p:ext uri="{BB962C8B-B14F-4D97-AF65-F5344CB8AC3E}">
        <p14:creationId xmlns:p14="http://schemas.microsoft.com/office/powerpoint/2010/main" val="377886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6</a:t>
            </a:fld>
            <a:endParaRPr lang="en-US"/>
          </a:p>
        </p:txBody>
      </p:sp>
    </p:spTree>
    <p:extLst>
      <p:ext uri="{BB962C8B-B14F-4D97-AF65-F5344CB8AC3E}">
        <p14:creationId xmlns:p14="http://schemas.microsoft.com/office/powerpoint/2010/main" val="259090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7</a:t>
            </a:fld>
            <a:endParaRPr lang="en-US"/>
          </a:p>
        </p:txBody>
      </p:sp>
    </p:spTree>
    <p:extLst>
      <p:ext uri="{BB962C8B-B14F-4D97-AF65-F5344CB8AC3E}">
        <p14:creationId xmlns:p14="http://schemas.microsoft.com/office/powerpoint/2010/main" val="388827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8</a:t>
            </a:fld>
            <a:endParaRPr lang="en-US"/>
          </a:p>
        </p:txBody>
      </p:sp>
    </p:spTree>
    <p:extLst>
      <p:ext uri="{BB962C8B-B14F-4D97-AF65-F5344CB8AC3E}">
        <p14:creationId xmlns:p14="http://schemas.microsoft.com/office/powerpoint/2010/main" val="113779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60BF2-5077-4633-AED3-3ED4F8F9D37B}" type="slidenum">
              <a:rPr lang="en-US" smtClean="0"/>
              <a:t>9</a:t>
            </a:fld>
            <a:endParaRPr lang="en-US"/>
          </a:p>
        </p:txBody>
      </p:sp>
    </p:spTree>
    <p:extLst>
      <p:ext uri="{BB962C8B-B14F-4D97-AF65-F5344CB8AC3E}">
        <p14:creationId xmlns:p14="http://schemas.microsoft.com/office/powerpoint/2010/main" val="2254645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4" name="页脚占位符 3">
            <a:extLst>
              <a:ext uri="{FF2B5EF4-FFF2-40B4-BE49-F238E27FC236}">
                <a16:creationId xmlns=""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3" name="页脚占位符 2">
            <a:extLst>
              <a:ext uri="{FF2B5EF4-FFF2-40B4-BE49-F238E27FC236}">
                <a16:creationId xmlns=""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6" name="页脚占位符 5">
            <a:extLst>
              <a:ext uri="{FF2B5EF4-FFF2-40B4-BE49-F238E27FC236}">
                <a16:creationId xmlns=""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5" name="页脚占位符 4">
            <a:extLst>
              <a:ext uri="{FF2B5EF4-FFF2-40B4-BE49-F238E27FC236}">
                <a16:creationId xmlns=""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2024/2/19</a:t>
            </a:fld>
            <a:endParaRPr lang="zh-CN" altLang="en-US"/>
          </a:p>
        </p:txBody>
      </p:sp>
      <p:sp>
        <p:nvSpPr>
          <p:cNvPr id="5" name="页脚占位符 4">
            <a:extLst>
              <a:ext uri="{FF2B5EF4-FFF2-40B4-BE49-F238E27FC236}">
                <a16:creationId xmlns=""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4.xml"/><Relationship Id="rId1" Type="http://schemas.openxmlformats.org/officeDocument/2006/relationships/tags" Target="../tags/tag12.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0.png"/><Relationship Id="rId2" Type="http://schemas.openxmlformats.org/officeDocument/2006/relationships/slideLayout" Target="../slideLayouts/slideLayout34.xml"/><Relationship Id="rId1" Type="http://schemas.openxmlformats.org/officeDocument/2006/relationships/tags" Target="../tags/tag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3.png"/><Relationship Id="rId2" Type="http://schemas.openxmlformats.org/officeDocument/2006/relationships/slideLayout" Target="../slideLayouts/slideLayout34.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15.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16.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6.svg"/><Relationship Id="rId3" Type="http://schemas.openxmlformats.org/officeDocument/2006/relationships/notesSlide" Target="../notesSlides/notesSlide16.xml"/><Relationship Id="rId7" Type="http://schemas.openxmlformats.org/officeDocument/2006/relationships/image" Target="../media/image68.png"/><Relationship Id="rId12" Type="http://schemas.openxmlformats.org/officeDocument/2006/relationships/image" Target="../media/image25.png"/><Relationship Id="rId2" Type="http://schemas.openxmlformats.org/officeDocument/2006/relationships/slideLayout" Target="../slideLayouts/slideLayout35.xml"/><Relationship Id="rId1" Type="http://schemas.openxmlformats.org/officeDocument/2006/relationships/tags" Target="../tags/tag17.xml"/><Relationship Id="rId6" Type="http://schemas.openxmlformats.org/officeDocument/2006/relationships/image" Target="../media/image67.png"/><Relationship Id="rId11" Type="http://schemas.microsoft.com/office/2007/relationships/hdphoto" Target="../media/hdphoto9.wdp"/><Relationship Id="rId5" Type="http://schemas.microsoft.com/office/2007/relationships/hdphoto" Target="../media/hdphoto13.wdp"/><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18.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4.xml"/><Relationship Id="rId1" Type="http://schemas.openxmlformats.org/officeDocument/2006/relationships/tags" Target="../tags/tag20.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37.xml"/><Relationship Id="rId1" Type="http://schemas.openxmlformats.org/officeDocument/2006/relationships/tags" Target="../tags/tag3.xml"/><Relationship Id="rId6" Type="http://schemas.openxmlformats.org/officeDocument/2006/relationships/image" Target="../media/image15.gif"/><Relationship Id="rId11" Type="http://schemas.openxmlformats.org/officeDocument/2006/relationships/image" Target="../media/image19.png"/><Relationship Id="rId5" Type="http://schemas.openxmlformats.org/officeDocument/2006/relationships/image" Target="../media/image14.gif"/><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0.xml"/><Relationship Id="rId7" Type="http://schemas.openxmlformats.org/officeDocument/2006/relationships/image" Target="../media/image49.gif"/><Relationship Id="rId2" Type="http://schemas.openxmlformats.org/officeDocument/2006/relationships/slideLayout" Target="../slideLayouts/slideLayout11.xml"/><Relationship Id="rId1" Type="http://schemas.openxmlformats.org/officeDocument/2006/relationships/tags" Target="../tags/tag21.xml"/><Relationship Id="rId6" Type="http://schemas.openxmlformats.org/officeDocument/2006/relationships/image" Target="../media/image51.svg"/><Relationship Id="rId5" Type="http://schemas.openxmlformats.org/officeDocument/2006/relationships/image" Target="../media/image48.png"/><Relationship Id="rId10" Type="http://schemas.openxmlformats.org/officeDocument/2006/relationships/image" Target="../media/image74.png"/><Relationship Id="rId4" Type="http://schemas.openxmlformats.org/officeDocument/2006/relationships/image" Target="../media/image20.gif"/><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4.xml"/><Relationship Id="rId1" Type="http://schemas.openxmlformats.org/officeDocument/2006/relationships/tags" Target="../tags/tag22.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8.wdp"/><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image" Target="../media/image33.png"/><Relationship Id="rId5" Type="http://schemas.openxmlformats.org/officeDocument/2006/relationships/slide" Target="slide5.xml"/><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24.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openxmlformats.org/officeDocument/2006/relationships/image" Target="../media/image79.jpeg"/><Relationship Id="rId2" Type="http://schemas.openxmlformats.org/officeDocument/2006/relationships/slideLayout" Target="../slideLayouts/slideLayout34.xml"/><Relationship Id="rId1" Type="http://schemas.openxmlformats.org/officeDocument/2006/relationships/tags" Target="../tags/tag2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4.png"/><Relationship Id="rId2" Type="http://schemas.openxmlformats.org/officeDocument/2006/relationships/slideLayout" Target="../slideLayouts/slideLayout34.xml"/><Relationship Id="rId1" Type="http://schemas.openxmlformats.org/officeDocument/2006/relationships/tags" Target="../tags/tag26.xml"/><Relationship Id="rId6" Type="http://schemas.openxmlformats.org/officeDocument/2006/relationships/image" Target="../media/image87.sv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4.xml"/><Relationship Id="rId1" Type="http://schemas.openxmlformats.org/officeDocument/2006/relationships/tags" Target="../tags/tag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7.xml"/><Relationship Id="rId7" Type="http://schemas.openxmlformats.org/officeDocument/2006/relationships/image" Target="../media/image84.png"/><Relationship Id="rId2" Type="http://schemas.openxmlformats.org/officeDocument/2006/relationships/slideLayout" Target="../slideLayouts/slideLayout34.xml"/><Relationship Id="rId1" Type="http://schemas.openxmlformats.org/officeDocument/2006/relationships/tags" Target="../tags/tag28.xml"/><Relationship Id="rId6" Type="http://schemas.openxmlformats.org/officeDocument/2006/relationships/image" Target="../media/image87.sv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4.png"/><Relationship Id="rId2" Type="http://schemas.openxmlformats.org/officeDocument/2006/relationships/slideLayout" Target="../slideLayouts/slideLayout34.xml"/><Relationship Id="rId1" Type="http://schemas.openxmlformats.org/officeDocument/2006/relationships/tags" Target="../tags/tag29.xml"/><Relationship Id="rId6" Type="http://schemas.openxmlformats.org/officeDocument/2006/relationships/image" Target="../media/image87.sv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4.png"/><Relationship Id="rId2" Type="http://schemas.openxmlformats.org/officeDocument/2006/relationships/slideLayout" Target="../slideLayouts/slideLayout34.xml"/><Relationship Id="rId1" Type="http://schemas.openxmlformats.org/officeDocument/2006/relationships/tags" Target="../tags/tag30.xml"/><Relationship Id="rId6" Type="http://schemas.openxmlformats.org/officeDocument/2006/relationships/image" Target="../media/image87.sv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11.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gif"/><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4.png"/><Relationship Id="rId2" Type="http://schemas.openxmlformats.org/officeDocument/2006/relationships/slideLayout" Target="../slideLayouts/slideLayout34.xml"/><Relationship Id="rId1" Type="http://schemas.openxmlformats.org/officeDocument/2006/relationships/tags" Target="../tags/tag31.xml"/><Relationship Id="rId6" Type="http://schemas.openxmlformats.org/officeDocument/2006/relationships/image" Target="../media/image87.sv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1.xml"/><Relationship Id="rId7" Type="http://schemas.openxmlformats.org/officeDocument/2006/relationships/image" Target="../media/image49.gif"/><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image" Target="../media/image51.svg"/><Relationship Id="rId5" Type="http://schemas.openxmlformats.org/officeDocument/2006/relationships/image" Target="../media/image48.png"/><Relationship Id="rId10" Type="http://schemas.openxmlformats.org/officeDocument/2006/relationships/image" Target="../media/image87.png"/><Relationship Id="rId4" Type="http://schemas.openxmlformats.org/officeDocument/2006/relationships/image" Target="../media/image20.gif"/><Relationship Id="rId9"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tags" Target="../tags/tag34.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34.xml"/><Relationship Id="rId7" Type="http://schemas.openxmlformats.org/officeDocument/2006/relationships/image" Target="../media/image9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34.xml"/><Relationship Id="rId9" Type="http://schemas.microsoft.com/office/2007/relationships/hdphoto" Target="../media/hdphoto14.wdp"/></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5.xml"/><Relationship Id="rId7" Type="http://schemas.openxmlformats.org/officeDocument/2006/relationships/image" Target="../media/image22.png"/><Relationship Id="rId2" Type="http://schemas.openxmlformats.org/officeDocument/2006/relationships/slideLayout" Target="../slideLayouts/slideLayout11.xml"/><Relationship Id="rId1" Type="http://schemas.openxmlformats.org/officeDocument/2006/relationships/tags" Target="../tags/tag3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gif"/><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slideLayout" Target="../slideLayouts/slideLayout11.xml"/><Relationship Id="rId16" Type="http://schemas.microsoft.com/office/2007/relationships/hdphoto" Target="../media/hdphoto4.wdp"/><Relationship Id="rId1" Type="http://schemas.openxmlformats.org/officeDocument/2006/relationships/tags" Target="../tags/tag5.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image" Target="../media/image26.svg"/><Relationship Id="rId4" Type="http://schemas.openxmlformats.org/officeDocument/2006/relationships/image" Target="../media/image20.gif"/><Relationship Id="rId9" Type="http://schemas.openxmlformats.org/officeDocument/2006/relationships/image" Target="../media/image25.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18" Type="http://schemas.microsoft.com/office/2007/relationships/hdphoto" Target="../media/hdphoto8.wdp"/><Relationship Id="rId26" Type="http://schemas.openxmlformats.org/officeDocument/2006/relationships/slide" Target="slide8.xml"/><Relationship Id="rId3" Type="http://schemas.openxmlformats.org/officeDocument/2006/relationships/notesSlide" Target="../notesSlides/notesSlide5.xml"/><Relationship Id="rId21" Type="http://schemas.openxmlformats.org/officeDocument/2006/relationships/slide" Target="slide6.xml"/><Relationship Id="rId7" Type="http://schemas.openxmlformats.org/officeDocument/2006/relationships/image" Target="../media/image22.png"/><Relationship Id="rId12" Type="http://schemas.microsoft.com/office/2007/relationships/hdphoto" Target="../media/hdphoto5.wdp"/><Relationship Id="rId17" Type="http://schemas.openxmlformats.org/officeDocument/2006/relationships/image" Target="../media/image33.png"/><Relationship Id="rId25" Type="http://schemas.openxmlformats.org/officeDocument/2006/relationships/image" Target="../media/image36.png"/><Relationship Id="rId2" Type="http://schemas.openxmlformats.org/officeDocument/2006/relationships/slideLayout" Target="../slideLayouts/slideLayout11.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39.png"/><Relationship Id="rId1" Type="http://schemas.openxmlformats.org/officeDocument/2006/relationships/tags" Target="../tags/tag6.xml"/><Relationship Id="rId6" Type="http://schemas.openxmlformats.org/officeDocument/2006/relationships/image" Target="../media/image26.svg"/><Relationship Id="rId11" Type="http://schemas.openxmlformats.org/officeDocument/2006/relationships/image" Target="../media/image30.png"/><Relationship Id="rId24" Type="http://schemas.openxmlformats.org/officeDocument/2006/relationships/slide" Target="slide7.xml"/><Relationship Id="rId5" Type="http://schemas.openxmlformats.org/officeDocument/2006/relationships/image" Target="../media/image25.png"/><Relationship Id="rId15" Type="http://schemas.openxmlformats.org/officeDocument/2006/relationships/image" Target="../media/image32.png"/><Relationship Id="rId23" Type="http://schemas.microsoft.com/office/2007/relationships/hdphoto" Target="../media/hdphoto10.wdp"/><Relationship Id="rId28" Type="http://schemas.openxmlformats.org/officeDocument/2006/relationships/image" Target="../media/image38.png"/><Relationship Id="rId10" Type="http://schemas.microsoft.com/office/2007/relationships/hdphoto" Target="../media/hdphoto2.wdp"/><Relationship Id="rId19" Type="http://schemas.openxmlformats.org/officeDocument/2006/relationships/image" Target="../media/image34.png"/><Relationship Id="rId31" Type="http://schemas.openxmlformats.org/officeDocument/2006/relationships/slide" Target="slide9.xml"/><Relationship Id="rId4" Type="http://schemas.openxmlformats.org/officeDocument/2006/relationships/image" Target="../media/image20.gif"/><Relationship Id="rId9" Type="http://schemas.openxmlformats.org/officeDocument/2006/relationships/image" Target="../media/image29.png"/><Relationship Id="rId14" Type="http://schemas.microsoft.com/office/2007/relationships/hdphoto" Target="../media/hdphoto6.wdp"/><Relationship Id="rId22" Type="http://schemas.openxmlformats.org/officeDocument/2006/relationships/image" Target="../media/image35.png"/><Relationship Id="rId27" Type="http://schemas.openxmlformats.org/officeDocument/2006/relationships/image" Target="../media/image37.png"/><Relationship Id="rId30"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6.xml"/><Relationship Id="rId7" Type="http://schemas.openxmlformats.org/officeDocument/2006/relationships/image" Target="../media/image32.png"/><Relationship Id="rId12" Type="http://schemas.microsoft.com/office/2007/relationships/hdphoto" Target="../media/hdphoto11.wdp"/><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slide" Target="slide5.xml"/><Relationship Id="rId11" Type="http://schemas.openxmlformats.org/officeDocument/2006/relationships/image" Target="../media/image44.png"/><Relationship Id="rId5" Type="http://schemas.openxmlformats.org/officeDocument/2006/relationships/image" Target="../media/image42.gif"/><Relationship Id="rId10" Type="http://schemas.openxmlformats.org/officeDocument/2006/relationships/image" Target="../media/image44.svg"/><Relationship Id="rId4" Type="http://schemas.openxmlformats.org/officeDocument/2006/relationships/image" Target="../media/image41.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7.xml"/><Relationship Id="rId7" Type="http://schemas.openxmlformats.org/officeDocument/2006/relationships/image" Target="../media/image44.svg"/><Relationship Id="rId12" Type="http://schemas.microsoft.com/office/2007/relationships/hdphoto" Target="../media/hdphoto11.wdp"/><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45.jpeg"/><Relationship Id="rId10" Type="http://schemas.microsoft.com/office/2007/relationships/hdphoto" Target="../media/hdphoto8.wdp"/><Relationship Id="rId4" Type="http://schemas.openxmlformats.org/officeDocument/2006/relationships/image" Target="../media/image42.gif"/><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8.xml"/><Relationship Id="rId7" Type="http://schemas.openxmlformats.org/officeDocument/2006/relationships/image" Target="../media/image49.sv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46.jpeg"/><Relationship Id="rId10" Type="http://schemas.microsoft.com/office/2007/relationships/hdphoto" Target="../media/hdphoto9.wdp"/><Relationship Id="rId4" Type="http://schemas.openxmlformats.org/officeDocument/2006/relationships/image" Target="../media/image42.gif"/><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gif"/><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image" Target="../media/image51.sv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20.gif"/><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 xmlns:a16="http://schemas.microsoft.com/office/drawing/2014/main" id="{76F5A02A-E4B0-4D62-B9BF-B266F9F28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 xmlns:a16="http://schemas.microsoft.com/office/drawing/2014/main" id="{007536CA-48EE-4C98-A1AA-0EBC060D230B}"/>
              </a:ext>
            </a:extLst>
          </p:cNvPr>
          <p:cNvPicPr>
            <a:picLocks noChangeAspect="1"/>
          </p:cNvPicPr>
          <p:nvPr/>
        </p:nvPicPr>
        <p:blipFill>
          <a:blip r:embed="rId5"/>
          <a:stretch>
            <a:fillRect/>
          </a:stretch>
        </p:blipFill>
        <p:spPr>
          <a:xfrm>
            <a:off x="2198010" y="2413220"/>
            <a:ext cx="8291279" cy="774259"/>
          </a:xfrm>
          <a:prstGeom prst="rect">
            <a:avLst/>
          </a:prstGeom>
        </p:spPr>
      </p:pic>
      <p:pic>
        <p:nvPicPr>
          <p:cNvPr id="7" name="Picture 6">
            <a:extLst>
              <a:ext uri="{FF2B5EF4-FFF2-40B4-BE49-F238E27FC236}">
                <a16:creationId xmlns="" xmlns:a16="http://schemas.microsoft.com/office/drawing/2014/main" id="{959A208F-1511-4230-8E54-51BC9C913603}"/>
              </a:ext>
            </a:extLst>
          </p:cNvPr>
          <p:cNvPicPr>
            <a:picLocks noChangeAspect="1"/>
          </p:cNvPicPr>
          <p:nvPr/>
        </p:nvPicPr>
        <p:blipFill>
          <a:blip r:embed="rId6"/>
          <a:stretch>
            <a:fillRect/>
          </a:stretch>
        </p:blipFill>
        <p:spPr>
          <a:xfrm>
            <a:off x="2276879" y="3145839"/>
            <a:ext cx="8266892" cy="1804572"/>
          </a:xfrm>
          <a:prstGeom prst="rect">
            <a:avLst/>
          </a:prstGeom>
        </p:spPr>
      </p:pic>
      <p:pic>
        <p:nvPicPr>
          <p:cNvPr id="11" name="Picture 10" descr="A picture containing vector graphics&#10;&#10;Description automatically generated">
            <a:extLst>
              <a:ext uri="{FF2B5EF4-FFF2-40B4-BE49-F238E27FC236}">
                <a16:creationId xmlns="" xmlns:a16="http://schemas.microsoft.com/office/drawing/2014/main" id="{01235467-8413-4BFE-8E2C-5A5BB7519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 xmlns:a16="http://schemas.microsoft.com/office/drawing/2014/main" id="{30F798CE-E3E5-455C-88CA-527E715DF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custDataLst>
      <p:tags r:id="rId1"/>
    </p:custDataLst>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 xmlns:a16="http://schemas.microsoft.com/office/drawing/2014/main" id="{75BCEA10-1DB6-44CD-AB99-ABC6212434D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 xmlns:a16="http://schemas.microsoft.com/office/drawing/2014/main" id="{C7AF4ECB-F32C-4E00-A5AD-EB3AEA46C16E}"/>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 xmlns:a16="http://schemas.microsoft.com/office/drawing/2014/main" id="{870A6AB1-52AF-42C3-8BDD-E55F980B69D4}"/>
                </a:ext>
              </a:extLst>
            </p:cNvPr>
            <p:cNvPicPr>
              <a:picLocks noChangeAspect="1"/>
            </p:cNvPicPr>
            <p:nvPr/>
          </p:nvPicPr>
          <p:blipFill>
            <a:blip r:embed="rId6"/>
            <a:stretch>
              <a:fillRect/>
            </a:stretch>
          </p:blipFill>
          <p:spPr>
            <a:xfrm>
              <a:off x="8110962" y="1828720"/>
              <a:ext cx="1023707" cy="1023707"/>
            </a:xfrm>
            <a:prstGeom prst="rect">
              <a:avLst/>
            </a:prstGeom>
          </p:spPr>
        </p:pic>
      </p:grpSp>
    </p:spTree>
    <p:custDataLst>
      <p:tags r:id="rId1"/>
    </p:custDataLst>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5"/>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custDataLst>
      <p:tags r:id="rId1"/>
    </p:custDataLst>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 xmlns:a16="http://schemas.microsoft.com/office/drawing/2014/main" id="{89AE2F76-E58E-474B-92B8-F2E48278438B}"/>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27" name="Group 26">
            <a:extLst>
              <a:ext uri="{FF2B5EF4-FFF2-40B4-BE49-F238E27FC236}">
                <a16:creationId xmlns=""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 xmlns:a16="http://schemas.microsoft.com/office/drawing/2014/main" id="{FACEA76B-DE3E-44CD-BBD1-3D283C9783DD}"/>
                </a:ext>
              </a:extLst>
            </p:cNvPr>
            <p:cNvPicPr>
              <a:picLocks noChangeAspect="1"/>
            </p:cNvPicPr>
            <p:nvPr/>
          </p:nvPicPr>
          <p:blipFill>
            <a:blip r:embed="rId5"/>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 xmlns:a16="http://schemas.microsoft.com/office/drawing/2014/main" id="{743ADAF2-AD4F-4FC1-80B5-16AB8919756B}"/>
                </a:ext>
              </a:extLst>
            </p:cNvPr>
            <p:cNvPicPr>
              <a:picLocks noChangeAspect="1"/>
            </p:cNvPicPr>
            <p:nvPr/>
          </p:nvPicPr>
          <p:blipFill>
            <a:blip r:embed="rId6"/>
            <a:stretch>
              <a:fillRect/>
            </a:stretch>
          </p:blipFill>
          <p:spPr>
            <a:xfrm>
              <a:off x="6273421" y="3334445"/>
              <a:ext cx="1031631" cy="1031631"/>
            </a:xfrm>
            <a:prstGeom prst="rect">
              <a:avLst/>
            </a:prstGeom>
          </p:spPr>
        </p:pic>
      </p:grpSp>
      <p:grpSp>
        <p:nvGrpSpPr>
          <p:cNvPr id="34" name="Group 33">
            <a:extLst>
              <a:ext uri="{FF2B5EF4-FFF2-40B4-BE49-F238E27FC236}">
                <a16:creationId xmlns=""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 xmlns:a16="http://schemas.microsoft.com/office/drawing/2014/main" id="{3649C683-1E29-439E-877D-B41D3A570FC5}"/>
                </a:ext>
              </a:extLst>
            </p:cNvPr>
            <p:cNvPicPr>
              <a:picLocks noChangeAspect="1"/>
            </p:cNvPicPr>
            <p:nvPr/>
          </p:nvPicPr>
          <p:blipFill>
            <a:blip r:embed="rId7"/>
            <a:stretch>
              <a:fillRect/>
            </a:stretch>
          </p:blipFill>
          <p:spPr>
            <a:xfrm>
              <a:off x="6308591" y="5708293"/>
              <a:ext cx="1031631" cy="1031631"/>
            </a:xfrm>
            <a:prstGeom prst="rect">
              <a:avLst/>
            </a:prstGeom>
          </p:spPr>
        </p:pic>
      </p:grpSp>
    </p:spTree>
    <p:custDataLst>
      <p:tags r:id="rId1"/>
    </p:custDataLst>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9CB8013C-3AF1-4435-A30F-6BFE0D535F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 xmlns:a16="http://schemas.microsoft.com/office/drawing/2014/main" id="{9C4592F6-7846-4F4E-9AFB-69D0ECCC8C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 xmlns:a16="http://schemas.microsoft.com/office/drawing/2014/main" id="{473A0567-29C7-4AB6-88AB-51586A2D17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 xmlns:a16="http://schemas.microsoft.com/office/drawing/2014/main" id="{8097287A-E275-40AC-BCFA-41B40036939A}"/>
              </a:ext>
            </a:extLst>
          </p:cNvPr>
          <p:cNvPicPr>
            <a:picLocks noChangeAspect="1"/>
          </p:cNvPicPr>
          <p:nvPr/>
        </p:nvPicPr>
        <p:blipFill>
          <a:blip r:embed="rId7"/>
          <a:stretch>
            <a:fillRect/>
          </a:stretch>
        </p:blipFill>
        <p:spPr>
          <a:xfrm>
            <a:off x="2238632" y="279074"/>
            <a:ext cx="7888908" cy="835224"/>
          </a:xfrm>
          <a:prstGeom prst="rect">
            <a:avLst/>
          </a:prstGeom>
        </p:spPr>
      </p:pic>
    </p:spTree>
    <p:custDataLst>
      <p:tags r:id="rId1"/>
    </p:custDataLst>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 xmlns:a16="http://schemas.microsoft.com/office/drawing/2014/main" id="{D7CE1D1B-373A-4616-AA49-E00FA539EFBC}"/>
              </a:ext>
            </a:extLst>
          </p:cNvPr>
          <p:cNvPicPr>
            <a:picLocks noChangeAspect="1"/>
          </p:cNvPicPr>
          <p:nvPr/>
        </p:nvPicPr>
        <p:blipFill>
          <a:blip r:embed="rId4"/>
          <a:stretch>
            <a:fillRect/>
          </a:stretch>
        </p:blipFill>
        <p:spPr>
          <a:xfrm>
            <a:off x="2094070" y="289960"/>
            <a:ext cx="7895004" cy="835224"/>
          </a:xfrm>
          <a:prstGeom prst="rect">
            <a:avLst/>
          </a:prstGeom>
        </p:spPr>
      </p:pic>
    </p:spTree>
    <p:custDataLst>
      <p:tags r:id="rId1"/>
    </p:custDataLst>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 xmlns:a16="http://schemas.microsoft.com/office/drawing/2014/main" id="{64B55BD8-8F88-429D-B556-622383279B06}"/>
              </a:ext>
            </a:extLst>
          </p:cNvPr>
          <p:cNvPicPr>
            <a:picLocks noChangeAspect="1"/>
          </p:cNvPicPr>
          <p:nvPr/>
        </p:nvPicPr>
        <p:blipFill>
          <a:blip r:embed="rId4"/>
          <a:stretch>
            <a:fillRect/>
          </a:stretch>
        </p:blipFill>
        <p:spPr>
          <a:xfrm>
            <a:off x="2227746" y="310430"/>
            <a:ext cx="7888908" cy="707197"/>
          </a:xfrm>
          <a:prstGeom prst="rect">
            <a:avLst/>
          </a:prstGeom>
        </p:spPr>
      </p:pic>
    </p:spTree>
    <p:custDataLst>
      <p:tags r:id="rId1"/>
    </p:custDataLst>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8D3E96A3-FA90-47C5-892E-14B632ACF6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 xmlns:a16="http://schemas.microsoft.com/office/drawing/2014/main" id="{33EAF686-38B2-4740-8106-02DD25533F55}"/>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51" name="Picture 50">
              <a:extLst>
                <a:ext uri="{FF2B5EF4-FFF2-40B4-BE49-F238E27FC236}">
                  <a16:creationId xmlns="" xmlns:a16="http://schemas.microsoft.com/office/drawing/2014/main" id="{73F4A9AB-70CA-46DD-9571-9350AC61629B}"/>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52" name="Picture 51">
              <a:extLst>
                <a:ext uri="{FF2B5EF4-FFF2-40B4-BE49-F238E27FC236}">
                  <a16:creationId xmlns="" xmlns:a16="http://schemas.microsoft.com/office/drawing/2014/main" id="{C0EB5175-1504-41BA-B16B-B4FC49110B91}"/>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53" name="Group 52">
            <a:extLst>
              <a:ext uri="{FF2B5EF4-FFF2-40B4-BE49-F238E27FC236}">
                <a16:creationId xmlns=""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 xmlns:a16="http://schemas.microsoft.com/office/drawing/2014/main" id="{303B382E-5BD1-4F9A-923E-F5FD4DE10529}"/>
                </a:ext>
              </a:extLst>
            </p:cNvPr>
            <p:cNvPicPr>
              <a:picLocks noChangeAspect="1"/>
            </p:cNvPicPr>
            <p:nvPr/>
          </p:nvPicPr>
          <p:blipFill>
            <a:blip r:embed="rId7"/>
            <a:stretch>
              <a:fillRect/>
            </a:stretch>
          </p:blipFill>
          <p:spPr>
            <a:xfrm>
              <a:off x="7557655" y="4866058"/>
              <a:ext cx="469963" cy="469963"/>
            </a:xfrm>
            <a:prstGeom prst="rect">
              <a:avLst/>
            </a:prstGeom>
          </p:spPr>
        </p:pic>
        <p:pic>
          <p:nvPicPr>
            <p:cNvPr id="56" name="Picture 55">
              <a:extLst>
                <a:ext uri="{FF2B5EF4-FFF2-40B4-BE49-F238E27FC236}">
                  <a16:creationId xmlns="" xmlns:a16="http://schemas.microsoft.com/office/drawing/2014/main" id="{B16B61A0-641F-4152-BC57-97C275C336A2}"/>
                </a:ext>
              </a:extLst>
            </p:cNvPr>
            <p:cNvPicPr>
              <a:picLocks noChangeAspect="1"/>
            </p:cNvPicPr>
            <p:nvPr/>
          </p:nvPicPr>
          <p:blipFill>
            <a:blip r:embed="rId8"/>
            <a:stretch>
              <a:fillRect/>
            </a:stretch>
          </p:blipFill>
          <p:spPr>
            <a:xfrm>
              <a:off x="7000981" y="4866058"/>
              <a:ext cx="469963" cy="469963"/>
            </a:xfrm>
            <a:prstGeom prst="rect">
              <a:avLst/>
            </a:prstGeom>
          </p:spPr>
        </p:pic>
        <p:pic>
          <p:nvPicPr>
            <p:cNvPr id="57" name="Picture 56">
              <a:extLst>
                <a:ext uri="{FF2B5EF4-FFF2-40B4-BE49-F238E27FC236}">
                  <a16:creationId xmlns="" xmlns:a16="http://schemas.microsoft.com/office/drawing/2014/main" id="{11A8ADA5-468A-4306-AB15-36775C34DF0A}"/>
                </a:ext>
              </a:extLst>
            </p:cNvPr>
            <p:cNvPicPr>
              <a:picLocks noChangeAspect="1"/>
            </p:cNvPicPr>
            <p:nvPr/>
          </p:nvPicPr>
          <p:blipFill>
            <a:blip r:embed="rId9"/>
            <a:stretch>
              <a:fillRect/>
            </a:stretch>
          </p:blipFill>
          <p:spPr>
            <a:xfrm>
              <a:off x="8114329" y="4866058"/>
              <a:ext cx="469963" cy="469963"/>
            </a:xfrm>
            <a:prstGeom prst="rect">
              <a:avLst/>
            </a:prstGeom>
          </p:spPr>
        </p:pic>
        <p:pic>
          <p:nvPicPr>
            <p:cNvPr id="58" name="Picture 57">
              <a:extLst>
                <a:ext uri="{FF2B5EF4-FFF2-40B4-BE49-F238E27FC236}">
                  <a16:creationId xmlns="" xmlns:a16="http://schemas.microsoft.com/office/drawing/2014/main" id="{A1D0607B-E01C-4623-9156-DCAF7546B1FD}"/>
                </a:ext>
              </a:extLst>
            </p:cNvPr>
            <p:cNvPicPr>
              <a:picLocks noChangeAspect="1"/>
            </p:cNvPicPr>
            <p:nvPr/>
          </p:nvPicPr>
          <p:blipFill>
            <a:blip r:embed="rId7"/>
            <a:stretch>
              <a:fillRect/>
            </a:stretch>
          </p:blipFill>
          <p:spPr>
            <a:xfrm>
              <a:off x="7792636" y="5485345"/>
              <a:ext cx="469963" cy="469963"/>
            </a:xfrm>
            <a:prstGeom prst="rect">
              <a:avLst/>
            </a:prstGeom>
          </p:spPr>
        </p:pic>
        <p:pic>
          <p:nvPicPr>
            <p:cNvPr id="59" name="Picture 58">
              <a:extLst>
                <a:ext uri="{FF2B5EF4-FFF2-40B4-BE49-F238E27FC236}">
                  <a16:creationId xmlns="" xmlns:a16="http://schemas.microsoft.com/office/drawing/2014/main" id="{35B64B62-29D0-4A48-BA43-FE88CFFAB509}"/>
                </a:ext>
              </a:extLst>
            </p:cNvPr>
            <p:cNvPicPr>
              <a:picLocks noChangeAspect="1"/>
            </p:cNvPicPr>
            <p:nvPr/>
          </p:nvPicPr>
          <p:blipFill>
            <a:blip r:embed="rId8"/>
            <a:stretch>
              <a:fillRect/>
            </a:stretch>
          </p:blipFill>
          <p:spPr>
            <a:xfrm>
              <a:off x="7235962" y="5485345"/>
              <a:ext cx="469963" cy="469963"/>
            </a:xfrm>
            <a:prstGeom prst="rect">
              <a:avLst/>
            </a:prstGeom>
          </p:spPr>
        </p:pic>
        <p:pic>
          <p:nvPicPr>
            <p:cNvPr id="60" name="Picture 59">
              <a:extLst>
                <a:ext uri="{FF2B5EF4-FFF2-40B4-BE49-F238E27FC236}">
                  <a16:creationId xmlns="" xmlns:a16="http://schemas.microsoft.com/office/drawing/2014/main" id="{F808B53E-DD1C-426C-A0D2-289985759DBB}"/>
                </a:ext>
              </a:extLst>
            </p:cNvPr>
            <p:cNvPicPr>
              <a:picLocks noChangeAspect="1"/>
            </p:cNvPicPr>
            <p:nvPr/>
          </p:nvPicPr>
          <p:blipFill>
            <a:blip r:embed="rId9"/>
            <a:stretch>
              <a:fillRect/>
            </a:stretch>
          </p:blipFill>
          <p:spPr>
            <a:xfrm>
              <a:off x="8349310" y="5485345"/>
              <a:ext cx="469963" cy="469963"/>
            </a:xfrm>
            <a:prstGeom prst="rect">
              <a:avLst/>
            </a:prstGeom>
          </p:spPr>
        </p:pic>
        <p:pic>
          <p:nvPicPr>
            <p:cNvPr id="61" name="Picture 60">
              <a:extLst>
                <a:ext uri="{FF2B5EF4-FFF2-40B4-BE49-F238E27FC236}">
                  <a16:creationId xmlns="" xmlns:a16="http://schemas.microsoft.com/office/drawing/2014/main" id="{EE27DD92-177A-432A-8D10-B864091F137D}"/>
                </a:ext>
              </a:extLst>
            </p:cNvPr>
            <p:cNvPicPr>
              <a:picLocks noChangeAspect="1"/>
            </p:cNvPicPr>
            <p:nvPr/>
          </p:nvPicPr>
          <p:blipFill>
            <a:blip r:embed="rId7"/>
            <a:stretch>
              <a:fillRect/>
            </a:stretch>
          </p:blipFill>
          <p:spPr>
            <a:xfrm>
              <a:off x="10000584" y="6061229"/>
              <a:ext cx="469963" cy="469963"/>
            </a:xfrm>
            <a:prstGeom prst="rect">
              <a:avLst/>
            </a:prstGeom>
          </p:spPr>
        </p:pic>
        <p:pic>
          <p:nvPicPr>
            <p:cNvPr id="62" name="Picture 61">
              <a:extLst>
                <a:ext uri="{FF2B5EF4-FFF2-40B4-BE49-F238E27FC236}">
                  <a16:creationId xmlns="" xmlns:a16="http://schemas.microsoft.com/office/drawing/2014/main" id="{73D09747-46A3-4AEA-B080-04E8128EBB39}"/>
                </a:ext>
              </a:extLst>
            </p:cNvPr>
            <p:cNvPicPr>
              <a:picLocks noChangeAspect="1"/>
            </p:cNvPicPr>
            <p:nvPr/>
          </p:nvPicPr>
          <p:blipFill>
            <a:blip r:embed="rId8"/>
            <a:stretch>
              <a:fillRect/>
            </a:stretch>
          </p:blipFill>
          <p:spPr>
            <a:xfrm>
              <a:off x="9443910" y="6061229"/>
              <a:ext cx="469963" cy="469963"/>
            </a:xfrm>
            <a:prstGeom prst="rect">
              <a:avLst/>
            </a:prstGeom>
          </p:spPr>
        </p:pic>
        <p:pic>
          <p:nvPicPr>
            <p:cNvPr id="63" name="Picture 62">
              <a:extLst>
                <a:ext uri="{FF2B5EF4-FFF2-40B4-BE49-F238E27FC236}">
                  <a16:creationId xmlns="" xmlns:a16="http://schemas.microsoft.com/office/drawing/2014/main" id="{032A7C11-5E8A-498D-8F58-C47E08A1E10D}"/>
                </a:ext>
              </a:extLst>
            </p:cNvPr>
            <p:cNvPicPr>
              <a:picLocks noChangeAspect="1"/>
            </p:cNvPicPr>
            <p:nvPr/>
          </p:nvPicPr>
          <p:blipFill>
            <a:blip r:embed="rId9"/>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59424E99-217D-4830-9E35-A7E38649314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D27A592A-9A60-4A54-817D-51A10D1658C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 xmlns:a16="http://schemas.microsoft.com/office/drawing/2014/main" id="{D75831A7-2A76-4BA0-889B-6B05057F3A9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 xmlns:a16="http://schemas.microsoft.com/office/drawing/2014/main" id="{0DC5B6D3-2A48-4A2F-9C26-EF8A591BD46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 xmlns:a16="http://schemas.microsoft.com/office/drawing/2014/main" id="{CEC7862D-030A-4B7C-989C-4EBAEB6BEE2B}"/>
              </a:ext>
            </a:extLst>
          </p:cNvPr>
          <p:cNvPicPr>
            <a:picLocks noChangeAspect="1"/>
          </p:cNvPicPr>
          <p:nvPr/>
        </p:nvPicPr>
        <p:blipFill>
          <a:blip r:embed="rId14"/>
          <a:stretch>
            <a:fillRect/>
          </a:stretch>
        </p:blipFill>
        <p:spPr>
          <a:xfrm>
            <a:off x="4143632" y="127547"/>
            <a:ext cx="7888908" cy="768163"/>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5"/>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custDataLst>
      <p:tags r:id="rId1"/>
    </p:custDataLst>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 xmlns:a16="http://schemas.microsoft.com/office/drawing/2014/main" id="{A2BB9B11-FDB3-47F0-B23B-87C057A5C668}"/>
                </a:ext>
              </a:extLst>
            </p:cNvPr>
            <p:cNvPicPr>
              <a:picLocks noChangeAspect="1"/>
            </p:cNvPicPr>
            <p:nvPr/>
          </p:nvPicPr>
          <p:blipFill>
            <a:blip r:embed="rId4"/>
            <a:stretch>
              <a:fillRect/>
            </a:stretch>
          </p:blipFill>
          <p:spPr>
            <a:xfrm>
              <a:off x="7470944" y="4801718"/>
              <a:ext cx="469963" cy="469963"/>
            </a:xfrm>
            <a:prstGeom prst="rect">
              <a:avLst/>
            </a:prstGeom>
          </p:spPr>
        </p:pic>
        <p:pic>
          <p:nvPicPr>
            <p:cNvPr id="6" name="Picture 5">
              <a:extLst>
                <a:ext uri="{FF2B5EF4-FFF2-40B4-BE49-F238E27FC236}">
                  <a16:creationId xmlns="" xmlns:a16="http://schemas.microsoft.com/office/drawing/2014/main" id="{24A2F835-6307-4273-8429-C7C3C7D3D833}"/>
                </a:ext>
              </a:extLst>
            </p:cNvPr>
            <p:cNvPicPr>
              <a:picLocks noChangeAspect="1"/>
            </p:cNvPicPr>
            <p:nvPr/>
          </p:nvPicPr>
          <p:blipFill>
            <a:blip r:embed="rId5"/>
            <a:stretch>
              <a:fillRect/>
            </a:stretch>
          </p:blipFill>
          <p:spPr>
            <a:xfrm>
              <a:off x="6914270" y="4801718"/>
              <a:ext cx="469963" cy="469963"/>
            </a:xfrm>
            <a:prstGeom prst="rect">
              <a:avLst/>
            </a:prstGeom>
          </p:spPr>
        </p:pic>
        <p:pic>
          <p:nvPicPr>
            <p:cNvPr id="7" name="Picture 6">
              <a:extLst>
                <a:ext uri="{FF2B5EF4-FFF2-40B4-BE49-F238E27FC236}">
                  <a16:creationId xmlns="" xmlns:a16="http://schemas.microsoft.com/office/drawing/2014/main" id="{AD840BD4-4E76-4754-A774-FDE5E82D0D73}"/>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8" name="Picture 7">
              <a:extLst>
                <a:ext uri="{FF2B5EF4-FFF2-40B4-BE49-F238E27FC236}">
                  <a16:creationId xmlns="" xmlns:a16="http://schemas.microsoft.com/office/drawing/2014/main" id="{2345516F-1A2F-47BD-AB86-FC63F1544F2D}"/>
                </a:ext>
              </a:extLst>
            </p:cNvPr>
            <p:cNvPicPr>
              <a:picLocks noChangeAspect="1"/>
            </p:cNvPicPr>
            <p:nvPr/>
          </p:nvPicPr>
          <p:blipFill>
            <a:blip r:embed="rId4"/>
            <a:stretch>
              <a:fillRect/>
            </a:stretch>
          </p:blipFill>
          <p:spPr>
            <a:xfrm>
              <a:off x="7590056" y="5461467"/>
              <a:ext cx="469963" cy="469963"/>
            </a:xfrm>
            <a:prstGeom prst="rect">
              <a:avLst/>
            </a:prstGeom>
          </p:spPr>
        </p:pic>
        <p:pic>
          <p:nvPicPr>
            <p:cNvPr id="9" name="Picture 8">
              <a:extLst>
                <a:ext uri="{FF2B5EF4-FFF2-40B4-BE49-F238E27FC236}">
                  <a16:creationId xmlns="" xmlns:a16="http://schemas.microsoft.com/office/drawing/2014/main" id="{DD42658D-CC49-4835-9ABB-735AB7003E46}"/>
                </a:ext>
              </a:extLst>
            </p:cNvPr>
            <p:cNvPicPr>
              <a:picLocks noChangeAspect="1"/>
            </p:cNvPicPr>
            <p:nvPr/>
          </p:nvPicPr>
          <p:blipFill>
            <a:blip r:embed="rId5"/>
            <a:stretch>
              <a:fillRect/>
            </a:stretch>
          </p:blipFill>
          <p:spPr>
            <a:xfrm>
              <a:off x="7084027" y="5453027"/>
              <a:ext cx="469963" cy="469963"/>
            </a:xfrm>
            <a:prstGeom prst="rect">
              <a:avLst/>
            </a:prstGeom>
          </p:spPr>
        </p:pic>
        <p:pic>
          <p:nvPicPr>
            <p:cNvPr id="10" name="Picture 9">
              <a:extLst>
                <a:ext uri="{FF2B5EF4-FFF2-40B4-BE49-F238E27FC236}">
                  <a16:creationId xmlns="" xmlns:a16="http://schemas.microsoft.com/office/drawing/2014/main" id="{0D69F421-53B2-4632-8BB7-54551E003DE7}"/>
                </a:ext>
              </a:extLst>
            </p:cNvPr>
            <p:cNvPicPr>
              <a:picLocks noChangeAspect="1"/>
            </p:cNvPicPr>
            <p:nvPr/>
          </p:nvPicPr>
          <p:blipFill>
            <a:blip r:embed="rId6"/>
            <a:stretch>
              <a:fillRect/>
            </a:stretch>
          </p:blipFill>
          <p:spPr>
            <a:xfrm>
              <a:off x="8112967" y="5469909"/>
              <a:ext cx="469963" cy="469963"/>
            </a:xfrm>
            <a:prstGeom prst="rect">
              <a:avLst/>
            </a:prstGeom>
          </p:spPr>
        </p:pic>
        <p:pic>
          <p:nvPicPr>
            <p:cNvPr id="11" name="Picture 10">
              <a:extLst>
                <a:ext uri="{FF2B5EF4-FFF2-40B4-BE49-F238E27FC236}">
                  <a16:creationId xmlns="" xmlns:a16="http://schemas.microsoft.com/office/drawing/2014/main" id="{C83414DD-57EA-44B2-AE59-CA003EF61487}"/>
                </a:ext>
              </a:extLst>
            </p:cNvPr>
            <p:cNvPicPr>
              <a:picLocks noChangeAspect="1"/>
            </p:cNvPicPr>
            <p:nvPr/>
          </p:nvPicPr>
          <p:blipFill>
            <a:blip r:embed="rId4"/>
            <a:stretch>
              <a:fillRect/>
            </a:stretch>
          </p:blipFill>
          <p:spPr>
            <a:xfrm>
              <a:off x="9976952" y="5942562"/>
              <a:ext cx="469963" cy="469963"/>
            </a:xfrm>
            <a:prstGeom prst="rect">
              <a:avLst/>
            </a:prstGeom>
          </p:spPr>
        </p:pic>
        <p:pic>
          <p:nvPicPr>
            <p:cNvPr id="12" name="Picture 11">
              <a:extLst>
                <a:ext uri="{FF2B5EF4-FFF2-40B4-BE49-F238E27FC236}">
                  <a16:creationId xmlns="" xmlns:a16="http://schemas.microsoft.com/office/drawing/2014/main" id="{C9C69F9F-5012-4576-B26E-EE9C5725FA9A}"/>
                </a:ext>
              </a:extLst>
            </p:cNvPr>
            <p:cNvPicPr>
              <a:picLocks noChangeAspect="1"/>
            </p:cNvPicPr>
            <p:nvPr/>
          </p:nvPicPr>
          <p:blipFill>
            <a:blip r:embed="rId5"/>
            <a:stretch>
              <a:fillRect/>
            </a:stretch>
          </p:blipFill>
          <p:spPr>
            <a:xfrm>
              <a:off x="9513127" y="5942562"/>
              <a:ext cx="469963" cy="469963"/>
            </a:xfrm>
            <a:prstGeom prst="rect">
              <a:avLst/>
            </a:prstGeom>
          </p:spPr>
        </p:pic>
        <p:pic>
          <p:nvPicPr>
            <p:cNvPr id="13" name="Picture 12">
              <a:extLst>
                <a:ext uri="{FF2B5EF4-FFF2-40B4-BE49-F238E27FC236}">
                  <a16:creationId xmlns="" xmlns:a16="http://schemas.microsoft.com/office/drawing/2014/main" id="{5B784FBA-54D4-45D3-9A45-4F5A3CA35909}"/>
                </a:ext>
              </a:extLst>
            </p:cNvPr>
            <p:cNvPicPr>
              <a:picLocks noChangeAspect="1"/>
            </p:cNvPicPr>
            <p:nvPr/>
          </p:nvPicPr>
          <p:blipFill>
            <a:blip r:embed="rId6"/>
            <a:stretch>
              <a:fillRect/>
            </a:stretch>
          </p:blipFill>
          <p:spPr>
            <a:xfrm>
              <a:off x="10457659" y="5942562"/>
              <a:ext cx="469963" cy="469963"/>
            </a:xfrm>
            <a:prstGeom prst="rect">
              <a:avLst/>
            </a:prstGeom>
          </p:spPr>
        </p:pic>
      </p:grpSp>
      <p:pic>
        <p:nvPicPr>
          <p:cNvPr id="16" name="Picture 15">
            <a:extLst>
              <a:ext uri="{FF2B5EF4-FFF2-40B4-BE49-F238E27FC236}">
                <a16:creationId xmlns="" xmlns:a16="http://schemas.microsoft.com/office/drawing/2014/main" id="{D1FB24F7-501B-4E6A-888F-0E4360896BBA}"/>
              </a:ext>
            </a:extLst>
          </p:cNvPr>
          <p:cNvPicPr>
            <a:picLocks noChangeAspect="1"/>
          </p:cNvPicPr>
          <p:nvPr/>
        </p:nvPicPr>
        <p:blipFill>
          <a:blip r:embed="rId7"/>
          <a:stretch>
            <a:fillRect/>
          </a:stretch>
        </p:blipFill>
        <p:spPr>
          <a:xfrm>
            <a:off x="2576089" y="205922"/>
            <a:ext cx="7888908" cy="829128"/>
          </a:xfrm>
          <a:prstGeom prst="rect">
            <a:avLst/>
          </a:prstGeom>
        </p:spPr>
      </p:pic>
    </p:spTree>
    <p:custDataLst>
      <p:tags r:id="rId1"/>
    </p:custDataLst>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5"/>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custDataLst>
      <p:tags r:id="rId1"/>
    </p:custDataLst>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 xmlns:a16="http://schemas.microsoft.com/office/drawing/2014/main" id="{45CAC716-E269-4C90-9CB2-A76BF98EE4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 xmlns:a16="http://schemas.microsoft.com/office/drawing/2014/main" id="{49050204-A6E8-45B7-B00D-2BC3FCDB103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 xmlns:a16="http://schemas.microsoft.com/office/drawing/2014/main" id="{6F3DDE7D-B07A-43BF-9141-DEFA494B790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 xmlns:a16="http://schemas.microsoft.com/office/drawing/2014/main" id="{B9C34CB4-8782-41CD-9289-F3D3D43E9B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 xmlns:a16="http://schemas.microsoft.com/office/drawing/2014/main" id="{02611C2E-369D-4B64-A26D-AF4CCE1009ED}"/>
                </a:ext>
              </a:extLst>
            </p:cNvPr>
            <p:cNvPicPr>
              <a:picLocks noChangeAspect="1"/>
            </p:cNvPicPr>
            <p:nvPr/>
          </p:nvPicPr>
          <p:blipFill>
            <a:blip r:embed="rId10"/>
            <a:stretch>
              <a:fillRect/>
            </a:stretch>
          </p:blipFill>
          <p:spPr>
            <a:xfrm>
              <a:off x="-396" y="3420866"/>
              <a:ext cx="9144793" cy="957155"/>
            </a:xfrm>
            <a:prstGeom prst="rect">
              <a:avLst/>
            </a:prstGeom>
          </p:spPr>
        </p:pic>
      </p:grpSp>
      <p:pic>
        <p:nvPicPr>
          <p:cNvPr id="2" name="Picture 1">
            <a:extLst>
              <a:ext uri="{FF2B5EF4-FFF2-40B4-BE49-F238E27FC236}">
                <a16:creationId xmlns="" xmlns:a16="http://schemas.microsoft.com/office/drawing/2014/main" id="{B7CF2337-C261-4147-971B-73481E3276AF}"/>
              </a:ext>
            </a:extLst>
          </p:cNvPr>
          <p:cNvPicPr>
            <a:picLocks noChangeAspect="1"/>
          </p:cNvPicPr>
          <p:nvPr/>
        </p:nvPicPr>
        <p:blipFill>
          <a:blip r:embed="rId11"/>
          <a:stretch>
            <a:fillRect/>
          </a:stretch>
        </p:blipFill>
        <p:spPr>
          <a:xfrm>
            <a:off x="1269863" y="-84379"/>
            <a:ext cx="8260796" cy="2176461"/>
          </a:xfrm>
          <a:prstGeom prst="rect">
            <a:avLst/>
          </a:prstGeom>
        </p:spPr>
      </p:pic>
      <p:sp>
        <p:nvSpPr>
          <p:cNvPr id="19" name="Rectangle: Rounded Corners 1">
            <a:extLst>
              <a:ext uri="{FF2B5EF4-FFF2-40B4-BE49-F238E27FC236}">
                <a16:creationId xmlns=""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custDataLst>
      <p:tags r:id="rId1"/>
    </p:custDataLst>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7469A85B-8881-4F06-B52F-3359BF688323}"/>
              </a:ext>
            </a:extLst>
          </p:cNvPr>
          <p:cNvPicPr>
            <a:picLocks noChangeAspect="1"/>
          </p:cNvPicPr>
          <p:nvPr/>
        </p:nvPicPr>
        <p:blipFill>
          <a:blip r:embed="rId10"/>
          <a:stretch>
            <a:fillRect/>
          </a:stretch>
        </p:blipFill>
        <p:spPr>
          <a:xfrm>
            <a:off x="1419962" y="1375456"/>
            <a:ext cx="9352075" cy="1450974"/>
          </a:xfrm>
          <a:prstGeom prst="rect">
            <a:avLst/>
          </a:prstGeom>
        </p:spPr>
      </p:pic>
    </p:spTree>
    <p:custDataLst>
      <p:tags r:id="rId1"/>
    </p:custDataLst>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4"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5"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4"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 xmlns:a16="http://schemas.microsoft.com/office/drawing/2014/main" id="{ADD208CA-3C01-444E-9CB0-D3777BCF10E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7230A4C-4711-4520-B954-F21B83239DFE}"/>
              </a:ext>
            </a:extLst>
          </p:cNvPr>
          <p:cNvPicPr>
            <a:picLocks noChangeAspect="1"/>
          </p:cNvPicPr>
          <p:nvPr/>
        </p:nvPicPr>
        <p:blipFill>
          <a:blip r:embed="rId9"/>
          <a:stretch>
            <a:fillRect/>
          </a:stretch>
        </p:blipFill>
        <p:spPr>
          <a:xfrm>
            <a:off x="2258114" y="0"/>
            <a:ext cx="7962066" cy="993734"/>
          </a:xfrm>
          <a:prstGeom prst="rect">
            <a:avLst/>
          </a:prstGeom>
        </p:spPr>
      </p:pic>
      <p:sp>
        <p:nvSpPr>
          <p:cNvPr id="10" name="Rectangle: Rounded Corners 6">
            <a:extLst>
              <a:ext uri="{FF2B5EF4-FFF2-40B4-BE49-F238E27FC236}">
                <a16:creationId xmlns=""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custDataLst>
      <p:tags r:id="rId1"/>
    </p:custDataLst>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7"/>
            <a:stretch>
              <a:fillRect/>
            </a:stretch>
          </p:blipFill>
          <p:spPr>
            <a:xfrm>
              <a:off x="453410" y="2861469"/>
              <a:ext cx="1048376" cy="754462"/>
            </a:xfrm>
            <a:prstGeom prst="rect">
              <a:avLst/>
            </a:prstGeom>
          </p:spPr>
        </p:pic>
      </p:grpSp>
    </p:spTree>
    <p:custDataLst>
      <p:tags r:id="rId1"/>
    </p:custDataLst>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grpSp>
        <p:nvGrpSpPr>
          <p:cNvPr id="14" name="Group 13">
            <a:extLst>
              <a:ext uri="{FF2B5EF4-FFF2-40B4-BE49-F238E27FC236}">
                <a16:creationId xmlns=""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5"/>
            <a:stretch>
              <a:fillRect/>
            </a:stretch>
          </p:blipFill>
          <p:spPr>
            <a:xfrm>
              <a:off x="665827" y="2881128"/>
              <a:ext cx="895777" cy="585452"/>
            </a:xfrm>
            <a:prstGeom prst="rect">
              <a:avLst/>
            </a:prstGeom>
          </p:spPr>
        </p:pic>
      </p:grpSp>
      <p:pic>
        <p:nvPicPr>
          <p:cNvPr id="3" name="Picture 2">
            <a:extLst>
              <a:ext uri="{FF2B5EF4-FFF2-40B4-BE49-F238E27FC236}">
                <a16:creationId xmlns="" xmlns:a16="http://schemas.microsoft.com/office/drawing/2014/main" id="{842B2651-D0C6-470C-A35C-D7BD47C02D3B}"/>
              </a:ext>
            </a:extLst>
          </p:cNvPr>
          <p:cNvPicPr>
            <a:picLocks noChangeAspect="1"/>
          </p:cNvPicPr>
          <p:nvPr/>
        </p:nvPicPr>
        <p:blipFill>
          <a:blip r:embed="rId6"/>
          <a:stretch>
            <a:fillRect/>
          </a:stretch>
        </p:blipFill>
        <p:spPr>
          <a:xfrm>
            <a:off x="6466114" y="2698502"/>
            <a:ext cx="5446940" cy="346825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7"/>
            <a:stretch>
              <a:fillRect/>
            </a:stretch>
          </p:blipFill>
          <p:spPr>
            <a:xfrm>
              <a:off x="388096" y="2241605"/>
              <a:ext cx="1048376" cy="1164015"/>
            </a:xfrm>
            <a:prstGeom prst="rect">
              <a:avLst/>
            </a:prstGeom>
          </p:spPr>
        </p:pic>
      </p:grpSp>
      <p:pic>
        <p:nvPicPr>
          <p:cNvPr id="3" name="Picture 2">
            <a:extLst>
              <a:ext uri="{FF2B5EF4-FFF2-40B4-BE49-F238E27FC236}">
                <a16:creationId xmlns="" xmlns:a16="http://schemas.microsoft.com/office/drawing/2014/main" id="{105A37A0-5CFE-4E36-BA64-E6E712447BA8}"/>
              </a:ext>
            </a:extLst>
          </p:cNvPr>
          <p:cNvPicPr>
            <a:picLocks noChangeAspect="1"/>
          </p:cNvPicPr>
          <p:nvPr/>
        </p:nvPicPr>
        <p:blipFill>
          <a:blip r:embed="rId8"/>
          <a:stretch>
            <a:fillRect/>
          </a:stretch>
        </p:blipFill>
        <p:spPr>
          <a:xfrm>
            <a:off x="774926" y="2442482"/>
            <a:ext cx="7846560" cy="1090152"/>
          </a:xfrm>
          <a:prstGeom prst="rect">
            <a:avLst/>
          </a:prstGeom>
        </p:spPr>
      </p:pic>
    </p:spTree>
    <p:custDataLst>
      <p:tags r:id="rId1"/>
    </p:custDataLst>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7"/>
            <a:stretch>
              <a:fillRect/>
            </a:stretch>
          </p:blipFill>
          <p:spPr>
            <a:xfrm>
              <a:off x="453410" y="2861469"/>
              <a:ext cx="1048376" cy="754462"/>
            </a:xfrm>
            <a:prstGeom prst="rect">
              <a:avLst/>
            </a:prstGeom>
          </p:spPr>
        </p:pic>
      </p:grpSp>
    </p:spTree>
    <p:custDataLst>
      <p:tags r:id="rId1"/>
    </p:custDataLst>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7"/>
            <a:stretch>
              <a:fillRect/>
            </a:stretch>
          </p:blipFill>
          <p:spPr>
            <a:xfrm>
              <a:off x="453410" y="2861469"/>
              <a:ext cx="1048376" cy="754462"/>
            </a:xfrm>
            <a:prstGeom prst="rect">
              <a:avLst/>
            </a:prstGeom>
          </p:spPr>
        </p:pic>
      </p:grpSp>
    </p:spTree>
    <p:custDataLst>
      <p:tags r:id="rId1"/>
    </p:custDataLst>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DFCB5810-59BC-4BDA-A6ED-9F936D695EAE}"/>
              </a:ext>
            </a:extLst>
          </p:cNvPr>
          <p:cNvPicPr>
            <a:picLocks noChangeAspect="1"/>
          </p:cNvPicPr>
          <p:nvPr/>
        </p:nvPicPr>
        <p:blipFill>
          <a:blip r:embed="rId9"/>
          <a:stretch>
            <a:fillRect/>
          </a:stretch>
        </p:blipFill>
        <p:spPr>
          <a:xfrm>
            <a:off x="2687614" y="659983"/>
            <a:ext cx="7492633" cy="2456901"/>
          </a:xfrm>
          <a:prstGeom prst="rect">
            <a:avLst/>
          </a:prstGeom>
        </p:spPr>
      </p:pic>
    </p:spTree>
    <p:custDataLst>
      <p:tags r:id="rId1"/>
    </p:custDataLst>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4"/>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7"/>
            <a:stretch>
              <a:fillRect/>
            </a:stretch>
          </p:blipFill>
          <p:spPr>
            <a:xfrm>
              <a:off x="453410" y="2861469"/>
              <a:ext cx="1048376" cy="754462"/>
            </a:xfrm>
            <a:prstGeom prst="rect">
              <a:avLst/>
            </a:prstGeom>
          </p:spPr>
        </p:pic>
      </p:grpSp>
    </p:spTree>
    <p:custDataLst>
      <p:tags r:id="rId1"/>
    </p:custDataLst>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5BF86F7-E978-4002-A467-C27335EDE5F9}"/>
              </a:ext>
            </a:extLst>
          </p:cNvPr>
          <p:cNvPicPr>
            <a:picLocks noChangeAspect="1"/>
          </p:cNvPicPr>
          <p:nvPr/>
        </p:nvPicPr>
        <p:blipFill>
          <a:blip r:embed="rId10"/>
          <a:stretch>
            <a:fillRect/>
          </a:stretch>
        </p:blipFill>
        <p:spPr>
          <a:xfrm>
            <a:off x="1384257" y="1612774"/>
            <a:ext cx="9358171" cy="1237595"/>
          </a:xfrm>
          <a:prstGeom prst="rect">
            <a:avLst/>
          </a:prstGeom>
        </p:spPr>
      </p:pic>
    </p:spTree>
    <p:custDataLst>
      <p:tags r:id="rId1"/>
    </p:custDataLst>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 xmlns:a16="http://schemas.microsoft.com/office/drawing/2014/main" id="{A2BB9B11-FDB3-47F0-B23B-87C057A5C668}"/>
                </a:ext>
              </a:extLst>
            </p:cNvPr>
            <p:cNvPicPr>
              <a:picLocks noChangeAspect="1"/>
            </p:cNvPicPr>
            <p:nvPr/>
          </p:nvPicPr>
          <p:blipFill>
            <a:blip r:embed="rId4"/>
            <a:stretch>
              <a:fillRect/>
            </a:stretch>
          </p:blipFill>
          <p:spPr>
            <a:xfrm>
              <a:off x="7462503" y="4869245"/>
              <a:ext cx="469963" cy="469963"/>
            </a:xfrm>
            <a:prstGeom prst="rect">
              <a:avLst/>
            </a:prstGeom>
          </p:spPr>
        </p:pic>
        <p:pic>
          <p:nvPicPr>
            <p:cNvPr id="6" name="Picture 5">
              <a:extLst>
                <a:ext uri="{FF2B5EF4-FFF2-40B4-BE49-F238E27FC236}">
                  <a16:creationId xmlns="" xmlns:a16="http://schemas.microsoft.com/office/drawing/2014/main" id="{24A2F835-6307-4273-8429-C7C3C7D3D833}"/>
                </a:ext>
              </a:extLst>
            </p:cNvPr>
            <p:cNvPicPr>
              <a:picLocks noChangeAspect="1"/>
            </p:cNvPicPr>
            <p:nvPr/>
          </p:nvPicPr>
          <p:blipFill>
            <a:blip r:embed="rId5"/>
            <a:stretch>
              <a:fillRect/>
            </a:stretch>
          </p:blipFill>
          <p:spPr>
            <a:xfrm>
              <a:off x="6964915" y="4894567"/>
              <a:ext cx="469963" cy="469963"/>
            </a:xfrm>
            <a:prstGeom prst="rect">
              <a:avLst/>
            </a:prstGeom>
          </p:spPr>
        </p:pic>
        <p:pic>
          <p:nvPicPr>
            <p:cNvPr id="7" name="Picture 6">
              <a:extLst>
                <a:ext uri="{FF2B5EF4-FFF2-40B4-BE49-F238E27FC236}">
                  <a16:creationId xmlns="" xmlns:a16="http://schemas.microsoft.com/office/drawing/2014/main" id="{AD840BD4-4E76-4754-A774-FDE5E82D0D73}"/>
                </a:ext>
              </a:extLst>
            </p:cNvPr>
            <p:cNvPicPr>
              <a:picLocks noChangeAspect="1"/>
            </p:cNvPicPr>
            <p:nvPr/>
          </p:nvPicPr>
          <p:blipFill>
            <a:blip r:embed="rId6"/>
            <a:stretch>
              <a:fillRect/>
            </a:stretch>
          </p:blipFill>
          <p:spPr>
            <a:xfrm>
              <a:off x="7960091" y="4877685"/>
              <a:ext cx="469963" cy="469963"/>
            </a:xfrm>
            <a:prstGeom prst="rect">
              <a:avLst/>
            </a:prstGeom>
          </p:spPr>
        </p:pic>
        <p:pic>
          <p:nvPicPr>
            <p:cNvPr id="8" name="Picture 7">
              <a:extLst>
                <a:ext uri="{FF2B5EF4-FFF2-40B4-BE49-F238E27FC236}">
                  <a16:creationId xmlns="" xmlns:a16="http://schemas.microsoft.com/office/drawing/2014/main" id="{2345516F-1A2F-47BD-AB86-FC63F1544F2D}"/>
                </a:ext>
              </a:extLst>
            </p:cNvPr>
            <p:cNvPicPr>
              <a:picLocks noChangeAspect="1"/>
            </p:cNvPicPr>
            <p:nvPr/>
          </p:nvPicPr>
          <p:blipFill>
            <a:blip r:embed="rId4"/>
            <a:stretch>
              <a:fillRect/>
            </a:stretch>
          </p:blipFill>
          <p:spPr>
            <a:xfrm>
              <a:off x="7640701" y="5461467"/>
              <a:ext cx="469963" cy="469963"/>
            </a:xfrm>
            <a:prstGeom prst="rect">
              <a:avLst/>
            </a:prstGeom>
          </p:spPr>
        </p:pic>
        <p:pic>
          <p:nvPicPr>
            <p:cNvPr id="9" name="Picture 8">
              <a:extLst>
                <a:ext uri="{FF2B5EF4-FFF2-40B4-BE49-F238E27FC236}">
                  <a16:creationId xmlns="" xmlns:a16="http://schemas.microsoft.com/office/drawing/2014/main" id="{DD42658D-CC49-4835-9ABB-735AB7003E46}"/>
                </a:ext>
              </a:extLst>
            </p:cNvPr>
            <p:cNvPicPr>
              <a:picLocks noChangeAspect="1"/>
            </p:cNvPicPr>
            <p:nvPr/>
          </p:nvPicPr>
          <p:blipFill>
            <a:blip r:embed="rId5"/>
            <a:stretch>
              <a:fillRect/>
            </a:stretch>
          </p:blipFill>
          <p:spPr>
            <a:xfrm>
              <a:off x="7143112" y="5461467"/>
              <a:ext cx="469963" cy="469963"/>
            </a:xfrm>
            <a:prstGeom prst="rect">
              <a:avLst/>
            </a:prstGeom>
          </p:spPr>
        </p:pic>
        <p:pic>
          <p:nvPicPr>
            <p:cNvPr id="10" name="Picture 9">
              <a:extLst>
                <a:ext uri="{FF2B5EF4-FFF2-40B4-BE49-F238E27FC236}">
                  <a16:creationId xmlns="" xmlns:a16="http://schemas.microsoft.com/office/drawing/2014/main" id="{0D69F421-53B2-4632-8BB7-54551E003DE7}"/>
                </a:ext>
              </a:extLst>
            </p:cNvPr>
            <p:cNvPicPr>
              <a:picLocks noChangeAspect="1"/>
            </p:cNvPicPr>
            <p:nvPr/>
          </p:nvPicPr>
          <p:blipFill>
            <a:blip r:embed="rId6"/>
            <a:stretch>
              <a:fillRect/>
            </a:stretch>
          </p:blipFill>
          <p:spPr>
            <a:xfrm>
              <a:off x="8129849" y="5453027"/>
              <a:ext cx="469963" cy="469963"/>
            </a:xfrm>
            <a:prstGeom prst="rect">
              <a:avLst/>
            </a:prstGeom>
          </p:spPr>
        </p:pic>
        <p:pic>
          <p:nvPicPr>
            <p:cNvPr id="11" name="Picture 10">
              <a:extLst>
                <a:ext uri="{FF2B5EF4-FFF2-40B4-BE49-F238E27FC236}">
                  <a16:creationId xmlns="" xmlns:a16="http://schemas.microsoft.com/office/drawing/2014/main" id="{C83414DD-57EA-44B2-AE59-CA003EF61487}"/>
                </a:ext>
              </a:extLst>
            </p:cNvPr>
            <p:cNvPicPr>
              <a:picLocks noChangeAspect="1"/>
            </p:cNvPicPr>
            <p:nvPr/>
          </p:nvPicPr>
          <p:blipFill>
            <a:blip r:embed="rId4"/>
            <a:stretch>
              <a:fillRect/>
            </a:stretch>
          </p:blipFill>
          <p:spPr>
            <a:xfrm>
              <a:off x="9968511" y="5942562"/>
              <a:ext cx="469963" cy="469963"/>
            </a:xfrm>
            <a:prstGeom prst="rect">
              <a:avLst/>
            </a:prstGeom>
          </p:spPr>
        </p:pic>
        <p:pic>
          <p:nvPicPr>
            <p:cNvPr id="12" name="Picture 11">
              <a:extLst>
                <a:ext uri="{FF2B5EF4-FFF2-40B4-BE49-F238E27FC236}">
                  <a16:creationId xmlns="" xmlns:a16="http://schemas.microsoft.com/office/drawing/2014/main" id="{C9C69F9F-5012-4576-B26E-EE9C5725FA9A}"/>
                </a:ext>
              </a:extLst>
            </p:cNvPr>
            <p:cNvPicPr>
              <a:picLocks noChangeAspect="1"/>
            </p:cNvPicPr>
            <p:nvPr/>
          </p:nvPicPr>
          <p:blipFill>
            <a:blip r:embed="rId5"/>
            <a:stretch>
              <a:fillRect/>
            </a:stretch>
          </p:blipFill>
          <p:spPr>
            <a:xfrm>
              <a:off x="9487805" y="5967884"/>
              <a:ext cx="469963" cy="469963"/>
            </a:xfrm>
            <a:prstGeom prst="rect">
              <a:avLst/>
            </a:prstGeom>
          </p:spPr>
        </p:pic>
        <p:pic>
          <p:nvPicPr>
            <p:cNvPr id="13" name="Picture 12">
              <a:extLst>
                <a:ext uri="{FF2B5EF4-FFF2-40B4-BE49-F238E27FC236}">
                  <a16:creationId xmlns="" xmlns:a16="http://schemas.microsoft.com/office/drawing/2014/main" id="{5B784FBA-54D4-45D3-9A45-4F5A3CA35909}"/>
                </a:ext>
              </a:extLst>
            </p:cNvPr>
            <p:cNvPicPr>
              <a:picLocks noChangeAspect="1"/>
            </p:cNvPicPr>
            <p:nvPr/>
          </p:nvPicPr>
          <p:blipFill>
            <a:blip r:embed="rId6"/>
            <a:stretch>
              <a:fillRect/>
            </a:stretch>
          </p:blipFill>
          <p:spPr>
            <a:xfrm>
              <a:off x="10457659" y="5942562"/>
              <a:ext cx="469963" cy="469963"/>
            </a:xfrm>
            <a:prstGeom prst="rect">
              <a:avLst/>
            </a:prstGeom>
          </p:spPr>
        </p:pic>
      </p:grpSp>
      <p:pic>
        <p:nvPicPr>
          <p:cNvPr id="16" name="Picture 15">
            <a:extLst>
              <a:ext uri="{FF2B5EF4-FFF2-40B4-BE49-F238E27FC236}">
                <a16:creationId xmlns="" xmlns:a16="http://schemas.microsoft.com/office/drawing/2014/main" id="{D978C276-8005-49C9-BBE5-66FCA44464A5}"/>
              </a:ext>
            </a:extLst>
          </p:cNvPr>
          <p:cNvPicPr>
            <a:picLocks noChangeAspect="1"/>
          </p:cNvPicPr>
          <p:nvPr/>
        </p:nvPicPr>
        <p:blipFill>
          <a:blip r:embed="rId7"/>
          <a:stretch>
            <a:fillRect/>
          </a:stretch>
        </p:blipFill>
        <p:spPr>
          <a:xfrm>
            <a:off x="2282174" y="227693"/>
            <a:ext cx="7888908" cy="829128"/>
          </a:xfrm>
          <a:prstGeom prst="rect">
            <a:avLst/>
          </a:prstGeom>
        </p:spPr>
      </p:pic>
    </p:spTree>
    <p:custDataLst>
      <p:tags r:id="rId1"/>
    </p:custDataLst>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5"/>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custDataLst>
      <p:tags r:id="rId1"/>
    </p:custDataLst>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 xmlns:a16="http://schemas.microsoft.com/office/drawing/2014/main" id="{46B7EF1B-244B-4CAE-8FB8-F755D634E38D}"/>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 xmlns:a16="http://schemas.microsoft.com/office/drawing/2014/main" id="{C9CF3805-C20A-4DA1-8500-4FE8FB1465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 xmlns:a16="http://schemas.microsoft.com/office/drawing/2014/main" id="{3815028A-8581-4C0D-B1C0-2FF8DEE0235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 xmlns:a16="http://schemas.microsoft.com/office/drawing/2014/main" id="{5464CFDC-A799-4C96-9230-77CCC0DC69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custDataLst>
      <p:tags r:id="rId1"/>
    </p:custDataLst>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82204667-2B3D-4480-A93A-D2402CA6EE3A}"/>
              </a:ext>
            </a:extLst>
          </p:cNvPr>
          <p:cNvPicPr>
            <a:picLocks noChangeAspect="1"/>
          </p:cNvPicPr>
          <p:nvPr/>
        </p:nvPicPr>
        <p:blipFill>
          <a:blip r:embed="rId9"/>
          <a:stretch>
            <a:fillRect/>
          </a:stretch>
        </p:blipFill>
        <p:spPr>
          <a:xfrm>
            <a:off x="2692809" y="1044023"/>
            <a:ext cx="7285351" cy="3115326"/>
          </a:xfrm>
          <a:prstGeom prst="rect">
            <a:avLst/>
          </a:prstGeom>
        </p:spPr>
      </p:pic>
    </p:spTree>
    <p:custDataLst>
      <p:tags r:id="rId1"/>
    </p:custDataLst>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 xmlns:a16="http://schemas.microsoft.com/office/drawing/2014/main" id="{5CCD944E-AAAA-4D2F-800D-0B7594FF758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 xmlns:a16="http://schemas.microsoft.com/office/drawing/2014/main" id="{FAD3ECEF-8D9B-4367-B77B-F6E37D858EC6}"/>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 xmlns:a16="http://schemas.microsoft.com/office/drawing/2014/main" id="{C5AAB8AD-E5F6-4B59-8784-A18D9C25061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 xmlns:a16="http://schemas.microsoft.com/office/drawing/2014/main" id="{EF46197C-7ED7-4D79-97D8-A2E26C67BF9D}"/>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 xmlns:a16="http://schemas.microsoft.com/office/drawing/2014/main" id="{517AFA0D-1415-4374-9398-6D84A9B639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02074384-496A-4297-B725-256F02863F4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 xmlns:a16="http://schemas.microsoft.com/office/drawing/2014/main" id="{C3B31253-9198-450F-B644-E4181054ED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 xmlns:a16="http://schemas.microsoft.com/office/drawing/2014/main" id="{91B05907-0D1E-46E0-87A4-5846F8FC0ACC}"/>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894D4EAC-ED84-4DC7-A378-1EC93A9F061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 xmlns:a16="http://schemas.microsoft.com/office/drawing/2014/main" id="{E4CA1271-F138-425E-AF32-4071FBC1CFE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 xmlns:a16="http://schemas.microsoft.com/office/drawing/2014/main" id="{E1818877-147D-403F-8072-01028EC2DA53}"/>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 xmlns:a16="http://schemas.microsoft.com/office/drawing/2014/main" id="{86B8FEA6-49D2-4090-BBA9-E8C31A8323E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 xmlns:a16="http://schemas.microsoft.com/office/drawing/2014/main" id="{C3F8F03A-B199-4F99-B4C8-0E16EE60B450}"/>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1" action="ppaction://hlinksldjump"/>
            <a:extLst>
              <a:ext uri="{FF2B5EF4-FFF2-40B4-BE49-F238E27FC236}">
                <a16:creationId xmlns="" xmlns:a16="http://schemas.microsoft.com/office/drawing/2014/main" id="{4CB04BBA-9927-41A8-A7AC-CD5907E549E8}"/>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4" action="ppaction://hlinksldjump"/>
            <a:extLst>
              <a:ext uri="{FF2B5EF4-FFF2-40B4-BE49-F238E27FC236}">
                <a16:creationId xmlns="" xmlns:a16="http://schemas.microsoft.com/office/drawing/2014/main" id="{EE42ADD2-0429-476D-8858-74BF79BFBAB6}"/>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3">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 xmlns:a16="http://schemas.microsoft.com/office/drawing/2014/main"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 xmlns:a16="http://schemas.microsoft.com/office/drawing/2014/main" id="{55E63834-7D4A-4081-ACDA-000443C16BA5}"/>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8">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 xmlns:a16="http://schemas.microsoft.com/office/drawing/2014/main" id="{7CF03B4A-CB96-4D8A-B2C8-6AF0847BB40C}"/>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0">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0BBAC634-128D-4808-B15E-C0FA8C1219C1}"/>
              </a:ext>
            </a:extLst>
          </p:cNvPr>
          <p:cNvPicPr>
            <a:picLocks noChangeAspect="1"/>
          </p:cNvPicPr>
          <p:nvPr/>
        </p:nvPicPr>
        <p:blipFill rotWithShape="1">
          <a:blip r:embed="rId30">
            <a:extLst>
              <a:ext uri="{BEBA8EAE-BF5A-486C-A8C5-ECC9F3942E4B}">
                <a14:imgProps xmlns:a14="http://schemas.microsoft.com/office/drawing/2010/main">
                  <a14:imgLayer r:embed="rId16">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 xmlns:a16="http://schemas.microsoft.com/office/drawing/2014/main" id="{7CEF29E6-F0BE-4732-837B-53C1AB017F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1" action="ppaction://hlinksldjump"/>
            <a:extLst>
              <a:ext uri="{FF2B5EF4-FFF2-40B4-BE49-F238E27FC236}">
                <a16:creationId xmlns=""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 xmlns:a16="http://schemas.microsoft.com/office/drawing/2014/main" id="{589C3CEE-8F40-4771-B9D3-4DD3A9CAC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 xmlns:a16="http://schemas.microsoft.com/office/drawing/2014/main" id="{5E5DFBAD-F2E0-441B-AA03-1EEED082F84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44B5A72E-0738-4A84-B74D-63DB80FC2A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 xmlns:a16="http://schemas.microsoft.com/office/drawing/2014/main" id="{BBD7F960-696A-499C-8540-701AF3FEC8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8" action="ppaction://hlinksldjump"/>
            <a:extLst>
              <a:ext uri="{FF2B5EF4-FFF2-40B4-BE49-F238E27FC236}">
                <a16:creationId xmlns="" xmlns:a16="http://schemas.microsoft.com/office/drawing/2014/main" id="{AB7574C7-88D8-42F3-BA68-E9A71C8BC2A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1D22A781-8F1E-4C0B-B7AB-42D3307154C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 xmlns:a16="http://schemas.microsoft.com/office/drawing/2014/main" id="{E574E933-5C51-4317-BFE5-79D87DD013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 xmlns:a16="http://schemas.microsoft.com/office/drawing/2014/main" id="{F56A4C7F-6CCC-490A-9A87-EB7F57C375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8" action="ppaction://hlinksldjump"/>
            <a:extLst>
              <a:ext uri="{FF2B5EF4-FFF2-40B4-BE49-F238E27FC236}">
                <a16:creationId xmlns="" xmlns:a16="http://schemas.microsoft.com/office/drawing/2014/main" id="{B8857F77-C6B9-4F58-BA0D-FE23D211107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7965ED1-9D1D-4DE2-AF82-27C5EA16226A}"/>
              </a:ext>
            </a:extLst>
          </p:cNvPr>
          <p:cNvPicPr>
            <a:picLocks noChangeAspect="1"/>
          </p:cNvPicPr>
          <p:nvPr/>
        </p:nvPicPr>
        <p:blipFill>
          <a:blip r:embed="rId10"/>
          <a:stretch>
            <a:fillRect/>
          </a:stretch>
        </p:blipFill>
        <p:spPr>
          <a:xfrm>
            <a:off x="1637676" y="1416397"/>
            <a:ext cx="9352075" cy="1194920"/>
          </a:xfrm>
          <a:prstGeom prst="rect">
            <a:avLst/>
          </a:prstGeom>
        </p:spPr>
      </p:pic>
    </p:spTree>
    <p:custDataLst>
      <p:tags r:id="rId1"/>
    </p:custDataLst>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F081A1E-29C9-4196-99CD-509D9B1321B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HK II - Tuan 19\\TUAN 20\\tuan 21\\tuan 2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ap 2  Bai 8 Bay voi rung Truong son  Doc Bay voi rung Truong so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0164927-A460-4ACC-A32A-26273BAA5E3B}:3243"/>
</p:tagLst>
</file>

<file path=ppt/tags/tag11.xml><?xml version="1.0" encoding="utf-8"?>
<p:tagLst xmlns:a="http://schemas.openxmlformats.org/drawingml/2006/main" xmlns:r="http://schemas.openxmlformats.org/officeDocument/2006/relationships" xmlns:p="http://schemas.openxmlformats.org/presentationml/2006/main">
  <p:tag name="GENSWF_SLIDE_UID" val="{2AFCD93A-A389-4FF2-B248-D8B03C523F2D}:3244"/>
</p:tagLst>
</file>

<file path=ppt/tags/tag12.xml><?xml version="1.0" encoding="utf-8"?>
<p:tagLst xmlns:a="http://schemas.openxmlformats.org/drawingml/2006/main" xmlns:r="http://schemas.openxmlformats.org/officeDocument/2006/relationships" xmlns:p="http://schemas.openxmlformats.org/presentationml/2006/main">
  <p:tag name="GENSWF_SLIDE_UID" val="{33B1F5EE-AD53-49C0-A259-61B20ACEC214}:291"/>
</p:tagLst>
</file>

<file path=ppt/tags/tag13.xml><?xml version="1.0" encoding="utf-8"?>
<p:tagLst xmlns:a="http://schemas.openxmlformats.org/drawingml/2006/main" xmlns:r="http://schemas.openxmlformats.org/officeDocument/2006/relationships" xmlns:p="http://schemas.openxmlformats.org/presentationml/2006/main">
  <p:tag name="GENSWF_SLIDE_UID" val="{56401252-5B60-4952-BBA2-27E36D795C76}:3273"/>
</p:tagLst>
</file>

<file path=ppt/tags/tag14.xml><?xml version="1.0" encoding="utf-8"?>
<p:tagLst xmlns:a="http://schemas.openxmlformats.org/drawingml/2006/main" xmlns:r="http://schemas.openxmlformats.org/officeDocument/2006/relationships" xmlns:p="http://schemas.openxmlformats.org/presentationml/2006/main">
  <p:tag name="GENSWF_SLIDE_UID" val="{5020F4FC-308D-4874-8F84-05D03D9AA44A}: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7D7BC9DF-66AE-4D1C-8041-CF1F68411DAA}:283"/>
</p:tagLst>
</file>

<file path=ppt/tags/tag16.xml><?xml version="1.0" encoding="utf-8"?>
<p:tagLst xmlns:a="http://schemas.openxmlformats.org/drawingml/2006/main" xmlns:r="http://schemas.openxmlformats.org/officeDocument/2006/relationships" xmlns:p="http://schemas.openxmlformats.org/presentationml/2006/main">
  <p:tag name="GENSWF_SLIDE_UID" val="{A1CBD6BB-E069-49AC-ACB9-2889D2678E51}:299"/>
</p:tagLst>
</file>

<file path=ppt/tags/tag17.xml><?xml version="1.0" encoding="utf-8"?>
<p:tagLst xmlns:a="http://schemas.openxmlformats.org/drawingml/2006/main" xmlns:r="http://schemas.openxmlformats.org/officeDocument/2006/relationships" xmlns:p="http://schemas.openxmlformats.org/presentationml/2006/main">
  <p:tag name="GENSWF_SLIDE_UID" val="{A0BE0E78-17AA-4C7B-984E-326B6DC90200}:3191"/>
</p:tagLst>
</file>

<file path=ppt/tags/tag18.xml><?xml version="1.0" encoding="utf-8"?>
<p:tagLst xmlns:a="http://schemas.openxmlformats.org/drawingml/2006/main" xmlns:r="http://schemas.openxmlformats.org/officeDocument/2006/relationships" xmlns:p="http://schemas.openxmlformats.org/presentationml/2006/main">
  <p:tag name="GENSWF_SLIDE_UID" val="{B5B2A542-E742-45B3-BE03-C8763BE9AFB4}:3271"/>
</p:tagLst>
</file>

<file path=ppt/tags/tag19.xml><?xml version="1.0" encoding="utf-8"?>
<p:tagLst xmlns:a="http://schemas.openxmlformats.org/drawingml/2006/main" xmlns:r="http://schemas.openxmlformats.org/officeDocument/2006/relationships" xmlns:p="http://schemas.openxmlformats.org/presentationml/2006/main">
  <p:tag name="GENSWF_SLIDE_UID" val="{BA036A42-BAB7-42E7-AF8D-BC4D9DA56560}:3250"/>
</p:tagLst>
</file>

<file path=ppt/tags/tag2.xml><?xml version="1.0" encoding="utf-8"?>
<p:tagLst xmlns:a="http://schemas.openxmlformats.org/drawingml/2006/main" xmlns:r="http://schemas.openxmlformats.org/officeDocument/2006/relationships" xmlns:p="http://schemas.openxmlformats.org/presentationml/2006/main">
  <p:tag name="GENSWF_SLIDE_UID" val="{6AB30D84-E2BD-499B-88F0-DF6B3B92830D}:3239"/>
</p:tagLst>
</file>

<file path=ppt/tags/tag20.xml><?xml version="1.0" encoding="utf-8"?>
<p:tagLst xmlns:a="http://schemas.openxmlformats.org/drawingml/2006/main" xmlns:r="http://schemas.openxmlformats.org/officeDocument/2006/relationships" xmlns:p="http://schemas.openxmlformats.org/presentationml/2006/main">
  <p:tag name="GENSWF_SLIDE_UID" val="{63702BBF-C9FE-43B5-8796-4846FC5B1FFC}:3272"/>
</p:tagLst>
</file>

<file path=ppt/tags/tag21.xml><?xml version="1.0" encoding="utf-8"?>
<p:tagLst xmlns:a="http://schemas.openxmlformats.org/drawingml/2006/main" xmlns:r="http://schemas.openxmlformats.org/officeDocument/2006/relationships" xmlns:p="http://schemas.openxmlformats.org/presentationml/2006/main">
  <p:tag name="GENSWF_SLIDE_UID" val="{B4BB1FC9-9237-4545-A97C-11D032667494}:3253"/>
</p:tagLst>
</file>

<file path=ppt/tags/tag22.xml><?xml version="1.0" encoding="utf-8"?>
<p:tagLst xmlns:a="http://schemas.openxmlformats.org/drawingml/2006/main" xmlns:r="http://schemas.openxmlformats.org/officeDocument/2006/relationships" xmlns:p="http://schemas.openxmlformats.org/presentationml/2006/main">
  <p:tag name="GENSWF_SLIDE_UID" val="{401C9BC5-41BB-42D2-A0AC-0F0F4F52A724}:3193"/>
</p:tagLst>
</file>

<file path=ppt/tags/tag23.xml><?xml version="1.0" encoding="utf-8"?>
<p:tagLst xmlns:a="http://schemas.openxmlformats.org/drawingml/2006/main" xmlns:r="http://schemas.openxmlformats.org/officeDocument/2006/relationships" xmlns:p="http://schemas.openxmlformats.org/presentationml/2006/main">
  <p:tag name="GENSWF_SLIDE_UID" val="{F77961FE-5DB9-4658-BA8D-9878C75543B1}:3251"/>
</p:tagLst>
</file>

<file path=ppt/tags/tag24.xml><?xml version="1.0" encoding="utf-8"?>
<p:tagLst xmlns:a="http://schemas.openxmlformats.org/drawingml/2006/main" xmlns:r="http://schemas.openxmlformats.org/officeDocument/2006/relationships" xmlns:p="http://schemas.openxmlformats.org/presentationml/2006/main">
  <p:tag name="GENSWF_SLIDE_UID" val="{12285D53-B5C7-4E17-8E61-C0E731301208}:3252"/>
</p:tagLst>
</file>

<file path=ppt/tags/tag25.xml><?xml version="1.0" encoding="utf-8"?>
<p:tagLst xmlns:a="http://schemas.openxmlformats.org/drawingml/2006/main" xmlns:r="http://schemas.openxmlformats.org/officeDocument/2006/relationships" xmlns:p="http://schemas.openxmlformats.org/presentationml/2006/main">
  <p:tag name="GENSWF_SLIDE_UID" val="{B4E64396-10FB-42EA-97AC-670BF28F4408}:3262"/>
</p:tagLst>
</file>

<file path=ppt/tags/tag26.xml><?xml version="1.0" encoding="utf-8"?>
<p:tagLst xmlns:a="http://schemas.openxmlformats.org/drawingml/2006/main" xmlns:r="http://schemas.openxmlformats.org/officeDocument/2006/relationships" xmlns:p="http://schemas.openxmlformats.org/presentationml/2006/main">
  <p:tag name="GENSWF_SLIDE_UID" val="{9E075235-40F5-47A2-B716-FDE349D0F6EF}:3264"/>
</p:tagLst>
</file>

<file path=ppt/tags/tag27.xml><?xml version="1.0" encoding="utf-8"?>
<p:tagLst xmlns:a="http://schemas.openxmlformats.org/drawingml/2006/main" xmlns:r="http://schemas.openxmlformats.org/officeDocument/2006/relationships" xmlns:p="http://schemas.openxmlformats.org/presentationml/2006/main">
  <p:tag name="GENSWF_SLIDE_UID" val="{C324BA00-FFAC-49B5-A604-F4666D870C53}:3265"/>
</p:tagLst>
</file>

<file path=ppt/tags/tag28.xml><?xml version="1.0" encoding="utf-8"?>
<p:tagLst xmlns:a="http://schemas.openxmlformats.org/drawingml/2006/main" xmlns:r="http://schemas.openxmlformats.org/officeDocument/2006/relationships" xmlns:p="http://schemas.openxmlformats.org/presentationml/2006/main">
  <p:tag name="GENSWF_SLIDE_UID" val="{1380637E-FBDA-4460-A24B-A616185D6335}:3266"/>
</p:tagLst>
</file>

<file path=ppt/tags/tag29.xml><?xml version="1.0" encoding="utf-8"?>
<p:tagLst xmlns:a="http://schemas.openxmlformats.org/drawingml/2006/main" xmlns:r="http://schemas.openxmlformats.org/officeDocument/2006/relationships" xmlns:p="http://schemas.openxmlformats.org/presentationml/2006/main">
  <p:tag name="GENSWF_SLIDE_UID" val="{64ED3996-D3AB-4A3B-8F03-7F44C1C4313E}:3267"/>
</p:tagLst>
</file>

<file path=ppt/tags/tag3.xml><?xml version="1.0" encoding="utf-8"?>
<p:tagLst xmlns:a="http://schemas.openxmlformats.org/drawingml/2006/main" xmlns:r="http://schemas.openxmlformats.org/officeDocument/2006/relationships" xmlns:p="http://schemas.openxmlformats.org/presentationml/2006/main">
  <p:tag name="GENSWF_SLIDE_UID" val="{BFF35E24-18F6-4C31-8875-70636F5F2BA4}:262"/>
</p:tagLst>
</file>

<file path=ppt/tags/tag30.xml><?xml version="1.0" encoding="utf-8"?>
<p:tagLst xmlns:a="http://schemas.openxmlformats.org/drawingml/2006/main" xmlns:r="http://schemas.openxmlformats.org/officeDocument/2006/relationships" xmlns:p="http://schemas.openxmlformats.org/presentationml/2006/main">
  <p:tag name="GENSWF_SLIDE_UID" val="{D9DBCFFF-8EBE-4170-A858-C88D83CA112A}:3268"/>
</p:tagLst>
</file>

<file path=ppt/tags/tag31.xml><?xml version="1.0" encoding="utf-8"?>
<p:tagLst xmlns:a="http://schemas.openxmlformats.org/drawingml/2006/main" xmlns:r="http://schemas.openxmlformats.org/officeDocument/2006/relationships" xmlns:p="http://schemas.openxmlformats.org/presentationml/2006/main">
  <p:tag name="GENSWF_SLIDE_UID" val="{A057A853-3FA9-4AD6-B367-07117E287287}:3269"/>
</p:tagLst>
</file>

<file path=ppt/tags/tag32.xml><?xml version="1.0" encoding="utf-8"?>
<p:tagLst xmlns:a="http://schemas.openxmlformats.org/drawingml/2006/main" xmlns:r="http://schemas.openxmlformats.org/officeDocument/2006/relationships" xmlns:p="http://schemas.openxmlformats.org/presentationml/2006/main">
  <p:tag name="GENSWF_SLIDE_UID" val="{1709F869-2723-4EEE-910C-E8FB484B8309}:3254"/>
</p:tagLst>
</file>

<file path=ppt/tags/tag33.xml><?xml version="1.0" encoding="utf-8"?>
<p:tagLst xmlns:a="http://schemas.openxmlformats.org/drawingml/2006/main" xmlns:r="http://schemas.openxmlformats.org/officeDocument/2006/relationships" xmlns:p="http://schemas.openxmlformats.org/presentationml/2006/main">
  <p:tag name="GENSWF_SLIDE_UID" val="{241F5F12-ED89-49AA-B4F9-8A6C38DB92F5}:3257"/>
</p:tagLst>
</file>

<file path=ppt/tags/tag34.xml><?xml version="1.0" encoding="utf-8"?>
<p:tagLst xmlns:a="http://schemas.openxmlformats.org/drawingml/2006/main" xmlns:r="http://schemas.openxmlformats.org/officeDocument/2006/relationships" xmlns:p="http://schemas.openxmlformats.org/presentationml/2006/main">
  <p:tag name="GENSWF_SLIDE_UID" val="{20CAD30B-58DC-4AEC-9C78-B057AC2356D2}:3270"/>
</p:tagLst>
</file>

<file path=ppt/tags/tag35.xml><?xml version="1.0" encoding="utf-8"?>
<p:tagLst xmlns:a="http://schemas.openxmlformats.org/drawingml/2006/main" xmlns:r="http://schemas.openxmlformats.org/officeDocument/2006/relationships" xmlns:p="http://schemas.openxmlformats.org/presentationml/2006/main">
  <p:tag name="GENSWF_SLIDE_UID" val="{C2F9F350-E26A-43DD-9274-A1C9AB50ABD3}:288"/>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GENSWF_SLIDE_UID" val="{5634E26A-4237-4326-920D-44850A0458E4}:3263"/>
</p:tagLst>
</file>

<file path=ppt/tags/tag4.xml><?xml version="1.0" encoding="utf-8"?>
<p:tagLst xmlns:a="http://schemas.openxmlformats.org/drawingml/2006/main" xmlns:r="http://schemas.openxmlformats.org/officeDocument/2006/relationships" xmlns:p="http://schemas.openxmlformats.org/presentationml/2006/main">
  <p:tag name="GENSWF_SLIDE_UID" val="{B26AEA67-A9BD-46C8-B3A5-817B20783CCF}:294"/>
</p:tagLst>
</file>

<file path=ppt/tags/tag5.xml><?xml version="1.0" encoding="utf-8"?>
<p:tagLst xmlns:a="http://schemas.openxmlformats.org/drawingml/2006/main" xmlns:r="http://schemas.openxmlformats.org/officeDocument/2006/relationships" xmlns:p="http://schemas.openxmlformats.org/presentationml/2006/main">
  <p:tag name="GENSWF_SLIDE_UID" val="{00F9E018-7AAB-4DCF-A9C6-950AA364DA0E}:3241"/>
</p:tagLst>
</file>

<file path=ppt/tags/tag6.xml><?xml version="1.0" encoding="utf-8"?>
<p:tagLst xmlns:a="http://schemas.openxmlformats.org/drawingml/2006/main" xmlns:r="http://schemas.openxmlformats.org/officeDocument/2006/relationships" xmlns:p="http://schemas.openxmlformats.org/presentationml/2006/main">
  <p:tag name="GENSWF_SLIDE_UID" val="{88CCADEA-71ED-49D7-B560-8547B777E966}:295"/>
</p:tagLst>
</file>

<file path=ppt/tags/tag7.xml><?xml version="1.0" encoding="utf-8"?>
<p:tagLst xmlns:a="http://schemas.openxmlformats.org/drawingml/2006/main" xmlns:r="http://schemas.openxmlformats.org/officeDocument/2006/relationships" xmlns:p="http://schemas.openxmlformats.org/presentationml/2006/main">
  <p:tag name="GENSWF_SLIDE_UID" val="{FBF0B4EC-5E0F-42DB-94C0-95BEB4E16192}:293"/>
</p:tagLst>
</file>

<file path=ppt/tags/tag8.xml><?xml version="1.0" encoding="utf-8"?>
<p:tagLst xmlns:a="http://schemas.openxmlformats.org/drawingml/2006/main" xmlns:r="http://schemas.openxmlformats.org/officeDocument/2006/relationships" xmlns:p="http://schemas.openxmlformats.org/presentationml/2006/main">
  <p:tag name="GENSWF_SLIDE_UID" val="{1B939A05-65CB-4EA7-B7C9-581229152B84}:296"/>
</p:tagLst>
</file>

<file path=ppt/tags/tag9.xml><?xml version="1.0" encoding="utf-8"?>
<p:tagLst xmlns:a="http://schemas.openxmlformats.org/drawingml/2006/main" xmlns:r="http://schemas.openxmlformats.org/officeDocument/2006/relationships" xmlns:p="http://schemas.openxmlformats.org/presentationml/2006/main">
  <p:tag name="GENSWF_SLIDE_UID" val="{F5920142-7462-44EF-BCEF-C36390B55C06}:297"/>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TotalTime>
  <Words>2389</Words>
  <Application>Microsoft Office PowerPoint</Application>
  <PresentationFormat>Widescreen</PresentationFormat>
  <Paragraphs>182</Paragraphs>
  <Slides>35</Slides>
  <Notes>35</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微软雅黑</vt:lpstr>
      <vt:lpstr>宋体</vt:lpstr>
      <vt:lpstr>Arial</vt:lpstr>
      <vt:lpstr>Arial-Rounded</vt:lpstr>
      <vt:lpstr>Calibri</vt:lpstr>
      <vt:lpstr>UTM Duepuntozero</vt:lpstr>
      <vt:lpstr>UVN Banh Mi</vt:lpstr>
      <vt:lpstr>方正卡通简体</vt:lpstr>
      <vt:lpstr>方正正中黑简体</vt:lpstr>
      <vt:lpstr>等线</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2  Bai 8 Bay voi rung Truong son  Doc Bay voi rung Truong son</dc:title>
  <dc:creator>Thao Tran</dc:creator>
  <cp:lastModifiedBy>AutoBVT</cp:lastModifiedBy>
  <cp:revision>71</cp:revision>
  <dcterms:created xsi:type="dcterms:W3CDTF">2022-11-09T12:10:43Z</dcterms:created>
  <dcterms:modified xsi:type="dcterms:W3CDTF">2024-02-19T07:31:55Z</dcterms:modified>
</cp:coreProperties>
</file>