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17" r:id="rId3"/>
    <p:sldMasterId id="2147483729" r:id="rId4"/>
    <p:sldMasterId id="2147483742" r:id="rId5"/>
    <p:sldMasterId id="2147483747" r:id="rId6"/>
    <p:sldMasterId id="2147483767" r:id="rId7"/>
  </p:sldMasterIdLst>
  <p:notesMasterIdLst>
    <p:notesMasterId r:id="rId27"/>
  </p:notesMasterIdLst>
  <p:handoutMasterIdLst>
    <p:handoutMasterId r:id="rId28"/>
  </p:handoutMasterIdLst>
  <p:sldIdLst>
    <p:sldId id="2007577112" r:id="rId8"/>
    <p:sldId id="278" r:id="rId9"/>
    <p:sldId id="286" r:id="rId10"/>
    <p:sldId id="300" r:id="rId11"/>
    <p:sldId id="2007577116" r:id="rId12"/>
    <p:sldId id="2007577119" r:id="rId13"/>
    <p:sldId id="299" r:id="rId14"/>
    <p:sldId id="2007577118" r:id="rId15"/>
    <p:sldId id="2007577117" r:id="rId16"/>
    <p:sldId id="375" r:id="rId17"/>
    <p:sldId id="2007577121" r:id="rId18"/>
    <p:sldId id="386" r:id="rId19"/>
    <p:sldId id="2007577120" r:id="rId20"/>
    <p:sldId id="301" r:id="rId21"/>
    <p:sldId id="297" r:id="rId22"/>
    <p:sldId id="2007577122" r:id="rId23"/>
    <p:sldId id="2007577123" r:id="rId24"/>
    <p:sldId id="302" r:id="rId25"/>
    <p:sldId id="200757712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4AA"/>
    <a:srgbClr val="FDFDFC"/>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3/12/2024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3/12/2024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2024/3/12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6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83032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85899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5018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932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30.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2.xml"/><Relationship Id="rId7" Type="http://schemas.openxmlformats.org/officeDocument/2006/relationships/image" Target="../media/image3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2024/3/12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2024/3/12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9748872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pn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906244" y="1991210"/>
            <a:ext cx="5447016"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a:latin typeface="Arial-Rounded" panose="020B0500000000000000" pitchFamily="34" charset="0"/>
                <a:ea typeface="Arial-Rounded" panose="020B0500000000000000" pitchFamily="34" charset="0"/>
                <a:cs typeface="Arial-Rounded" panose="020B0500000000000000" pitchFamily="34" charset="0"/>
              </a:rPr>
              <a:t>      </a:t>
            </a:r>
            <a:r>
              <a:rPr lang="en-US" sz="2800" smtClean="0">
                <a:latin typeface="Arial-Rounded" panose="020B0500000000000000" pitchFamily="34" charset="0"/>
                <a:ea typeface="Arial-Rounded" panose="020B0500000000000000" pitchFamily="34" charset="0"/>
                <a:cs typeface="Arial-Rounded" panose="020B0500000000000000" pitchFamily="34" charset="0"/>
              </a:rPr>
              <a:t>Công </a:t>
            </a:r>
            <a:r>
              <a:rPr lang="en-US" sz="2800" dirty="0">
                <a:latin typeface="Arial-Rounded" panose="020B0500000000000000" pitchFamily="34" charset="0"/>
                <a:ea typeface="Arial-Rounded" panose="020B0500000000000000" pitchFamily="34" charset="0"/>
                <a:cs typeface="Arial-Rounded" panose="020B0500000000000000" pitchFamily="34" charset="0"/>
              </a:rPr>
              <a:t>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21041"/>
                <a:chOff x="7603399" y="2452420"/>
                <a:chExt cx="3825558" cy="2580281"/>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88472" y="4515166"/>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046024"/>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a:latin typeface="Arial-Rounded" panose="020B0500000000000000" pitchFamily="34" charset="0"/>
                <a:ea typeface="Arial-Rounded" panose="020B0500000000000000" pitchFamily="34" charset="0"/>
                <a:cs typeface="Arial-Rounded" panose="020B0500000000000000" pitchFamily="34" charset="0"/>
              </a:rPr>
              <a:t>      </a:t>
            </a:r>
            <a:r>
              <a:rPr lang="en-US" sz="2800" smtClean="0">
                <a:latin typeface="Arial-Rounded" panose="020B0500000000000000" pitchFamily="34" charset="0"/>
                <a:ea typeface="Arial-Rounded" panose="020B0500000000000000" pitchFamily="34" charset="0"/>
                <a:cs typeface="Arial-Rounded" panose="020B0500000000000000" pitchFamily="34" charset="0"/>
              </a:rPr>
              <a:t>Công </a:t>
            </a:r>
            <a:r>
              <a:rPr lang="en-US" sz="2800" dirty="0">
                <a:latin typeface="Arial-Rounded" panose="020B0500000000000000" pitchFamily="34" charset="0"/>
                <a:ea typeface="Arial-Rounded" panose="020B0500000000000000" pitchFamily="34" charset="0"/>
                <a:cs typeface="Arial-Rounded" panose="020B0500000000000000" pitchFamily="34" charset="0"/>
              </a:rPr>
              <a:t>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124575" y="5587734"/>
            <a:ext cx="532862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525218" y="5654280"/>
            <a:ext cx="2857294"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chemeClr val="tx1"/>
                </a:solidFill>
                <a:latin typeface="Arial-Rounded" pitchFamily="34" charset="0"/>
                <a:ea typeface="Arial-Rounded" pitchFamily="34" charset="0"/>
                <a:cs typeface="Arial-Rounded" pitchFamily="34" charset="0"/>
              </a:rPr>
              <a:t>Đọc</a:t>
            </a:r>
            <a:r>
              <a:rPr lang="en-US" sz="3200" b="1">
                <a:solidFill>
                  <a:schemeClr val="tx1"/>
                </a:solidFill>
                <a:latin typeface="Arial-Rounded" pitchFamily="34" charset="0"/>
                <a:ea typeface="Arial-Rounded" pitchFamily="34" charset="0"/>
                <a:cs typeface="Arial-Rounded" pitchFamily="34" charset="0"/>
              </a:rPr>
              <a:t> </a:t>
            </a:r>
            <a:endParaRPr lang="en-US" sz="3200" b="1" smtClean="0">
              <a:solidFill>
                <a:schemeClr val="tx1"/>
              </a:solidFill>
              <a:latin typeface="Arial-Rounded" pitchFamily="34" charset="0"/>
              <a:ea typeface="Arial-Rounded" pitchFamily="34" charset="0"/>
              <a:cs typeface="Arial-Rounded" pitchFamily="34" charset="0"/>
            </a:endParaRPr>
          </a:p>
          <a:p>
            <a:pPr algn="ctr"/>
            <a:r>
              <a:rPr lang="en-US" sz="3200" b="1" smtClean="0">
                <a:solidFill>
                  <a:schemeClr val="tx1"/>
                </a:solidFill>
                <a:latin typeface="Arial-Rounded" pitchFamily="34" charset="0"/>
                <a:ea typeface="Arial-Rounded" pitchFamily="34" charset="0"/>
                <a:cs typeface="Arial-Rounded" pitchFamily="34" charset="0"/>
              </a:rPr>
              <a:t>toàn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706184" y="549920"/>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396015" y="2010912"/>
            <a:ext cx="36900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4" name="组合 23"/>
          <p:cNvGrpSpPr/>
          <p:nvPr/>
        </p:nvGrpSpPr>
        <p:grpSpPr>
          <a:xfrm>
            <a:off x="10491844" y="5660115"/>
            <a:ext cx="1430728" cy="914936"/>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105025" y="3005027"/>
            <a:ext cx="4353687"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viên</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a:t>
            </a: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1495426" y="2245588"/>
            <a:ext cx="4963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1"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3"/>
          <a:stretch>
            <a:fillRect/>
          </a:stretch>
        </p:blipFill>
        <p:spPr>
          <a:xfrm>
            <a:off x="7030085" y="2085067"/>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wipe(up)">
                                      <p:cBhvr>
                                        <p:cTn id="1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746943" y="1098843"/>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smtClean="0">
                <a:latin typeface="Arial-Rounded" panose="020B0500000000000000" pitchFamily="34" charset="0"/>
                <a:ea typeface="Arial-Rounded" panose="020B0500000000000000" pitchFamily="34" charset="0"/>
                <a:cs typeface="Arial-Rounded" panose="020B0500000000000000" pitchFamily="34" charset="0"/>
              </a:rPr>
              <a:t>   Bố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1792512" y="1901797"/>
            <a:ext cx="564391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rPr>
              <a:t>b. Khi</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vào</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cổng</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bố</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dặn</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hai</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anh</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em</a:t>
            </a:r>
            <a:r>
              <a:rPr lang="en-US" altLang="zh-CN" sz="3200" b="1" dirty="0">
                <a:solidFill>
                  <a:srgbClr val="FF0000"/>
                </a:solidFill>
                <a:latin typeface="Arial-Rounded"/>
                <a:ea typeface="Arial-Rounded"/>
              </a:rPr>
              <a:t> Nam </a:t>
            </a:r>
            <a:r>
              <a:rPr lang="en-US" altLang="zh-CN" sz="3200" b="1" dirty="0" err="1">
                <a:solidFill>
                  <a:srgbClr val="FF0000"/>
                </a:solidFill>
                <a:latin typeface="Arial-Rounded"/>
                <a:ea typeface="Arial-Rounded"/>
              </a:rPr>
              <a:t>như</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thế</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nào</a:t>
            </a:r>
            <a:r>
              <a:rPr lang="en-US" altLang="zh-CN" sz="3200" b="1" dirty="0">
                <a:solidFill>
                  <a:srgbClr val="FF0000"/>
                </a:solidFill>
                <a:latin typeface="Arial-Rounded"/>
                <a:ea typeface="Arial-Rounded"/>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695450" y="2959786"/>
            <a:ext cx="5337501"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smtClean="0">
                <a:latin typeface="Arial-Rounded" panose="020B0500000000000000" pitchFamily="34" charset="0"/>
                <a:ea typeface="Arial-Rounded" panose="020B0500000000000000" pitchFamily="34" charset="0"/>
                <a:cs typeface="Arial-Rounded" panose="020B0500000000000000" pitchFamily="34" charset="0"/>
              </a:rPr>
              <a:t>    Nhớ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1693333" y="2063994"/>
            <a:ext cx="627109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600" b="1"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271133" y="1898601"/>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srgbClr val="002060"/>
                </a:solidFill>
                <a:latin typeface="Arial-Rounded"/>
              </a:rPr>
              <a:t>i</a:t>
            </a:r>
            <a:r>
              <a:rPr lang="en-US" altLang="zh-CN" dirty="0">
                <a:solidFill>
                  <a:srgbClr val="002060"/>
                </a:solidFill>
                <a:latin typeface="Arial-Rounded"/>
              </a:rPr>
              <a:t> </a:t>
            </a:r>
            <a:r>
              <a:rPr lang="en-US" altLang="zh-CN" dirty="0" err="1">
                <a:solidFill>
                  <a:srgbClr val="002060"/>
                </a:solidFill>
                <a:latin typeface="Arial-Rounded"/>
              </a:rPr>
              <a:t>câu</a:t>
            </a:r>
            <a:r>
              <a:rPr lang="en-US" altLang="zh-CN" dirty="0">
                <a:solidFill>
                  <a:srgbClr val="002060"/>
                </a:solidFill>
                <a:latin typeface="Arial-Rounded"/>
              </a:rPr>
              <a:t> </a:t>
            </a:r>
            <a:r>
              <a:rPr lang="en-US" altLang="zh-CN" dirty="0" err="1">
                <a:solidFill>
                  <a:srgbClr val="002060"/>
                </a:solidFill>
                <a:latin typeface="Arial-Rounded"/>
              </a:rPr>
              <a:t>hỏi</a:t>
            </a:r>
            <a:r>
              <a:rPr lang="en-US" altLang="zh-CN" dirty="0">
                <a:solidFill>
                  <a:srgbClr val="002060"/>
                </a:solidFill>
                <a:latin typeface="Arial-Rounded"/>
              </a:rPr>
              <a:t> a ở </a:t>
            </a:r>
            <a:r>
              <a:rPr lang="en-US" altLang="zh-CN" dirty="0" err="1">
                <a:solidFill>
                  <a:srgbClr val="002060"/>
                </a:solidFill>
                <a:latin typeface="Arial-Rounded"/>
              </a:rPr>
              <a:t>mục</a:t>
            </a:r>
            <a:r>
              <a:rPr lang="en-US" altLang="zh-CN" dirty="0">
                <a:solidFill>
                  <a:srgbClr val="002060"/>
                </a:solidFill>
                <a:latin typeface="Arial-Rounded"/>
              </a:rPr>
              <a:t> 3</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2" name="Rectangle 1"/>
          <p:cNvSpPr/>
          <p:nvPr/>
        </p:nvSpPr>
        <p:spPr>
          <a:xfrm>
            <a:off x="2019591" y="3506148"/>
            <a:ext cx="8844088" cy="646331"/>
          </a:xfrm>
          <a:prstGeom prst="rect">
            <a:avLst/>
          </a:prstGeom>
        </p:spPr>
        <p:txBody>
          <a:bodyPr wrap="none">
            <a:spAutoFit/>
          </a:bodyPr>
          <a:lstStyle/>
          <a:p>
            <a:pPr defTabSz="812710"/>
            <a:r>
              <a:rPr lang="vi-VN" sz="3600" b="1">
                <a:solidFill>
                  <a:srgbClr val="FF0000"/>
                </a:solidFill>
                <a:latin typeface="HP001 4 hàng" pitchFamily="34" charset="0"/>
                <a:ea typeface="Arial-Rounded" pitchFamily="34" charset="0"/>
                <a:cs typeface="Arial-Rounded" pitchFamily="34" charset="0"/>
              </a:rPr>
              <a:t>Bố cho Nam và em đi chơi ở công viên.</a:t>
            </a:r>
            <a:endParaRPr lang="vi-VN" sz="3600" b="1" dirty="0">
              <a:solidFill>
                <a:srgbClr val="FF000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1728216" y="2040673"/>
            <a:ext cx="8196369"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Chào</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tạm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biệt</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các</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em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980874" y="914216"/>
            <a:ext cx="3913971" cy="1024217"/>
          </a:xfrm>
          <a:prstGeom prst="rect">
            <a:avLst/>
          </a:prstGeom>
        </p:spPr>
      </p:pic>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1890569"/>
            <a:ext cx="10595766" cy="2523963"/>
          </a:xfrm>
          <a:prstGeom prst="rect">
            <a:avLst/>
          </a:prstGeom>
        </p:spPr>
      </p:pic>
      <p:sp>
        <p:nvSpPr>
          <p:cNvPr id="5" name="TextBox 4"/>
          <p:cNvSpPr txBox="1"/>
          <p:nvPr/>
        </p:nvSpPr>
        <p:spPr>
          <a:xfrm>
            <a:off x="5208756" y="4064703"/>
            <a:ext cx="1774500" cy="523220"/>
          </a:xfrm>
          <a:prstGeom prst="rect">
            <a:avLst/>
          </a:prstGeom>
          <a:noFill/>
          <a:ln>
            <a:solidFill>
              <a:srgbClr val="FDFDFC"/>
            </a:solidFill>
          </a:ln>
        </p:spPr>
        <p:txBody>
          <a:bodyPr wrap="square" rtlCol="0">
            <a:spAutoFit/>
          </a:bodyPr>
          <a:lstStyle/>
          <a:p>
            <a:r>
              <a:rPr lang="en-US" sz="2800" b="1" smtClean="0">
                <a:solidFill>
                  <a:srgbClr val="42B4AA"/>
                </a:solidFill>
                <a:latin typeface="Times New Roman" panose="02020603050405020304" pitchFamily="18" charset="0"/>
                <a:cs typeface="Times New Roman" panose="02020603050405020304" pitchFamily="18" charset="0"/>
              </a:rPr>
              <a:t>(Tiết 1+2)</a:t>
            </a:r>
            <a:endParaRPr lang="en-US" sz="2800" b="1">
              <a:solidFill>
                <a:srgbClr val="42B4A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additive="base">
                                        <p:cTn id="68" dur="500" fill="hold"/>
                                        <p:tgtEl>
                                          <p:spTgt spid="5"/>
                                        </p:tgtEl>
                                        <p:attrNameLst>
                                          <p:attrName>ppt_x</p:attrName>
                                        </p:attrNameLst>
                                      </p:cBhvr>
                                      <p:tavLst>
                                        <p:tav tm="0">
                                          <p:val>
                                            <p:strVal val="#ppt_x"/>
                                          </p:val>
                                        </p:tav>
                                        <p:tav tm="100000">
                                          <p:val>
                                            <p:strVal val="#ppt_x"/>
                                          </p:val>
                                        </p:tav>
                                      </p:tavLst>
                                    </p:anim>
                                    <p:anim calcmode="lin" valueType="num">
                                      <p:cBhvr additive="base">
                                        <p:cTn id="6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477000" y="5587734"/>
            <a:ext cx="497620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552276" y="5708024"/>
            <a:ext cx="3137772"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a:t>
            </a:r>
            <a:r>
              <a:rPr lang="en-US" sz="2800" u="sng" dirty="0">
                <a:latin typeface="Arial-Rounded" panose="020B0500000000000000" pitchFamily="34" charset="0"/>
                <a:ea typeface="Arial-Rounded" panose="020B0500000000000000" pitchFamily="34" charset="0"/>
                <a:cs typeface="Arial-Rounded" panose="020B0500000000000000" pitchFamily="34" charset="0"/>
              </a:rPr>
              <a:t>ngoảnh</a:t>
            </a:r>
            <a:r>
              <a:rPr lang="en-US" sz="2800" dirty="0">
                <a:latin typeface="Arial-Rounded" panose="020B0500000000000000" pitchFamily="34" charset="0"/>
                <a:ea typeface="Arial-Rounded" panose="020B0500000000000000" pitchFamily="34" charset="0"/>
                <a:cs typeface="Arial-Rounded" panose="020B0500000000000000" pitchFamily="34" charset="0"/>
              </a:rPr>
              <a:t>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096000" y="5673559"/>
            <a:ext cx="500668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873614"/>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298448" y="1155752"/>
            <a:ext cx="9793223" cy="483209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334125" y="5587734"/>
            <a:ext cx="51190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402018" y="5444253"/>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573665" y="118802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344527" y="158772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2024848" y="245856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7795558" y="239435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7739021" y="239435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221682" y="288822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585165" y="329594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0714312" y="327661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7402426" y="371670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2253234" y="412399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9171584" y="412399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2097605"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9291097" y="501991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9214897"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348545-5EFE-40D7-A7B6-9BE2B2771341}"/>
              </a:ext>
            </a:extLst>
          </p:cNvPr>
          <p:cNvCxnSpPr/>
          <p:nvPr/>
        </p:nvCxnSpPr>
        <p:spPr>
          <a:xfrm flipH="1">
            <a:off x="8563737" y="456710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036880"/>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257925" y="5587734"/>
            <a:ext cx="51952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369770" y="5697999"/>
            <a:ext cx="3232198"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err="1">
                <a:solidFill>
                  <a:schemeClr val="tx1"/>
                </a:solidFill>
                <a:latin typeface="Arial-Rounded" pitchFamily="34" charset="0"/>
                <a:ea typeface="Arial-Rounded" pitchFamily="34" charset="0"/>
                <a:cs typeface="Arial-Rounded" pitchFamily="34" charset="0"/>
              </a:rPr>
              <a:t>nối</a:t>
            </a:r>
            <a:r>
              <a:rPr lang="en-US" sz="3200" b="1">
                <a:solidFill>
                  <a:schemeClr val="tx1"/>
                </a:solidFill>
                <a:latin typeface="Arial-Rounded" pitchFamily="34" charset="0"/>
                <a:ea typeface="Arial-Rounded" pitchFamily="34" charset="0"/>
                <a:cs typeface="Arial-Rounded" pitchFamily="34" charset="0"/>
              </a:rPr>
              <a:t> </a:t>
            </a:r>
            <a:endParaRPr lang="en-US" sz="3200" b="1" smtClean="0">
              <a:solidFill>
                <a:schemeClr val="tx1"/>
              </a:solidFill>
              <a:latin typeface="Arial-Rounded" pitchFamily="34" charset="0"/>
              <a:ea typeface="Arial-Rounded" pitchFamily="34" charset="0"/>
              <a:cs typeface="Arial-Rounded" pitchFamily="34" charset="0"/>
            </a:endParaRPr>
          </a:p>
          <a:p>
            <a:pPr algn="ctr"/>
            <a:r>
              <a:rPr lang="en-US" sz="3200" b="1" smtClean="0">
                <a:solidFill>
                  <a:schemeClr val="tx1"/>
                </a:solidFill>
                <a:latin typeface="Arial-Rounded" pitchFamily="34" charset="0"/>
                <a:ea typeface="Arial-Rounded" pitchFamily="34" charset="0"/>
                <a:cs typeface="Arial-Rounded" pitchFamily="34" charset="0"/>
              </a:rPr>
              <a:t>tiếp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036880"/>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815290" y="2809095"/>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710</Words>
  <Application>Microsoft Office PowerPoint</Application>
  <PresentationFormat>Widescreen</PresentationFormat>
  <Paragraphs>83</Paragraphs>
  <Slides>19</Slides>
  <Notes>10</Notes>
  <HiddenSlides>0</HiddenSlides>
  <MMClips>2</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19</vt:i4>
      </vt:variant>
    </vt:vector>
  </HeadingPairs>
  <TitlesOfParts>
    <vt:vector size="41" baseType="lpstr">
      <vt:lpstr>微软雅黑</vt:lpstr>
      <vt:lpstr>宋体</vt:lpstr>
      <vt:lpstr>Arial</vt:lpstr>
      <vt:lpstr>Arial-Rounded</vt:lpstr>
      <vt:lpstr>Calibri</vt:lpstr>
      <vt:lpstr>Calibri Light</vt:lpstr>
      <vt:lpstr>DengXian</vt:lpstr>
      <vt:lpstr>DengXian</vt:lpstr>
      <vt:lpstr>HP001 4 hàng</vt:lpstr>
      <vt:lpstr>inpin heiti</vt:lpstr>
      <vt:lpstr>Times New Roman</vt:lpstr>
      <vt:lpstr>Wingdings</vt:lpstr>
      <vt:lpstr>华康海报体W12</vt:lpstr>
      <vt:lpstr>方正汉真广标简体</vt:lpstr>
      <vt:lpstr>杨任东竹石体-Semibold</vt:lpstr>
      <vt:lpstr>自定义设计方案</vt:lpstr>
      <vt:lpstr>1_Office Theme</vt:lpstr>
      <vt:lpstr>Office Theme</vt:lpstr>
      <vt:lpstr>Office 主题​​</vt:lpstr>
      <vt:lpstr>Office 主题</vt:lpstr>
      <vt:lpstr>包图主题2</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STD_NHU</cp:lastModifiedBy>
  <cp:revision>57</cp:revision>
  <dcterms:created xsi:type="dcterms:W3CDTF">2021-07-24T01:07:49Z</dcterms:created>
  <dcterms:modified xsi:type="dcterms:W3CDTF">2024-03-12T07:44:47Z</dcterms:modified>
</cp:coreProperties>
</file>