
<file path=[Content_Types].xml><?xml version="1.0" encoding="utf-8"?>
<Types xmlns="http://schemas.openxmlformats.org/package/2006/content-types">
  <Default Extension="png" ContentType="image/png"/>
  <Default Extension="jpeg" ContentType="image/jpeg"/>
  <Default Extension="wmf" ContentType="image/x-wmf"/>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ppt/tags/tag3.xml" ContentType="application/vnd.openxmlformats-officedocument.presentationml.tags+xml"/>
  <Override PartName="/ppt/notesSlides/notesSlide2.xml" ContentType="application/vnd.openxmlformats-officedocument.presentationml.notesSlide+xml"/>
  <Override PartName="/ppt/tags/tag4.xml" ContentType="application/vnd.openxmlformats-officedocument.presentationml.tags+xml"/>
  <Override PartName="/ppt/notesSlides/notesSlide3.xml" ContentType="application/vnd.openxmlformats-officedocument.presentationml.notesSlide+xml"/>
  <Override PartName="/ppt/tags/tag5.xml" ContentType="application/vnd.openxmlformats-officedocument.presentationml.tags+xml"/>
  <Override PartName="/ppt/notesSlides/notesSlide4.xml" ContentType="application/vnd.openxmlformats-officedocument.presentationml.notesSlide+xml"/>
  <Override PartName="/ppt/tags/tag6.xml" ContentType="application/vnd.openxmlformats-officedocument.presentationml.tags+xml"/>
  <Override PartName="/ppt/notesSlides/notesSlide5.xml" ContentType="application/vnd.openxmlformats-officedocument.presentationml.notesSlide+xml"/>
  <Override PartName="/ppt/tags/tag7.xml" ContentType="application/vnd.openxmlformats-officedocument.presentationml.tags+xml"/>
  <Override PartName="/ppt/notesSlides/notesSlide6.xml" ContentType="application/vnd.openxmlformats-officedocument.presentationml.notesSlide+xml"/>
  <Override PartName="/ppt/tags/tag8.xml" ContentType="application/vnd.openxmlformats-officedocument.presentationml.tags+xml"/>
  <Override PartName="/ppt/notesSlides/notesSlide7.xml" ContentType="application/vnd.openxmlformats-officedocument.presentationml.notesSlide+xml"/>
  <Override PartName="/ppt/tags/tag9.xml" ContentType="application/vnd.openxmlformats-officedocument.presentationml.tags+xml"/>
  <Override PartName="/ppt/notesSlides/notesSlide8.xml" ContentType="application/vnd.openxmlformats-officedocument.presentationml.notesSlide+xml"/>
  <Override PartName="/ppt/tags/tag10.xml" ContentType="application/vnd.openxmlformats-officedocument.presentationml.tags+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1"/>
  </p:notesMasterIdLst>
  <p:sldIdLst>
    <p:sldId id="258" r:id="rId2"/>
    <p:sldId id="484" r:id="rId3"/>
    <p:sldId id="427" r:id="rId4"/>
    <p:sldId id="428" r:id="rId5"/>
    <p:sldId id="429" r:id="rId6"/>
    <p:sldId id="430" r:id="rId7"/>
    <p:sldId id="426" r:id="rId8"/>
    <p:sldId id="431" r:id="rId9"/>
    <p:sldId id="340" r:id="rId10"/>
  </p:sldIdLst>
  <p:sldSz cx="16276638" cy="9144000"/>
  <p:notesSz cx="6858000" cy="9144000"/>
  <p:custDataLst>
    <p:tags r:id="rId12"/>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5127">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6600"/>
    <a:srgbClr val="FF7C80"/>
    <a:srgbClr val="0000CC"/>
    <a:srgbClr val="FF0000"/>
    <a:srgbClr val="FF0066"/>
    <a:srgbClr val="6600CC"/>
    <a:srgbClr val="3333FF"/>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876" autoAdjust="0"/>
    <p:restoredTop sz="94660"/>
  </p:normalViewPr>
  <p:slideViewPr>
    <p:cSldViewPr>
      <p:cViewPr varScale="1">
        <p:scale>
          <a:sx n="51" d="100"/>
          <a:sy n="51" d="100"/>
        </p:scale>
        <p:origin x="510" y="60"/>
      </p:cViewPr>
      <p:guideLst>
        <p:guide orient="horz" pos="2880"/>
        <p:guide pos="5127"/>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gs" Target="tags/tag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4514"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200">
                <a:latin typeface="Arial" charset="0"/>
              </a:defRPr>
            </a:lvl1pPr>
          </a:lstStyle>
          <a:p>
            <a:pPr>
              <a:defRPr/>
            </a:pPr>
            <a:endParaRPr lang="en-US"/>
          </a:p>
        </p:txBody>
      </p:sp>
      <p:sp>
        <p:nvSpPr>
          <p:cNvPr id="64515" name="Rectangle 3"/>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200">
                <a:latin typeface="Arial" charset="0"/>
              </a:defRPr>
            </a:lvl1pPr>
          </a:lstStyle>
          <a:p>
            <a:pPr>
              <a:defRPr/>
            </a:pPr>
            <a:endParaRPr lang="en-US"/>
          </a:p>
        </p:txBody>
      </p:sp>
      <p:sp>
        <p:nvSpPr>
          <p:cNvPr id="10244" name="Rectangle 4"/>
          <p:cNvSpPr>
            <a:spLocks noGrp="1" noRot="1" noChangeAspect="1" noChangeArrowheads="1" noTextEdit="1"/>
          </p:cNvSpPr>
          <p:nvPr>
            <p:ph type="sldImg" idx="2"/>
          </p:nvPr>
        </p:nvSpPr>
        <p:spPr bwMode="auto">
          <a:xfrm>
            <a:off x="377825" y="685800"/>
            <a:ext cx="6102350" cy="3429000"/>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64517" name="Rectangle 5"/>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4518" name="Rectangle 6"/>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eaLnBrk="1" hangingPunct="1">
              <a:defRPr sz="1200">
                <a:latin typeface="Arial" charset="0"/>
              </a:defRPr>
            </a:lvl1pPr>
          </a:lstStyle>
          <a:p>
            <a:pPr>
              <a:defRPr/>
            </a:pPr>
            <a:endParaRPr lang="en-US"/>
          </a:p>
        </p:txBody>
      </p:sp>
      <p:sp>
        <p:nvSpPr>
          <p:cNvPr id="64519" name="Rectangle 7"/>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51C4FA25-5DD5-485C-BCD2-EF739D2A7194}" type="slidenum">
              <a:rPr lang="en-US" altLang="en-US"/>
              <a:pPr>
                <a:defRPr/>
              </a:pPr>
              <a:t>‹#›</a:t>
            </a:fld>
            <a:endParaRPr lang="en-US" altLang="en-US"/>
          </a:p>
        </p:txBody>
      </p:sp>
    </p:spTree>
    <p:extLst>
      <p:ext uri="{BB962C8B-B14F-4D97-AF65-F5344CB8AC3E}">
        <p14:creationId xmlns:p14="http://schemas.microsoft.com/office/powerpoint/2010/main" val="221386817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900" kern="1200">
        <a:solidFill>
          <a:schemeClr val="tx1"/>
        </a:solidFill>
        <a:latin typeface="Arial" charset="0"/>
        <a:ea typeface="+mn-ea"/>
        <a:cs typeface="+mn-cs"/>
      </a:defRPr>
    </a:lvl1pPr>
    <a:lvl2pPr marL="717550" algn="l" rtl="0" eaLnBrk="0" fontAlgn="base" hangingPunct="0">
      <a:spcBef>
        <a:spcPct val="30000"/>
      </a:spcBef>
      <a:spcAft>
        <a:spcPct val="0"/>
      </a:spcAft>
      <a:defRPr sz="1900" kern="1200">
        <a:solidFill>
          <a:schemeClr val="tx1"/>
        </a:solidFill>
        <a:latin typeface="Arial" charset="0"/>
        <a:ea typeface="+mn-ea"/>
        <a:cs typeface="+mn-cs"/>
      </a:defRPr>
    </a:lvl2pPr>
    <a:lvl3pPr marL="1436688" algn="l" rtl="0" eaLnBrk="0" fontAlgn="base" hangingPunct="0">
      <a:spcBef>
        <a:spcPct val="30000"/>
      </a:spcBef>
      <a:spcAft>
        <a:spcPct val="0"/>
      </a:spcAft>
      <a:defRPr sz="1900" kern="1200">
        <a:solidFill>
          <a:schemeClr val="tx1"/>
        </a:solidFill>
        <a:latin typeface="Arial" charset="0"/>
        <a:ea typeface="+mn-ea"/>
        <a:cs typeface="+mn-cs"/>
      </a:defRPr>
    </a:lvl3pPr>
    <a:lvl4pPr marL="2154238" algn="l" rtl="0" eaLnBrk="0" fontAlgn="base" hangingPunct="0">
      <a:spcBef>
        <a:spcPct val="30000"/>
      </a:spcBef>
      <a:spcAft>
        <a:spcPct val="0"/>
      </a:spcAft>
      <a:defRPr sz="1900" kern="1200">
        <a:solidFill>
          <a:schemeClr val="tx1"/>
        </a:solidFill>
        <a:latin typeface="Arial" charset="0"/>
        <a:ea typeface="+mn-ea"/>
        <a:cs typeface="+mn-cs"/>
      </a:defRPr>
    </a:lvl4pPr>
    <a:lvl5pPr marL="2873375" algn="l" rtl="0" eaLnBrk="0" fontAlgn="base" hangingPunct="0">
      <a:spcBef>
        <a:spcPct val="30000"/>
      </a:spcBef>
      <a:spcAft>
        <a:spcPct val="0"/>
      </a:spcAft>
      <a:defRPr sz="1900" kern="1200">
        <a:solidFill>
          <a:schemeClr val="tx1"/>
        </a:solidFill>
        <a:latin typeface="Arial" charset="0"/>
        <a:ea typeface="+mn-ea"/>
        <a:cs typeface="+mn-cs"/>
      </a:defRPr>
    </a:lvl5pPr>
    <a:lvl6pPr marL="3592220" algn="l" defTabSz="1436888" rtl="0" eaLnBrk="1" latinLnBrk="0" hangingPunct="1">
      <a:defRPr sz="1900" kern="1200">
        <a:solidFill>
          <a:schemeClr val="tx1"/>
        </a:solidFill>
        <a:latin typeface="+mn-lt"/>
        <a:ea typeface="+mn-ea"/>
        <a:cs typeface="+mn-cs"/>
      </a:defRPr>
    </a:lvl6pPr>
    <a:lvl7pPr marL="4310664" algn="l" defTabSz="1436888" rtl="0" eaLnBrk="1" latinLnBrk="0" hangingPunct="1">
      <a:defRPr sz="1900" kern="1200">
        <a:solidFill>
          <a:schemeClr val="tx1"/>
        </a:solidFill>
        <a:latin typeface="+mn-lt"/>
        <a:ea typeface="+mn-ea"/>
        <a:cs typeface="+mn-cs"/>
      </a:defRPr>
    </a:lvl7pPr>
    <a:lvl8pPr marL="5029109" algn="l" defTabSz="1436888" rtl="0" eaLnBrk="1" latinLnBrk="0" hangingPunct="1">
      <a:defRPr sz="1900" kern="1200">
        <a:solidFill>
          <a:schemeClr val="tx1"/>
        </a:solidFill>
        <a:latin typeface="+mn-lt"/>
        <a:ea typeface="+mn-ea"/>
        <a:cs typeface="+mn-cs"/>
      </a:defRPr>
    </a:lvl8pPr>
    <a:lvl9pPr marL="5747553" algn="l" defTabSz="1436888" rtl="0" eaLnBrk="1" latinLnBrk="0" hangingPunct="1">
      <a:defRPr sz="19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Slide Image Placeholder 1"/>
          <p:cNvSpPr>
            <a:spLocks noGrp="1" noRot="1" noChangeAspect="1" noTextEdit="1"/>
          </p:cNvSpPr>
          <p:nvPr>
            <p:ph type="sldImg"/>
          </p:nvPr>
        </p:nvSpPr>
        <p:spPr>
          <a:ln>
            <a:solidFill>
              <a:srgbClr val="000000">
                <a:alpha val="100000"/>
              </a:srgbClr>
            </a:solidFill>
            <a:miter lim="800000"/>
          </a:ln>
        </p:spPr>
      </p:sp>
      <p:sp>
        <p:nvSpPr>
          <p:cNvPr id="28675" name="Notes Placeholder 2"/>
          <p:cNvSpPr>
            <a:spLocks noGrp="1"/>
          </p:cNvSpPr>
          <p:nvPr>
            <p:ph type="body" idx="1"/>
          </p:nvPr>
        </p:nvSpPr>
        <p:spPr>
          <a:noFill/>
          <a:ln>
            <a:noFill/>
          </a:ln>
        </p:spPr>
        <p:txBody>
          <a:bodyPr wrap="square" lIns="91440" tIns="45720" rIns="91440" bIns="45720" anchor="t" anchorCtr="0"/>
          <a:lstStyle/>
          <a:p>
            <a:pPr lvl="0"/>
            <a:endParaRPr dirty="0"/>
          </a:p>
        </p:txBody>
      </p:sp>
      <p:sp>
        <p:nvSpPr>
          <p:cNvPr id="28676" name="Slide Number Placeholder 3"/>
          <p:cNvSpPr txBox="1">
            <a:spLocks noGrp="1"/>
          </p:cNvSpPr>
          <p:nvPr>
            <p:ph type="sldNum" sz="quarter"/>
          </p:nvPr>
        </p:nvSpPr>
        <p:spPr>
          <a:xfrm>
            <a:off x="3884613" y="8685213"/>
            <a:ext cx="2971800" cy="458787"/>
          </a:xfrm>
          <a:prstGeom prst="rect">
            <a:avLst/>
          </a:prstGeom>
          <a:noFill/>
          <a:ln w="9525">
            <a:noFill/>
          </a:ln>
        </p:spPr>
        <p:txBody>
          <a:bodyPr anchor="b" anchorCtr="0"/>
          <a:lstStyle/>
          <a:p>
            <a:pPr lvl="0" algn="r"/>
            <a:fld id="{9A0DB2DC-4C9A-4742-B13C-FB6460FD3503}" type="slidenum">
              <a:rPr lang="en-US" altLang="en-US" sz="1200" dirty="0"/>
              <a:t>1</a:t>
            </a:fld>
            <a:endParaRPr lang="en-US" altLang="en-US" sz="1200" dirty="0"/>
          </a:p>
        </p:txBody>
      </p:sp>
    </p:spTree>
    <p:extLst>
      <p:ext uri="{BB962C8B-B14F-4D97-AF65-F5344CB8AC3E}">
        <p14:creationId xmlns:p14="http://schemas.microsoft.com/office/powerpoint/2010/main" val="62744713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51C4FA25-5DD5-485C-BCD2-EF739D2A7194}" type="slidenum">
              <a:rPr lang="en-US" altLang="en-US" smtClean="0"/>
              <a:pPr>
                <a:defRPr/>
              </a:pPr>
              <a:t>2</a:t>
            </a:fld>
            <a:endParaRPr lang="en-US" altLang="en-US"/>
          </a:p>
        </p:txBody>
      </p:sp>
    </p:spTree>
    <p:extLst>
      <p:ext uri="{BB962C8B-B14F-4D97-AF65-F5344CB8AC3E}">
        <p14:creationId xmlns:p14="http://schemas.microsoft.com/office/powerpoint/2010/main" val="40798189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51C4FA25-5DD5-485C-BCD2-EF739D2A7194}" type="slidenum">
              <a:rPr lang="en-US" altLang="en-US" smtClean="0"/>
              <a:pPr>
                <a:defRPr/>
              </a:pPr>
              <a:t>3</a:t>
            </a:fld>
            <a:endParaRPr lang="en-US" altLang="en-US"/>
          </a:p>
        </p:txBody>
      </p:sp>
    </p:spTree>
    <p:extLst>
      <p:ext uri="{BB962C8B-B14F-4D97-AF65-F5344CB8AC3E}">
        <p14:creationId xmlns:p14="http://schemas.microsoft.com/office/powerpoint/2010/main" val="350482989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51C4FA25-5DD5-485C-BCD2-EF739D2A7194}" type="slidenum">
              <a:rPr lang="en-US" altLang="en-US" smtClean="0"/>
              <a:pPr>
                <a:defRPr/>
              </a:pPr>
              <a:t>4</a:t>
            </a:fld>
            <a:endParaRPr lang="en-US" altLang="en-US"/>
          </a:p>
        </p:txBody>
      </p:sp>
    </p:spTree>
    <p:extLst>
      <p:ext uri="{BB962C8B-B14F-4D97-AF65-F5344CB8AC3E}">
        <p14:creationId xmlns:p14="http://schemas.microsoft.com/office/powerpoint/2010/main" val="265335514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51C4FA25-5DD5-485C-BCD2-EF739D2A7194}" type="slidenum">
              <a:rPr lang="en-US" altLang="en-US" smtClean="0"/>
              <a:pPr>
                <a:defRPr/>
              </a:pPr>
              <a:t>5</a:t>
            </a:fld>
            <a:endParaRPr lang="en-US" altLang="en-US"/>
          </a:p>
        </p:txBody>
      </p:sp>
    </p:spTree>
    <p:extLst>
      <p:ext uri="{BB962C8B-B14F-4D97-AF65-F5344CB8AC3E}">
        <p14:creationId xmlns:p14="http://schemas.microsoft.com/office/powerpoint/2010/main" val="187810204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51C4FA25-5DD5-485C-BCD2-EF739D2A7194}" type="slidenum">
              <a:rPr lang="en-US" altLang="en-US" smtClean="0"/>
              <a:pPr>
                <a:defRPr/>
              </a:pPr>
              <a:t>6</a:t>
            </a:fld>
            <a:endParaRPr lang="en-US" altLang="en-US"/>
          </a:p>
        </p:txBody>
      </p:sp>
    </p:spTree>
    <p:extLst>
      <p:ext uri="{BB962C8B-B14F-4D97-AF65-F5344CB8AC3E}">
        <p14:creationId xmlns:p14="http://schemas.microsoft.com/office/powerpoint/2010/main" val="347253264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51C4FA25-5DD5-485C-BCD2-EF739D2A7194}" type="slidenum">
              <a:rPr lang="en-US" altLang="en-US" smtClean="0"/>
              <a:pPr>
                <a:defRPr/>
              </a:pPr>
              <a:t>7</a:t>
            </a:fld>
            <a:endParaRPr lang="en-US" altLang="en-US"/>
          </a:p>
        </p:txBody>
      </p:sp>
    </p:spTree>
    <p:extLst>
      <p:ext uri="{BB962C8B-B14F-4D97-AF65-F5344CB8AC3E}">
        <p14:creationId xmlns:p14="http://schemas.microsoft.com/office/powerpoint/2010/main" val="371970090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51C4FA25-5DD5-485C-BCD2-EF739D2A7194}" type="slidenum">
              <a:rPr lang="en-US" altLang="en-US" smtClean="0"/>
              <a:pPr>
                <a:defRPr/>
              </a:pPr>
              <a:t>8</a:t>
            </a:fld>
            <a:endParaRPr lang="en-US" altLang="en-US"/>
          </a:p>
        </p:txBody>
      </p:sp>
    </p:spTree>
    <p:extLst>
      <p:ext uri="{BB962C8B-B14F-4D97-AF65-F5344CB8AC3E}">
        <p14:creationId xmlns:p14="http://schemas.microsoft.com/office/powerpoint/2010/main" val="405730243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7"/>
          <p:cNvSpPr txBox="1">
            <a:spLocks noGrp="1" noChangeArrowheads="1"/>
          </p:cNvSpPr>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fld id="{EB5B8007-F28A-4C3E-A48D-DDE012D8153F}" type="slidenum">
              <a:rPr lang="en-US" altLang="en-US" sz="1200">
                <a:cs typeface="Arial" charset="0"/>
              </a:rPr>
              <a:pPr algn="r" eaLnBrk="1" hangingPunct="1"/>
              <a:t>9</a:t>
            </a:fld>
            <a:endParaRPr lang="en-US" altLang="en-US" sz="1200">
              <a:cs typeface="Arial" charset="0"/>
            </a:endParaRPr>
          </a:p>
        </p:txBody>
      </p:sp>
      <p:sp>
        <p:nvSpPr>
          <p:cNvPr id="15363" name="Rectangle 2"/>
          <p:cNvSpPr>
            <a:spLocks noGrp="1" noRot="1" noChangeAspect="1" noChangeArrowheads="1" noTextEdit="1"/>
          </p:cNvSpPr>
          <p:nvPr>
            <p:ph type="sldImg"/>
          </p:nvPr>
        </p:nvSpPr>
        <p:spPr>
          <a:xfrm>
            <a:off x="377825" y="685800"/>
            <a:ext cx="6102350" cy="3429000"/>
          </a:xfrm>
          <a:ln/>
        </p:spPr>
      </p:sp>
      <p:sp>
        <p:nvSpPr>
          <p:cNvPr id="15364" name="Rectangle 3"/>
          <p:cNvSpPr>
            <a:spLocks noGrp="1" noChangeArrowheads="1"/>
          </p:cNvSpPr>
          <p:nvPr>
            <p:ph type="body" idx="1"/>
          </p:nvPr>
        </p:nvSpPr>
        <p:spPr>
          <a:noFill/>
        </p:spPr>
        <p:txBody>
          <a:bodyPr/>
          <a:lstStyle/>
          <a:p>
            <a:pPr eaLnBrk="1" hangingPunct="1"/>
            <a:endParaRPr lang="vi-VN" altLang="en-US">
              <a:cs typeface="Arial" charset="0"/>
            </a:endParaRPr>
          </a:p>
        </p:txBody>
      </p:sp>
    </p:spTree>
    <p:extLst>
      <p:ext uri="{BB962C8B-B14F-4D97-AF65-F5344CB8AC3E}">
        <p14:creationId xmlns:p14="http://schemas.microsoft.com/office/powerpoint/2010/main" val="429082545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CDAD3298-66E2-19FB-EE36-7B0495645DD3}"/>
              </a:ext>
            </a:extLst>
          </p:cNvPr>
          <p:cNvSpPr>
            <a:spLocks noGrp="1"/>
          </p:cNvSpPr>
          <p:nvPr>
            <p:ph type="ctrTitle"/>
          </p:nvPr>
        </p:nvSpPr>
        <p:spPr>
          <a:xfrm>
            <a:off x="2034580" y="1496484"/>
            <a:ext cx="12207479" cy="3183467"/>
          </a:xfrm>
        </p:spPr>
        <p:txBody>
          <a:bodyPr anchor="b"/>
          <a:lstStyle>
            <a:lvl1pPr algn="ctr">
              <a:defRPr sz="8000"/>
            </a:lvl1pPr>
          </a:lstStyle>
          <a:p>
            <a:r>
              <a:rPr lang="en-US"/>
              <a:t>Click to edit Master title style</a:t>
            </a:r>
          </a:p>
        </p:txBody>
      </p:sp>
      <p:sp>
        <p:nvSpPr>
          <p:cNvPr id="3" name="Subtitle 2">
            <a:extLst>
              <a:ext uri="{FF2B5EF4-FFF2-40B4-BE49-F238E27FC236}">
                <a16:creationId xmlns="" xmlns:a16="http://schemas.microsoft.com/office/drawing/2014/main" id="{3C1A54E3-F26C-281B-CBBB-FF9C7A6A1319}"/>
              </a:ext>
            </a:extLst>
          </p:cNvPr>
          <p:cNvSpPr>
            <a:spLocks noGrp="1"/>
          </p:cNvSpPr>
          <p:nvPr>
            <p:ph type="subTitle" idx="1"/>
          </p:nvPr>
        </p:nvSpPr>
        <p:spPr>
          <a:xfrm>
            <a:off x="2034580" y="4802717"/>
            <a:ext cx="12207479" cy="2207683"/>
          </a:xfrm>
        </p:spPr>
        <p:txBody>
          <a:bodyPr/>
          <a:lstStyle>
            <a:lvl1pPr marL="0" indent="0" algn="ctr">
              <a:buNone/>
              <a:defRPr sz="3200"/>
            </a:lvl1pPr>
            <a:lvl2pPr marL="609585" indent="0" algn="ctr">
              <a:buNone/>
              <a:defRPr sz="2667"/>
            </a:lvl2pPr>
            <a:lvl3pPr marL="1219170" indent="0" algn="ctr">
              <a:buNone/>
              <a:defRPr sz="2400"/>
            </a:lvl3pPr>
            <a:lvl4pPr marL="1828754" indent="0" algn="ctr">
              <a:buNone/>
              <a:defRPr sz="2133"/>
            </a:lvl4pPr>
            <a:lvl5pPr marL="2438339" indent="0" algn="ctr">
              <a:buNone/>
              <a:defRPr sz="2133"/>
            </a:lvl5pPr>
            <a:lvl6pPr marL="3047924" indent="0" algn="ctr">
              <a:buNone/>
              <a:defRPr sz="2133"/>
            </a:lvl6pPr>
            <a:lvl7pPr marL="3657509" indent="0" algn="ctr">
              <a:buNone/>
              <a:defRPr sz="2133"/>
            </a:lvl7pPr>
            <a:lvl8pPr marL="4267093" indent="0" algn="ctr">
              <a:buNone/>
              <a:defRPr sz="2133"/>
            </a:lvl8pPr>
            <a:lvl9pPr marL="4876678" indent="0" algn="ctr">
              <a:buNone/>
              <a:defRPr sz="2133"/>
            </a:lvl9pPr>
          </a:lstStyle>
          <a:p>
            <a:r>
              <a:rPr lang="en-US"/>
              <a:t>Click to edit Master subtitle style</a:t>
            </a:r>
          </a:p>
        </p:txBody>
      </p:sp>
      <p:sp>
        <p:nvSpPr>
          <p:cNvPr id="4" name="Date Placeholder 3">
            <a:extLst>
              <a:ext uri="{FF2B5EF4-FFF2-40B4-BE49-F238E27FC236}">
                <a16:creationId xmlns="" xmlns:a16="http://schemas.microsoft.com/office/drawing/2014/main" id="{A5589808-B389-0C08-2697-DDC34C2910AF}"/>
              </a:ext>
            </a:extLst>
          </p:cNvPr>
          <p:cNvSpPr>
            <a:spLocks noGrp="1"/>
          </p:cNvSpPr>
          <p:nvPr>
            <p:ph type="dt" sz="half" idx="10"/>
          </p:nvPr>
        </p:nvSpPr>
        <p:spPr/>
        <p:txBody>
          <a:bodyPr/>
          <a:lstStyle/>
          <a:p>
            <a:pPr>
              <a:defRPr/>
            </a:pPr>
            <a:endParaRPr lang="en-US"/>
          </a:p>
        </p:txBody>
      </p:sp>
      <p:sp>
        <p:nvSpPr>
          <p:cNvPr id="5" name="Footer Placeholder 4">
            <a:extLst>
              <a:ext uri="{FF2B5EF4-FFF2-40B4-BE49-F238E27FC236}">
                <a16:creationId xmlns="" xmlns:a16="http://schemas.microsoft.com/office/drawing/2014/main" id="{BCC1EF02-20FD-73B4-3F89-BD415A457659}"/>
              </a:ext>
            </a:extLst>
          </p:cNvPr>
          <p:cNvSpPr>
            <a:spLocks noGrp="1"/>
          </p:cNvSpPr>
          <p:nvPr>
            <p:ph type="ftr" sz="quarter" idx="11"/>
          </p:nvPr>
        </p:nvSpPr>
        <p:spPr/>
        <p:txBody>
          <a:bodyPr/>
          <a:lstStyle/>
          <a:p>
            <a:pPr>
              <a:defRPr/>
            </a:pPr>
            <a:endParaRPr lang="en-US"/>
          </a:p>
        </p:txBody>
      </p:sp>
      <p:sp>
        <p:nvSpPr>
          <p:cNvPr id="6" name="Slide Number Placeholder 5">
            <a:extLst>
              <a:ext uri="{FF2B5EF4-FFF2-40B4-BE49-F238E27FC236}">
                <a16:creationId xmlns="" xmlns:a16="http://schemas.microsoft.com/office/drawing/2014/main" id="{0D8239FC-BB4E-43D2-D2AA-00324F349ABA}"/>
              </a:ext>
            </a:extLst>
          </p:cNvPr>
          <p:cNvSpPr>
            <a:spLocks noGrp="1"/>
          </p:cNvSpPr>
          <p:nvPr>
            <p:ph type="sldNum" sz="quarter" idx="12"/>
          </p:nvPr>
        </p:nvSpPr>
        <p:spPr/>
        <p:txBody>
          <a:bodyPr/>
          <a:lstStyle/>
          <a:p>
            <a:pPr>
              <a:defRPr/>
            </a:pPr>
            <a:fld id="{FEB01423-D198-4896-B996-AF6CD71AA325}" type="slidenum">
              <a:rPr lang="en-US" altLang="en-US" smtClean="0"/>
              <a:pPr>
                <a:defRPr/>
              </a:pPr>
              <a:t>‹#›</a:t>
            </a:fld>
            <a:endParaRPr lang="en-US" altLang="en-US"/>
          </a:p>
        </p:txBody>
      </p:sp>
    </p:spTree>
    <p:extLst>
      <p:ext uri="{BB962C8B-B14F-4D97-AF65-F5344CB8AC3E}">
        <p14:creationId xmlns:p14="http://schemas.microsoft.com/office/powerpoint/2010/main" val="240939543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313A6942-D56B-995E-2312-E0FD16CB21B2}"/>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 xmlns:a16="http://schemas.microsoft.com/office/drawing/2014/main" id="{616CF6E4-2670-91B4-CA61-340BC5F2A6EC}"/>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 xmlns:a16="http://schemas.microsoft.com/office/drawing/2014/main" id="{418A7889-CEB9-EA38-C6CD-0E8416431E7D}"/>
              </a:ext>
            </a:extLst>
          </p:cNvPr>
          <p:cNvSpPr>
            <a:spLocks noGrp="1"/>
          </p:cNvSpPr>
          <p:nvPr>
            <p:ph type="dt" sz="half" idx="10"/>
          </p:nvPr>
        </p:nvSpPr>
        <p:spPr/>
        <p:txBody>
          <a:bodyPr/>
          <a:lstStyle/>
          <a:p>
            <a:pPr>
              <a:defRPr/>
            </a:pPr>
            <a:endParaRPr lang="en-US"/>
          </a:p>
        </p:txBody>
      </p:sp>
      <p:sp>
        <p:nvSpPr>
          <p:cNvPr id="5" name="Footer Placeholder 4">
            <a:extLst>
              <a:ext uri="{FF2B5EF4-FFF2-40B4-BE49-F238E27FC236}">
                <a16:creationId xmlns="" xmlns:a16="http://schemas.microsoft.com/office/drawing/2014/main" id="{CAC006C9-539E-59F2-55FA-D39D308A6DE5}"/>
              </a:ext>
            </a:extLst>
          </p:cNvPr>
          <p:cNvSpPr>
            <a:spLocks noGrp="1"/>
          </p:cNvSpPr>
          <p:nvPr>
            <p:ph type="ftr" sz="quarter" idx="11"/>
          </p:nvPr>
        </p:nvSpPr>
        <p:spPr/>
        <p:txBody>
          <a:bodyPr/>
          <a:lstStyle/>
          <a:p>
            <a:pPr>
              <a:defRPr/>
            </a:pPr>
            <a:endParaRPr lang="en-US"/>
          </a:p>
        </p:txBody>
      </p:sp>
      <p:sp>
        <p:nvSpPr>
          <p:cNvPr id="6" name="Slide Number Placeholder 5">
            <a:extLst>
              <a:ext uri="{FF2B5EF4-FFF2-40B4-BE49-F238E27FC236}">
                <a16:creationId xmlns="" xmlns:a16="http://schemas.microsoft.com/office/drawing/2014/main" id="{8B3BDAA3-7FC0-C29E-876E-2A9FFDD8B283}"/>
              </a:ext>
            </a:extLst>
          </p:cNvPr>
          <p:cNvSpPr>
            <a:spLocks noGrp="1"/>
          </p:cNvSpPr>
          <p:nvPr>
            <p:ph type="sldNum" sz="quarter" idx="12"/>
          </p:nvPr>
        </p:nvSpPr>
        <p:spPr/>
        <p:txBody>
          <a:bodyPr/>
          <a:lstStyle/>
          <a:p>
            <a:pPr>
              <a:defRPr/>
            </a:pPr>
            <a:fld id="{29D28DD1-89CB-4A9B-8160-1008CEEB8C29}" type="slidenum">
              <a:rPr lang="en-US" altLang="en-US" smtClean="0"/>
              <a:pPr>
                <a:defRPr/>
              </a:pPr>
              <a:t>‹#›</a:t>
            </a:fld>
            <a:endParaRPr lang="en-US" altLang="en-US"/>
          </a:p>
        </p:txBody>
      </p:sp>
    </p:spTree>
    <p:extLst>
      <p:ext uri="{BB962C8B-B14F-4D97-AF65-F5344CB8AC3E}">
        <p14:creationId xmlns:p14="http://schemas.microsoft.com/office/powerpoint/2010/main" val="367186712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 xmlns:a16="http://schemas.microsoft.com/office/drawing/2014/main" id="{AE49625D-8E80-B223-DC40-9BF50443F180}"/>
              </a:ext>
            </a:extLst>
          </p:cNvPr>
          <p:cNvSpPr>
            <a:spLocks noGrp="1"/>
          </p:cNvSpPr>
          <p:nvPr>
            <p:ph type="title" orient="vert"/>
          </p:nvPr>
        </p:nvSpPr>
        <p:spPr>
          <a:xfrm>
            <a:off x="11647969" y="486834"/>
            <a:ext cx="3509650" cy="7749117"/>
          </a:xfrm>
        </p:spPr>
        <p:txBody>
          <a:bodyPr vert="eaVert"/>
          <a:lstStyle/>
          <a:p>
            <a:r>
              <a:rPr lang="en-US"/>
              <a:t>Click to edit Master title style</a:t>
            </a:r>
          </a:p>
        </p:txBody>
      </p:sp>
      <p:sp>
        <p:nvSpPr>
          <p:cNvPr id="3" name="Vertical Text Placeholder 2">
            <a:extLst>
              <a:ext uri="{FF2B5EF4-FFF2-40B4-BE49-F238E27FC236}">
                <a16:creationId xmlns="" xmlns:a16="http://schemas.microsoft.com/office/drawing/2014/main" id="{04D7D031-34A9-7586-5369-35E5E95FA11F}"/>
              </a:ext>
            </a:extLst>
          </p:cNvPr>
          <p:cNvSpPr>
            <a:spLocks noGrp="1"/>
          </p:cNvSpPr>
          <p:nvPr>
            <p:ph type="body" orient="vert" idx="1"/>
          </p:nvPr>
        </p:nvSpPr>
        <p:spPr>
          <a:xfrm>
            <a:off x="1119019" y="486834"/>
            <a:ext cx="10325492" cy="774911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 xmlns:a16="http://schemas.microsoft.com/office/drawing/2014/main" id="{13957056-7E36-6BC1-66F1-204473865F77}"/>
              </a:ext>
            </a:extLst>
          </p:cNvPr>
          <p:cNvSpPr>
            <a:spLocks noGrp="1"/>
          </p:cNvSpPr>
          <p:nvPr>
            <p:ph type="dt" sz="half" idx="10"/>
          </p:nvPr>
        </p:nvSpPr>
        <p:spPr/>
        <p:txBody>
          <a:bodyPr/>
          <a:lstStyle/>
          <a:p>
            <a:pPr>
              <a:defRPr/>
            </a:pPr>
            <a:endParaRPr lang="en-US"/>
          </a:p>
        </p:txBody>
      </p:sp>
      <p:sp>
        <p:nvSpPr>
          <p:cNvPr id="5" name="Footer Placeholder 4">
            <a:extLst>
              <a:ext uri="{FF2B5EF4-FFF2-40B4-BE49-F238E27FC236}">
                <a16:creationId xmlns="" xmlns:a16="http://schemas.microsoft.com/office/drawing/2014/main" id="{9DC0B353-4E40-04E9-0BCA-8D99CE70F8C9}"/>
              </a:ext>
            </a:extLst>
          </p:cNvPr>
          <p:cNvSpPr>
            <a:spLocks noGrp="1"/>
          </p:cNvSpPr>
          <p:nvPr>
            <p:ph type="ftr" sz="quarter" idx="11"/>
          </p:nvPr>
        </p:nvSpPr>
        <p:spPr/>
        <p:txBody>
          <a:bodyPr/>
          <a:lstStyle/>
          <a:p>
            <a:pPr>
              <a:defRPr/>
            </a:pPr>
            <a:endParaRPr lang="en-US"/>
          </a:p>
        </p:txBody>
      </p:sp>
      <p:sp>
        <p:nvSpPr>
          <p:cNvPr id="6" name="Slide Number Placeholder 5">
            <a:extLst>
              <a:ext uri="{FF2B5EF4-FFF2-40B4-BE49-F238E27FC236}">
                <a16:creationId xmlns="" xmlns:a16="http://schemas.microsoft.com/office/drawing/2014/main" id="{AB9FC0C0-5940-B408-4E09-C0A6AB1670ED}"/>
              </a:ext>
            </a:extLst>
          </p:cNvPr>
          <p:cNvSpPr>
            <a:spLocks noGrp="1"/>
          </p:cNvSpPr>
          <p:nvPr>
            <p:ph type="sldNum" sz="quarter" idx="12"/>
          </p:nvPr>
        </p:nvSpPr>
        <p:spPr/>
        <p:txBody>
          <a:bodyPr/>
          <a:lstStyle/>
          <a:p>
            <a:pPr>
              <a:defRPr/>
            </a:pPr>
            <a:fld id="{774A9502-423E-4957-ACD4-EFEAFA456813}" type="slidenum">
              <a:rPr lang="en-US" altLang="en-US" smtClean="0"/>
              <a:pPr>
                <a:defRPr/>
              </a:pPr>
              <a:t>‹#›</a:t>
            </a:fld>
            <a:endParaRPr lang="en-US" altLang="en-US"/>
          </a:p>
        </p:txBody>
      </p:sp>
    </p:spTree>
    <p:extLst>
      <p:ext uri="{BB962C8B-B14F-4D97-AF65-F5344CB8AC3E}">
        <p14:creationId xmlns:p14="http://schemas.microsoft.com/office/powerpoint/2010/main" val="147887468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标题和内容">
    <p:spTree>
      <p:nvGrpSpPr>
        <p:cNvPr id="1" name=""/>
        <p:cNvGrpSpPr/>
        <p:nvPr/>
      </p:nvGrpSpPr>
      <p:grpSpPr>
        <a:xfrm>
          <a:off x="0" y="0"/>
          <a:ext cx="0" cy="0"/>
          <a:chOff x="0" y="0"/>
          <a:chExt cx="0" cy="0"/>
        </a:xfrm>
      </p:grpSpPr>
      <p:sp>
        <p:nvSpPr>
          <p:cNvPr id="4" name="日期占位符 3"/>
          <p:cNvSpPr>
            <a:spLocks noGrp="1"/>
          </p:cNvSpPr>
          <p:nvPr>
            <p:ph type="dt" sz="half" idx="10"/>
          </p:nvPr>
        </p:nvSpPr>
        <p:spPr/>
        <p:txBody>
          <a:bodyPr/>
          <a:lstStyle/>
          <a:p>
            <a:fld id="{44E5CC29-D4C1-43AF-92DE-EAC9F1236EA8}" type="datetime1">
              <a:rPr lang="zh-CN" altLang="en-US" smtClean="0"/>
              <a:t>2024/3/18</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87115745-2F8B-4195-AD23-8A2542AF7C2C}" type="slidenum">
              <a:rPr lang="zh-CN" altLang="en-US" smtClean="0"/>
              <a:t>‹#›</a:t>
            </a:fld>
            <a:endParaRPr lang="zh-CN" altLang="en-US"/>
          </a:p>
        </p:txBody>
      </p:sp>
    </p:spTree>
    <p:extLst>
      <p:ext uri="{BB962C8B-B14F-4D97-AF65-F5344CB8AC3E}">
        <p14:creationId xmlns:p14="http://schemas.microsoft.com/office/powerpoint/2010/main" val="2788198054"/>
      </p:ext>
    </p:extLst>
  </p:cSld>
  <p:clrMapOvr>
    <a:masterClrMapping/>
  </p:clrMapOvr>
  <mc:AlternateContent xmlns:mc="http://schemas.openxmlformats.org/markup-compatibility/2006" xmlns:p14="http://schemas.microsoft.com/office/powerpoint/2010/main">
    <mc:Choice Requires="p14">
      <p:transition spd="slow" p14:dur="1500">
        <p14:window dir="vert"/>
      </p:transition>
    </mc:Choice>
    <mc:Fallback xmlns="">
      <p:transition spd="slow">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EEA29C42-E5A3-ACE6-0EAC-9FBE42E772F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 xmlns:a16="http://schemas.microsoft.com/office/drawing/2014/main" id="{81BFA798-7CDD-9AE5-7909-C6D780243ACE}"/>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 xmlns:a16="http://schemas.microsoft.com/office/drawing/2014/main" id="{F307D737-B03D-CC0A-F7F6-8936ED4EB7F4}"/>
              </a:ext>
            </a:extLst>
          </p:cNvPr>
          <p:cNvSpPr>
            <a:spLocks noGrp="1"/>
          </p:cNvSpPr>
          <p:nvPr>
            <p:ph type="dt" sz="half" idx="10"/>
          </p:nvPr>
        </p:nvSpPr>
        <p:spPr/>
        <p:txBody>
          <a:bodyPr/>
          <a:lstStyle/>
          <a:p>
            <a:pPr>
              <a:defRPr/>
            </a:pPr>
            <a:endParaRPr lang="en-US"/>
          </a:p>
        </p:txBody>
      </p:sp>
      <p:sp>
        <p:nvSpPr>
          <p:cNvPr id="5" name="Footer Placeholder 4">
            <a:extLst>
              <a:ext uri="{FF2B5EF4-FFF2-40B4-BE49-F238E27FC236}">
                <a16:creationId xmlns="" xmlns:a16="http://schemas.microsoft.com/office/drawing/2014/main" id="{9A75BE35-5488-01F3-3DFA-129DD90FA457}"/>
              </a:ext>
            </a:extLst>
          </p:cNvPr>
          <p:cNvSpPr>
            <a:spLocks noGrp="1"/>
          </p:cNvSpPr>
          <p:nvPr>
            <p:ph type="ftr" sz="quarter" idx="11"/>
          </p:nvPr>
        </p:nvSpPr>
        <p:spPr/>
        <p:txBody>
          <a:bodyPr/>
          <a:lstStyle/>
          <a:p>
            <a:pPr>
              <a:defRPr/>
            </a:pPr>
            <a:endParaRPr lang="en-US"/>
          </a:p>
        </p:txBody>
      </p:sp>
      <p:sp>
        <p:nvSpPr>
          <p:cNvPr id="6" name="Slide Number Placeholder 5">
            <a:extLst>
              <a:ext uri="{FF2B5EF4-FFF2-40B4-BE49-F238E27FC236}">
                <a16:creationId xmlns="" xmlns:a16="http://schemas.microsoft.com/office/drawing/2014/main" id="{CE1FCFAB-C513-3C57-9626-F506C52EFC37}"/>
              </a:ext>
            </a:extLst>
          </p:cNvPr>
          <p:cNvSpPr>
            <a:spLocks noGrp="1"/>
          </p:cNvSpPr>
          <p:nvPr>
            <p:ph type="sldNum" sz="quarter" idx="12"/>
          </p:nvPr>
        </p:nvSpPr>
        <p:spPr/>
        <p:txBody>
          <a:bodyPr/>
          <a:lstStyle/>
          <a:p>
            <a:pPr>
              <a:defRPr/>
            </a:pPr>
            <a:fld id="{F100BA3F-51CF-473C-BBC7-9F80CB3FD932}" type="slidenum">
              <a:rPr lang="en-US" altLang="en-US" smtClean="0"/>
              <a:pPr>
                <a:defRPr/>
              </a:pPr>
              <a:t>‹#›</a:t>
            </a:fld>
            <a:endParaRPr lang="en-US" altLang="en-US"/>
          </a:p>
        </p:txBody>
      </p:sp>
    </p:spTree>
    <p:extLst>
      <p:ext uri="{BB962C8B-B14F-4D97-AF65-F5344CB8AC3E}">
        <p14:creationId xmlns:p14="http://schemas.microsoft.com/office/powerpoint/2010/main" val="10843279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D415CD48-DF6E-74FE-5914-924386B6DA71}"/>
              </a:ext>
            </a:extLst>
          </p:cNvPr>
          <p:cNvSpPr>
            <a:spLocks noGrp="1"/>
          </p:cNvSpPr>
          <p:nvPr>
            <p:ph type="title"/>
          </p:nvPr>
        </p:nvSpPr>
        <p:spPr>
          <a:xfrm>
            <a:off x="1110542" y="2279652"/>
            <a:ext cx="14038600" cy="3803649"/>
          </a:xfrm>
        </p:spPr>
        <p:txBody>
          <a:bodyPr anchor="b"/>
          <a:lstStyle>
            <a:lvl1pPr>
              <a:defRPr sz="8000"/>
            </a:lvl1pPr>
          </a:lstStyle>
          <a:p>
            <a:r>
              <a:rPr lang="en-US"/>
              <a:t>Click to edit Master title style</a:t>
            </a:r>
          </a:p>
        </p:txBody>
      </p:sp>
      <p:sp>
        <p:nvSpPr>
          <p:cNvPr id="3" name="Text Placeholder 2">
            <a:extLst>
              <a:ext uri="{FF2B5EF4-FFF2-40B4-BE49-F238E27FC236}">
                <a16:creationId xmlns="" xmlns:a16="http://schemas.microsoft.com/office/drawing/2014/main" id="{0DD6992A-F5D5-5299-3538-1BDCA8D2902A}"/>
              </a:ext>
            </a:extLst>
          </p:cNvPr>
          <p:cNvSpPr>
            <a:spLocks noGrp="1"/>
          </p:cNvSpPr>
          <p:nvPr>
            <p:ph type="body" idx="1"/>
          </p:nvPr>
        </p:nvSpPr>
        <p:spPr>
          <a:xfrm>
            <a:off x="1110542" y="6119285"/>
            <a:ext cx="14038600" cy="2000249"/>
          </a:xfrm>
        </p:spPr>
        <p:txBody>
          <a:bodyPr/>
          <a:lstStyle>
            <a:lvl1pPr marL="0" indent="0">
              <a:buNone/>
              <a:defRPr sz="3200">
                <a:solidFill>
                  <a:schemeClr val="tx1">
                    <a:tint val="75000"/>
                  </a:schemeClr>
                </a:solidFill>
              </a:defRPr>
            </a:lvl1pPr>
            <a:lvl2pPr marL="609585" indent="0">
              <a:buNone/>
              <a:defRPr sz="2667">
                <a:solidFill>
                  <a:schemeClr val="tx1">
                    <a:tint val="75000"/>
                  </a:schemeClr>
                </a:solidFill>
              </a:defRPr>
            </a:lvl2pPr>
            <a:lvl3pPr marL="1219170" indent="0">
              <a:buNone/>
              <a:defRPr sz="2400">
                <a:solidFill>
                  <a:schemeClr val="tx1">
                    <a:tint val="75000"/>
                  </a:schemeClr>
                </a:solidFill>
              </a:defRPr>
            </a:lvl3pPr>
            <a:lvl4pPr marL="1828754" indent="0">
              <a:buNone/>
              <a:defRPr sz="2133">
                <a:solidFill>
                  <a:schemeClr val="tx1">
                    <a:tint val="75000"/>
                  </a:schemeClr>
                </a:solidFill>
              </a:defRPr>
            </a:lvl4pPr>
            <a:lvl5pPr marL="2438339" indent="0">
              <a:buNone/>
              <a:defRPr sz="2133">
                <a:solidFill>
                  <a:schemeClr val="tx1">
                    <a:tint val="75000"/>
                  </a:schemeClr>
                </a:solidFill>
              </a:defRPr>
            </a:lvl5pPr>
            <a:lvl6pPr marL="3047924" indent="0">
              <a:buNone/>
              <a:defRPr sz="2133">
                <a:solidFill>
                  <a:schemeClr val="tx1">
                    <a:tint val="75000"/>
                  </a:schemeClr>
                </a:solidFill>
              </a:defRPr>
            </a:lvl6pPr>
            <a:lvl7pPr marL="3657509" indent="0">
              <a:buNone/>
              <a:defRPr sz="2133">
                <a:solidFill>
                  <a:schemeClr val="tx1">
                    <a:tint val="75000"/>
                  </a:schemeClr>
                </a:solidFill>
              </a:defRPr>
            </a:lvl7pPr>
            <a:lvl8pPr marL="4267093" indent="0">
              <a:buNone/>
              <a:defRPr sz="2133">
                <a:solidFill>
                  <a:schemeClr val="tx1">
                    <a:tint val="75000"/>
                  </a:schemeClr>
                </a:solidFill>
              </a:defRPr>
            </a:lvl8pPr>
            <a:lvl9pPr marL="4876678" indent="0">
              <a:buNone/>
              <a:defRPr sz="2133">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 xmlns:a16="http://schemas.microsoft.com/office/drawing/2014/main" id="{786DC7A2-89D0-C2C2-B673-596B11041FA8}"/>
              </a:ext>
            </a:extLst>
          </p:cNvPr>
          <p:cNvSpPr>
            <a:spLocks noGrp="1"/>
          </p:cNvSpPr>
          <p:nvPr>
            <p:ph type="dt" sz="half" idx="10"/>
          </p:nvPr>
        </p:nvSpPr>
        <p:spPr/>
        <p:txBody>
          <a:bodyPr/>
          <a:lstStyle/>
          <a:p>
            <a:pPr>
              <a:defRPr/>
            </a:pPr>
            <a:endParaRPr lang="en-US"/>
          </a:p>
        </p:txBody>
      </p:sp>
      <p:sp>
        <p:nvSpPr>
          <p:cNvPr id="5" name="Footer Placeholder 4">
            <a:extLst>
              <a:ext uri="{FF2B5EF4-FFF2-40B4-BE49-F238E27FC236}">
                <a16:creationId xmlns="" xmlns:a16="http://schemas.microsoft.com/office/drawing/2014/main" id="{D944878B-1591-497E-07A1-6E045FE97973}"/>
              </a:ext>
            </a:extLst>
          </p:cNvPr>
          <p:cNvSpPr>
            <a:spLocks noGrp="1"/>
          </p:cNvSpPr>
          <p:nvPr>
            <p:ph type="ftr" sz="quarter" idx="11"/>
          </p:nvPr>
        </p:nvSpPr>
        <p:spPr/>
        <p:txBody>
          <a:bodyPr/>
          <a:lstStyle/>
          <a:p>
            <a:pPr>
              <a:defRPr/>
            </a:pPr>
            <a:endParaRPr lang="en-US"/>
          </a:p>
        </p:txBody>
      </p:sp>
      <p:sp>
        <p:nvSpPr>
          <p:cNvPr id="6" name="Slide Number Placeholder 5">
            <a:extLst>
              <a:ext uri="{FF2B5EF4-FFF2-40B4-BE49-F238E27FC236}">
                <a16:creationId xmlns="" xmlns:a16="http://schemas.microsoft.com/office/drawing/2014/main" id="{77B9BD38-6FBA-1B22-0DAB-9E1F1F0F45EF}"/>
              </a:ext>
            </a:extLst>
          </p:cNvPr>
          <p:cNvSpPr>
            <a:spLocks noGrp="1"/>
          </p:cNvSpPr>
          <p:nvPr>
            <p:ph type="sldNum" sz="quarter" idx="12"/>
          </p:nvPr>
        </p:nvSpPr>
        <p:spPr/>
        <p:txBody>
          <a:bodyPr/>
          <a:lstStyle/>
          <a:p>
            <a:pPr>
              <a:defRPr/>
            </a:pPr>
            <a:fld id="{E5E9DFC9-E0D6-4E70-95EC-EE956DA6257B}" type="slidenum">
              <a:rPr lang="en-US" altLang="en-US" smtClean="0"/>
              <a:pPr>
                <a:defRPr/>
              </a:pPr>
              <a:t>‹#›</a:t>
            </a:fld>
            <a:endParaRPr lang="en-US" altLang="en-US"/>
          </a:p>
        </p:txBody>
      </p:sp>
    </p:spTree>
    <p:extLst>
      <p:ext uri="{BB962C8B-B14F-4D97-AF65-F5344CB8AC3E}">
        <p14:creationId xmlns:p14="http://schemas.microsoft.com/office/powerpoint/2010/main" val="1080663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B235D580-4FE2-FDF8-D6C0-53EEF59DB79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 xmlns:a16="http://schemas.microsoft.com/office/drawing/2014/main" id="{47FF0D86-DF1D-A957-1502-0024102DF0A5}"/>
              </a:ext>
            </a:extLst>
          </p:cNvPr>
          <p:cNvSpPr>
            <a:spLocks noGrp="1"/>
          </p:cNvSpPr>
          <p:nvPr>
            <p:ph sz="half" idx="1"/>
          </p:nvPr>
        </p:nvSpPr>
        <p:spPr>
          <a:xfrm>
            <a:off x="1119019" y="2434167"/>
            <a:ext cx="6917571" cy="5801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 xmlns:a16="http://schemas.microsoft.com/office/drawing/2014/main" id="{3413DCBB-831B-34C6-EEEA-03802E892A7F}"/>
              </a:ext>
            </a:extLst>
          </p:cNvPr>
          <p:cNvSpPr>
            <a:spLocks noGrp="1"/>
          </p:cNvSpPr>
          <p:nvPr>
            <p:ph sz="half" idx="2"/>
          </p:nvPr>
        </p:nvSpPr>
        <p:spPr>
          <a:xfrm>
            <a:off x="8240048" y="2434167"/>
            <a:ext cx="6917571" cy="5801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 xmlns:a16="http://schemas.microsoft.com/office/drawing/2014/main" id="{9E022C1E-7F05-DB74-A183-0BA91A05F619}"/>
              </a:ext>
            </a:extLst>
          </p:cNvPr>
          <p:cNvSpPr>
            <a:spLocks noGrp="1"/>
          </p:cNvSpPr>
          <p:nvPr>
            <p:ph type="dt" sz="half" idx="10"/>
          </p:nvPr>
        </p:nvSpPr>
        <p:spPr/>
        <p:txBody>
          <a:bodyPr/>
          <a:lstStyle/>
          <a:p>
            <a:pPr>
              <a:defRPr/>
            </a:pPr>
            <a:endParaRPr lang="en-US"/>
          </a:p>
        </p:txBody>
      </p:sp>
      <p:sp>
        <p:nvSpPr>
          <p:cNvPr id="6" name="Footer Placeholder 5">
            <a:extLst>
              <a:ext uri="{FF2B5EF4-FFF2-40B4-BE49-F238E27FC236}">
                <a16:creationId xmlns="" xmlns:a16="http://schemas.microsoft.com/office/drawing/2014/main" id="{CB91968A-853F-C4E8-AFB6-0604393F5DBF}"/>
              </a:ext>
            </a:extLst>
          </p:cNvPr>
          <p:cNvSpPr>
            <a:spLocks noGrp="1"/>
          </p:cNvSpPr>
          <p:nvPr>
            <p:ph type="ftr" sz="quarter" idx="11"/>
          </p:nvPr>
        </p:nvSpPr>
        <p:spPr/>
        <p:txBody>
          <a:bodyPr/>
          <a:lstStyle/>
          <a:p>
            <a:pPr>
              <a:defRPr/>
            </a:pPr>
            <a:endParaRPr lang="en-US"/>
          </a:p>
        </p:txBody>
      </p:sp>
      <p:sp>
        <p:nvSpPr>
          <p:cNvPr id="7" name="Slide Number Placeholder 6">
            <a:extLst>
              <a:ext uri="{FF2B5EF4-FFF2-40B4-BE49-F238E27FC236}">
                <a16:creationId xmlns="" xmlns:a16="http://schemas.microsoft.com/office/drawing/2014/main" id="{E8C4454F-08F5-E93E-882A-469482C71E55}"/>
              </a:ext>
            </a:extLst>
          </p:cNvPr>
          <p:cNvSpPr>
            <a:spLocks noGrp="1"/>
          </p:cNvSpPr>
          <p:nvPr>
            <p:ph type="sldNum" sz="quarter" idx="12"/>
          </p:nvPr>
        </p:nvSpPr>
        <p:spPr/>
        <p:txBody>
          <a:bodyPr/>
          <a:lstStyle/>
          <a:p>
            <a:pPr>
              <a:defRPr/>
            </a:pPr>
            <a:fld id="{5EEE0E17-1536-48C6-87E3-A861F0C00F04}" type="slidenum">
              <a:rPr lang="en-US" altLang="en-US" smtClean="0"/>
              <a:pPr>
                <a:defRPr/>
              </a:pPr>
              <a:t>‹#›</a:t>
            </a:fld>
            <a:endParaRPr lang="en-US" altLang="en-US"/>
          </a:p>
        </p:txBody>
      </p:sp>
    </p:spTree>
    <p:extLst>
      <p:ext uri="{BB962C8B-B14F-4D97-AF65-F5344CB8AC3E}">
        <p14:creationId xmlns:p14="http://schemas.microsoft.com/office/powerpoint/2010/main" val="37108262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223E735F-6CE1-4FDD-260D-33AE627E0190}"/>
              </a:ext>
            </a:extLst>
          </p:cNvPr>
          <p:cNvSpPr>
            <a:spLocks noGrp="1"/>
          </p:cNvSpPr>
          <p:nvPr>
            <p:ph type="title"/>
          </p:nvPr>
        </p:nvSpPr>
        <p:spPr>
          <a:xfrm>
            <a:off x="1121139" y="486834"/>
            <a:ext cx="14038600" cy="1767417"/>
          </a:xfrm>
        </p:spPr>
        <p:txBody>
          <a:bodyPr/>
          <a:lstStyle/>
          <a:p>
            <a:r>
              <a:rPr lang="en-US"/>
              <a:t>Click to edit Master title style</a:t>
            </a:r>
          </a:p>
        </p:txBody>
      </p:sp>
      <p:sp>
        <p:nvSpPr>
          <p:cNvPr id="3" name="Text Placeholder 2">
            <a:extLst>
              <a:ext uri="{FF2B5EF4-FFF2-40B4-BE49-F238E27FC236}">
                <a16:creationId xmlns="" xmlns:a16="http://schemas.microsoft.com/office/drawing/2014/main" id="{8400BEB7-FB4C-BC45-7F8A-4E0440965A2D}"/>
              </a:ext>
            </a:extLst>
          </p:cNvPr>
          <p:cNvSpPr>
            <a:spLocks noGrp="1"/>
          </p:cNvSpPr>
          <p:nvPr>
            <p:ph type="body" idx="1"/>
          </p:nvPr>
        </p:nvSpPr>
        <p:spPr>
          <a:xfrm>
            <a:off x="1121140" y="2241551"/>
            <a:ext cx="6885780" cy="1098549"/>
          </a:xfrm>
        </p:spPr>
        <p:txBody>
          <a:bodyPr anchor="b"/>
          <a:lstStyle>
            <a:lvl1pPr marL="0" indent="0">
              <a:buNone/>
              <a:defRPr sz="3200" b="1"/>
            </a:lvl1pPr>
            <a:lvl2pPr marL="609585" indent="0">
              <a:buNone/>
              <a:defRPr sz="2667" b="1"/>
            </a:lvl2pPr>
            <a:lvl3pPr marL="1219170" indent="0">
              <a:buNone/>
              <a:defRPr sz="2400" b="1"/>
            </a:lvl3pPr>
            <a:lvl4pPr marL="1828754" indent="0">
              <a:buNone/>
              <a:defRPr sz="2133" b="1"/>
            </a:lvl4pPr>
            <a:lvl5pPr marL="2438339" indent="0">
              <a:buNone/>
              <a:defRPr sz="2133" b="1"/>
            </a:lvl5pPr>
            <a:lvl6pPr marL="3047924" indent="0">
              <a:buNone/>
              <a:defRPr sz="2133" b="1"/>
            </a:lvl6pPr>
            <a:lvl7pPr marL="3657509" indent="0">
              <a:buNone/>
              <a:defRPr sz="2133" b="1"/>
            </a:lvl7pPr>
            <a:lvl8pPr marL="4267093" indent="0">
              <a:buNone/>
              <a:defRPr sz="2133" b="1"/>
            </a:lvl8pPr>
            <a:lvl9pPr marL="4876678" indent="0">
              <a:buNone/>
              <a:defRPr sz="2133" b="1"/>
            </a:lvl9pPr>
          </a:lstStyle>
          <a:p>
            <a:pPr lvl="0"/>
            <a:r>
              <a:rPr lang="en-US"/>
              <a:t>Click to edit Master text styles</a:t>
            </a:r>
          </a:p>
        </p:txBody>
      </p:sp>
      <p:sp>
        <p:nvSpPr>
          <p:cNvPr id="4" name="Content Placeholder 3">
            <a:extLst>
              <a:ext uri="{FF2B5EF4-FFF2-40B4-BE49-F238E27FC236}">
                <a16:creationId xmlns="" xmlns:a16="http://schemas.microsoft.com/office/drawing/2014/main" id="{5FC82D9C-C5BF-5232-04DB-1A113AA8BBDF}"/>
              </a:ext>
            </a:extLst>
          </p:cNvPr>
          <p:cNvSpPr>
            <a:spLocks noGrp="1"/>
          </p:cNvSpPr>
          <p:nvPr>
            <p:ph sz="half" idx="2"/>
          </p:nvPr>
        </p:nvSpPr>
        <p:spPr>
          <a:xfrm>
            <a:off x="1121140" y="3340100"/>
            <a:ext cx="6885780" cy="4912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 xmlns:a16="http://schemas.microsoft.com/office/drawing/2014/main" id="{9496CB63-0E30-5EB4-5CC1-859ED5EDD2D3}"/>
              </a:ext>
            </a:extLst>
          </p:cNvPr>
          <p:cNvSpPr>
            <a:spLocks noGrp="1"/>
          </p:cNvSpPr>
          <p:nvPr>
            <p:ph type="body" sz="quarter" idx="3"/>
          </p:nvPr>
        </p:nvSpPr>
        <p:spPr>
          <a:xfrm>
            <a:off x="8240048" y="2241551"/>
            <a:ext cx="6919691" cy="1098549"/>
          </a:xfrm>
        </p:spPr>
        <p:txBody>
          <a:bodyPr anchor="b"/>
          <a:lstStyle>
            <a:lvl1pPr marL="0" indent="0">
              <a:buNone/>
              <a:defRPr sz="3200" b="1"/>
            </a:lvl1pPr>
            <a:lvl2pPr marL="609585" indent="0">
              <a:buNone/>
              <a:defRPr sz="2667" b="1"/>
            </a:lvl2pPr>
            <a:lvl3pPr marL="1219170" indent="0">
              <a:buNone/>
              <a:defRPr sz="2400" b="1"/>
            </a:lvl3pPr>
            <a:lvl4pPr marL="1828754" indent="0">
              <a:buNone/>
              <a:defRPr sz="2133" b="1"/>
            </a:lvl4pPr>
            <a:lvl5pPr marL="2438339" indent="0">
              <a:buNone/>
              <a:defRPr sz="2133" b="1"/>
            </a:lvl5pPr>
            <a:lvl6pPr marL="3047924" indent="0">
              <a:buNone/>
              <a:defRPr sz="2133" b="1"/>
            </a:lvl6pPr>
            <a:lvl7pPr marL="3657509" indent="0">
              <a:buNone/>
              <a:defRPr sz="2133" b="1"/>
            </a:lvl7pPr>
            <a:lvl8pPr marL="4267093" indent="0">
              <a:buNone/>
              <a:defRPr sz="2133" b="1"/>
            </a:lvl8pPr>
            <a:lvl9pPr marL="4876678" indent="0">
              <a:buNone/>
              <a:defRPr sz="2133" b="1"/>
            </a:lvl9pPr>
          </a:lstStyle>
          <a:p>
            <a:pPr lvl="0"/>
            <a:r>
              <a:rPr lang="en-US"/>
              <a:t>Click to edit Master text styles</a:t>
            </a:r>
          </a:p>
        </p:txBody>
      </p:sp>
      <p:sp>
        <p:nvSpPr>
          <p:cNvPr id="6" name="Content Placeholder 5">
            <a:extLst>
              <a:ext uri="{FF2B5EF4-FFF2-40B4-BE49-F238E27FC236}">
                <a16:creationId xmlns="" xmlns:a16="http://schemas.microsoft.com/office/drawing/2014/main" id="{CC0EDAE1-DE21-6E7C-9605-66A4E7F4D5C9}"/>
              </a:ext>
            </a:extLst>
          </p:cNvPr>
          <p:cNvSpPr>
            <a:spLocks noGrp="1"/>
          </p:cNvSpPr>
          <p:nvPr>
            <p:ph sz="quarter" idx="4"/>
          </p:nvPr>
        </p:nvSpPr>
        <p:spPr>
          <a:xfrm>
            <a:off x="8240048" y="3340100"/>
            <a:ext cx="6919691" cy="4912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 xmlns:a16="http://schemas.microsoft.com/office/drawing/2014/main" id="{E22599C1-1B4B-D08F-943A-9A3CFA1E2EC0}"/>
              </a:ext>
            </a:extLst>
          </p:cNvPr>
          <p:cNvSpPr>
            <a:spLocks noGrp="1"/>
          </p:cNvSpPr>
          <p:nvPr>
            <p:ph type="dt" sz="half" idx="10"/>
          </p:nvPr>
        </p:nvSpPr>
        <p:spPr/>
        <p:txBody>
          <a:bodyPr/>
          <a:lstStyle/>
          <a:p>
            <a:pPr>
              <a:defRPr/>
            </a:pPr>
            <a:endParaRPr lang="en-US"/>
          </a:p>
        </p:txBody>
      </p:sp>
      <p:sp>
        <p:nvSpPr>
          <p:cNvPr id="8" name="Footer Placeholder 7">
            <a:extLst>
              <a:ext uri="{FF2B5EF4-FFF2-40B4-BE49-F238E27FC236}">
                <a16:creationId xmlns="" xmlns:a16="http://schemas.microsoft.com/office/drawing/2014/main" id="{B29BD2A9-16B5-3D43-AA50-187D8014171C}"/>
              </a:ext>
            </a:extLst>
          </p:cNvPr>
          <p:cNvSpPr>
            <a:spLocks noGrp="1"/>
          </p:cNvSpPr>
          <p:nvPr>
            <p:ph type="ftr" sz="quarter" idx="11"/>
          </p:nvPr>
        </p:nvSpPr>
        <p:spPr/>
        <p:txBody>
          <a:bodyPr/>
          <a:lstStyle/>
          <a:p>
            <a:pPr>
              <a:defRPr/>
            </a:pPr>
            <a:endParaRPr lang="en-US"/>
          </a:p>
        </p:txBody>
      </p:sp>
      <p:sp>
        <p:nvSpPr>
          <p:cNvPr id="9" name="Slide Number Placeholder 8">
            <a:extLst>
              <a:ext uri="{FF2B5EF4-FFF2-40B4-BE49-F238E27FC236}">
                <a16:creationId xmlns="" xmlns:a16="http://schemas.microsoft.com/office/drawing/2014/main" id="{24A11856-5725-10D3-CF58-C0748DAD0944}"/>
              </a:ext>
            </a:extLst>
          </p:cNvPr>
          <p:cNvSpPr>
            <a:spLocks noGrp="1"/>
          </p:cNvSpPr>
          <p:nvPr>
            <p:ph type="sldNum" sz="quarter" idx="12"/>
          </p:nvPr>
        </p:nvSpPr>
        <p:spPr/>
        <p:txBody>
          <a:bodyPr/>
          <a:lstStyle/>
          <a:p>
            <a:pPr>
              <a:defRPr/>
            </a:pPr>
            <a:fld id="{8830A47B-B3AA-4408-B89E-78641CC5715A}" type="slidenum">
              <a:rPr lang="en-US" altLang="en-US" smtClean="0"/>
              <a:pPr>
                <a:defRPr/>
              </a:pPr>
              <a:t>‹#›</a:t>
            </a:fld>
            <a:endParaRPr lang="en-US" altLang="en-US"/>
          </a:p>
        </p:txBody>
      </p:sp>
    </p:spTree>
    <p:extLst>
      <p:ext uri="{BB962C8B-B14F-4D97-AF65-F5344CB8AC3E}">
        <p14:creationId xmlns:p14="http://schemas.microsoft.com/office/powerpoint/2010/main" val="5453350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19B1C9C8-4C58-780B-8F89-8610BEE66814}"/>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 xmlns:a16="http://schemas.microsoft.com/office/drawing/2014/main" id="{555F7F70-9514-D676-FDCD-349A7EF6FF9A}"/>
              </a:ext>
            </a:extLst>
          </p:cNvPr>
          <p:cNvSpPr>
            <a:spLocks noGrp="1"/>
          </p:cNvSpPr>
          <p:nvPr>
            <p:ph type="dt" sz="half" idx="10"/>
          </p:nvPr>
        </p:nvSpPr>
        <p:spPr/>
        <p:txBody>
          <a:bodyPr/>
          <a:lstStyle/>
          <a:p>
            <a:pPr>
              <a:defRPr/>
            </a:pPr>
            <a:endParaRPr lang="en-US"/>
          </a:p>
        </p:txBody>
      </p:sp>
      <p:sp>
        <p:nvSpPr>
          <p:cNvPr id="4" name="Footer Placeholder 3">
            <a:extLst>
              <a:ext uri="{FF2B5EF4-FFF2-40B4-BE49-F238E27FC236}">
                <a16:creationId xmlns="" xmlns:a16="http://schemas.microsoft.com/office/drawing/2014/main" id="{66C076A4-D455-E9E0-DEFD-1A10BFB27D9F}"/>
              </a:ext>
            </a:extLst>
          </p:cNvPr>
          <p:cNvSpPr>
            <a:spLocks noGrp="1"/>
          </p:cNvSpPr>
          <p:nvPr>
            <p:ph type="ftr" sz="quarter" idx="11"/>
          </p:nvPr>
        </p:nvSpPr>
        <p:spPr/>
        <p:txBody>
          <a:bodyPr/>
          <a:lstStyle/>
          <a:p>
            <a:pPr>
              <a:defRPr/>
            </a:pPr>
            <a:endParaRPr lang="en-US"/>
          </a:p>
        </p:txBody>
      </p:sp>
      <p:sp>
        <p:nvSpPr>
          <p:cNvPr id="5" name="Slide Number Placeholder 4">
            <a:extLst>
              <a:ext uri="{FF2B5EF4-FFF2-40B4-BE49-F238E27FC236}">
                <a16:creationId xmlns="" xmlns:a16="http://schemas.microsoft.com/office/drawing/2014/main" id="{F5B7D5E9-CE16-BA90-DDE6-E7FED8814730}"/>
              </a:ext>
            </a:extLst>
          </p:cNvPr>
          <p:cNvSpPr>
            <a:spLocks noGrp="1"/>
          </p:cNvSpPr>
          <p:nvPr>
            <p:ph type="sldNum" sz="quarter" idx="12"/>
          </p:nvPr>
        </p:nvSpPr>
        <p:spPr/>
        <p:txBody>
          <a:bodyPr/>
          <a:lstStyle/>
          <a:p>
            <a:pPr>
              <a:defRPr/>
            </a:pPr>
            <a:fld id="{58D8FA65-B14B-4883-88C7-F7A3A55E9A2F}" type="slidenum">
              <a:rPr lang="en-US" altLang="en-US" smtClean="0"/>
              <a:pPr>
                <a:defRPr/>
              </a:pPr>
              <a:t>‹#›</a:t>
            </a:fld>
            <a:endParaRPr lang="en-US" altLang="en-US"/>
          </a:p>
        </p:txBody>
      </p:sp>
    </p:spTree>
    <p:extLst>
      <p:ext uri="{BB962C8B-B14F-4D97-AF65-F5344CB8AC3E}">
        <p14:creationId xmlns:p14="http://schemas.microsoft.com/office/powerpoint/2010/main" val="128250884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 xmlns:a16="http://schemas.microsoft.com/office/drawing/2014/main" id="{53376066-69F7-EC0E-89BE-CA27B1C52E12}"/>
              </a:ext>
            </a:extLst>
          </p:cNvPr>
          <p:cNvSpPr>
            <a:spLocks noGrp="1"/>
          </p:cNvSpPr>
          <p:nvPr>
            <p:ph type="dt" sz="half" idx="10"/>
          </p:nvPr>
        </p:nvSpPr>
        <p:spPr/>
        <p:txBody>
          <a:bodyPr/>
          <a:lstStyle/>
          <a:p>
            <a:pPr>
              <a:defRPr/>
            </a:pPr>
            <a:endParaRPr lang="en-US"/>
          </a:p>
        </p:txBody>
      </p:sp>
      <p:sp>
        <p:nvSpPr>
          <p:cNvPr id="3" name="Footer Placeholder 2">
            <a:extLst>
              <a:ext uri="{FF2B5EF4-FFF2-40B4-BE49-F238E27FC236}">
                <a16:creationId xmlns="" xmlns:a16="http://schemas.microsoft.com/office/drawing/2014/main" id="{A61D4E7E-3F9B-3D9C-04CF-F95E6AC74A07}"/>
              </a:ext>
            </a:extLst>
          </p:cNvPr>
          <p:cNvSpPr>
            <a:spLocks noGrp="1"/>
          </p:cNvSpPr>
          <p:nvPr>
            <p:ph type="ftr" sz="quarter" idx="11"/>
          </p:nvPr>
        </p:nvSpPr>
        <p:spPr/>
        <p:txBody>
          <a:bodyPr/>
          <a:lstStyle/>
          <a:p>
            <a:pPr>
              <a:defRPr/>
            </a:pPr>
            <a:endParaRPr lang="en-US"/>
          </a:p>
        </p:txBody>
      </p:sp>
      <p:sp>
        <p:nvSpPr>
          <p:cNvPr id="4" name="Slide Number Placeholder 3">
            <a:extLst>
              <a:ext uri="{FF2B5EF4-FFF2-40B4-BE49-F238E27FC236}">
                <a16:creationId xmlns="" xmlns:a16="http://schemas.microsoft.com/office/drawing/2014/main" id="{B685900B-2E9D-34D7-D7B5-5DA7871C5DB7}"/>
              </a:ext>
            </a:extLst>
          </p:cNvPr>
          <p:cNvSpPr>
            <a:spLocks noGrp="1"/>
          </p:cNvSpPr>
          <p:nvPr>
            <p:ph type="sldNum" sz="quarter" idx="12"/>
          </p:nvPr>
        </p:nvSpPr>
        <p:spPr/>
        <p:txBody>
          <a:bodyPr/>
          <a:lstStyle/>
          <a:p>
            <a:pPr>
              <a:defRPr/>
            </a:pPr>
            <a:fld id="{C38BE4F5-A3A4-4A0F-A638-D990D725B4CA}" type="slidenum">
              <a:rPr lang="en-US" altLang="en-US" smtClean="0"/>
              <a:pPr>
                <a:defRPr/>
              </a:pPr>
              <a:t>‹#›</a:t>
            </a:fld>
            <a:endParaRPr lang="en-US" altLang="en-US"/>
          </a:p>
        </p:txBody>
      </p:sp>
    </p:spTree>
    <p:extLst>
      <p:ext uri="{BB962C8B-B14F-4D97-AF65-F5344CB8AC3E}">
        <p14:creationId xmlns:p14="http://schemas.microsoft.com/office/powerpoint/2010/main" val="7822639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759D5BA5-B0A1-0F22-EE74-F90E9D1C51FC}"/>
              </a:ext>
            </a:extLst>
          </p:cNvPr>
          <p:cNvSpPr>
            <a:spLocks noGrp="1"/>
          </p:cNvSpPr>
          <p:nvPr>
            <p:ph type="title"/>
          </p:nvPr>
        </p:nvSpPr>
        <p:spPr>
          <a:xfrm>
            <a:off x="1121140" y="609600"/>
            <a:ext cx="5249639" cy="2133600"/>
          </a:xfrm>
        </p:spPr>
        <p:txBody>
          <a:bodyPr anchor="b"/>
          <a:lstStyle>
            <a:lvl1pPr>
              <a:defRPr sz="4267"/>
            </a:lvl1pPr>
          </a:lstStyle>
          <a:p>
            <a:r>
              <a:rPr lang="en-US"/>
              <a:t>Click to edit Master title style</a:t>
            </a:r>
          </a:p>
        </p:txBody>
      </p:sp>
      <p:sp>
        <p:nvSpPr>
          <p:cNvPr id="3" name="Content Placeholder 2">
            <a:extLst>
              <a:ext uri="{FF2B5EF4-FFF2-40B4-BE49-F238E27FC236}">
                <a16:creationId xmlns="" xmlns:a16="http://schemas.microsoft.com/office/drawing/2014/main" id="{234253F8-EFE8-3E73-6379-780D54E75223}"/>
              </a:ext>
            </a:extLst>
          </p:cNvPr>
          <p:cNvSpPr>
            <a:spLocks noGrp="1"/>
          </p:cNvSpPr>
          <p:nvPr>
            <p:ph idx="1"/>
          </p:nvPr>
        </p:nvSpPr>
        <p:spPr>
          <a:xfrm>
            <a:off x="6919691" y="1316567"/>
            <a:ext cx="8240048" cy="6498167"/>
          </a:xfrm>
        </p:spPr>
        <p:txBody>
          <a:bodyPr/>
          <a:lstStyle>
            <a:lvl1pPr>
              <a:defRPr sz="4267"/>
            </a:lvl1pPr>
            <a:lvl2pPr>
              <a:defRPr sz="3733"/>
            </a:lvl2pPr>
            <a:lvl3pPr>
              <a:defRPr sz="3200"/>
            </a:lvl3pPr>
            <a:lvl4pPr>
              <a:defRPr sz="2667"/>
            </a:lvl4pPr>
            <a:lvl5pPr>
              <a:defRPr sz="2667"/>
            </a:lvl5pPr>
            <a:lvl6pPr>
              <a:defRPr sz="2667"/>
            </a:lvl6pPr>
            <a:lvl7pPr>
              <a:defRPr sz="2667"/>
            </a:lvl7pPr>
            <a:lvl8pPr>
              <a:defRPr sz="2667"/>
            </a:lvl8pPr>
            <a:lvl9pPr>
              <a:defRPr sz="2667"/>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 xmlns:a16="http://schemas.microsoft.com/office/drawing/2014/main" id="{7EABCC9E-9C90-27D5-CB49-36671FED2C1E}"/>
              </a:ext>
            </a:extLst>
          </p:cNvPr>
          <p:cNvSpPr>
            <a:spLocks noGrp="1"/>
          </p:cNvSpPr>
          <p:nvPr>
            <p:ph type="body" sz="half" idx="2"/>
          </p:nvPr>
        </p:nvSpPr>
        <p:spPr>
          <a:xfrm>
            <a:off x="1121140" y="2743200"/>
            <a:ext cx="5249639" cy="5082117"/>
          </a:xfrm>
        </p:spPr>
        <p:txBody>
          <a:bodyPr/>
          <a:lstStyle>
            <a:lvl1pPr marL="0" indent="0">
              <a:buNone/>
              <a:defRPr sz="2133"/>
            </a:lvl1pPr>
            <a:lvl2pPr marL="609585" indent="0">
              <a:buNone/>
              <a:defRPr sz="1867"/>
            </a:lvl2pPr>
            <a:lvl3pPr marL="1219170" indent="0">
              <a:buNone/>
              <a:defRPr sz="1600"/>
            </a:lvl3pPr>
            <a:lvl4pPr marL="1828754" indent="0">
              <a:buNone/>
              <a:defRPr sz="1333"/>
            </a:lvl4pPr>
            <a:lvl5pPr marL="2438339" indent="0">
              <a:buNone/>
              <a:defRPr sz="1333"/>
            </a:lvl5pPr>
            <a:lvl6pPr marL="3047924" indent="0">
              <a:buNone/>
              <a:defRPr sz="1333"/>
            </a:lvl6pPr>
            <a:lvl7pPr marL="3657509" indent="0">
              <a:buNone/>
              <a:defRPr sz="1333"/>
            </a:lvl7pPr>
            <a:lvl8pPr marL="4267093" indent="0">
              <a:buNone/>
              <a:defRPr sz="1333"/>
            </a:lvl8pPr>
            <a:lvl9pPr marL="4876678" indent="0">
              <a:buNone/>
              <a:defRPr sz="1333"/>
            </a:lvl9pPr>
          </a:lstStyle>
          <a:p>
            <a:pPr lvl="0"/>
            <a:r>
              <a:rPr lang="en-US"/>
              <a:t>Click to edit Master text styles</a:t>
            </a:r>
          </a:p>
        </p:txBody>
      </p:sp>
      <p:sp>
        <p:nvSpPr>
          <p:cNvPr id="5" name="Date Placeholder 4">
            <a:extLst>
              <a:ext uri="{FF2B5EF4-FFF2-40B4-BE49-F238E27FC236}">
                <a16:creationId xmlns="" xmlns:a16="http://schemas.microsoft.com/office/drawing/2014/main" id="{FD0E0054-C11B-6D64-1540-798BB46CBE03}"/>
              </a:ext>
            </a:extLst>
          </p:cNvPr>
          <p:cNvSpPr>
            <a:spLocks noGrp="1"/>
          </p:cNvSpPr>
          <p:nvPr>
            <p:ph type="dt" sz="half" idx="10"/>
          </p:nvPr>
        </p:nvSpPr>
        <p:spPr/>
        <p:txBody>
          <a:bodyPr/>
          <a:lstStyle/>
          <a:p>
            <a:pPr>
              <a:defRPr/>
            </a:pPr>
            <a:endParaRPr lang="en-US"/>
          </a:p>
        </p:txBody>
      </p:sp>
      <p:sp>
        <p:nvSpPr>
          <p:cNvPr id="6" name="Footer Placeholder 5">
            <a:extLst>
              <a:ext uri="{FF2B5EF4-FFF2-40B4-BE49-F238E27FC236}">
                <a16:creationId xmlns="" xmlns:a16="http://schemas.microsoft.com/office/drawing/2014/main" id="{7AA0999C-ABF8-0BC0-CC19-95E18FF9E739}"/>
              </a:ext>
            </a:extLst>
          </p:cNvPr>
          <p:cNvSpPr>
            <a:spLocks noGrp="1"/>
          </p:cNvSpPr>
          <p:nvPr>
            <p:ph type="ftr" sz="quarter" idx="11"/>
          </p:nvPr>
        </p:nvSpPr>
        <p:spPr/>
        <p:txBody>
          <a:bodyPr/>
          <a:lstStyle/>
          <a:p>
            <a:pPr>
              <a:defRPr/>
            </a:pPr>
            <a:endParaRPr lang="en-US"/>
          </a:p>
        </p:txBody>
      </p:sp>
      <p:sp>
        <p:nvSpPr>
          <p:cNvPr id="7" name="Slide Number Placeholder 6">
            <a:extLst>
              <a:ext uri="{FF2B5EF4-FFF2-40B4-BE49-F238E27FC236}">
                <a16:creationId xmlns="" xmlns:a16="http://schemas.microsoft.com/office/drawing/2014/main" id="{D8323853-5412-AC4D-8B28-CF590F6F4A60}"/>
              </a:ext>
            </a:extLst>
          </p:cNvPr>
          <p:cNvSpPr>
            <a:spLocks noGrp="1"/>
          </p:cNvSpPr>
          <p:nvPr>
            <p:ph type="sldNum" sz="quarter" idx="12"/>
          </p:nvPr>
        </p:nvSpPr>
        <p:spPr/>
        <p:txBody>
          <a:bodyPr/>
          <a:lstStyle/>
          <a:p>
            <a:pPr>
              <a:defRPr/>
            </a:pPr>
            <a:fld id="{0C99C05A-73D7-488D-87AE-9FA1D515BA90}" type="slidenum">
              <a:rPr lang="en-US" altLang="en-US" smtClean="0"/>
              <a:pPr>
                <a:defRPr/>
              </a:pPr>
              <a:t>‹#›</a:t>
            </a:fld>
            <a:endParaRPr lang="en-US" altLang="en-US"/>
          </a:p>
        </p:txBody>
      </p:sp>
    </p:spTree>
    <p:extLst>
      <p:ext uri="{BB962C8B-B14F-4D97-AF65-F5344CB8AC3E}">
        <p14:creationId xmlns:p14="http://schemas.microsoft.com/office/powerpoint/2010/main" val="422660061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AF27CA8E-9D54-68FA-DAE6-A5CDA1ABE710}"/>
              </a:ext>
            </a:extLst>
          </p:cNvPr>
          <p:cNvSpPr>
            <a:spLocks noGrp="1"/>
          </p:cNvSpPr>
          <p:nvPr>
            <p:ph type="title"/>
          </p:nvPr>
        </p:nvSpPr>
        <p:spPr>
          <a:xfrm>
            <a:off x="1121140" y="609600"/>
            <a:ext cx="5249639" cy="2133600"/>
          </a:xfrm>
        </p:spPr>
        <p:txBody>
          <a:bodyPr anchor="b"/>
          <a:lstStyle>
            <a:lvl1pPr>
              <a:defRPr sz="4267"/>
            </a:lvl1pPr>
          </a:lstStyle>
          <a:p>
            <a:r>
              <a:rPr lang="en-US"/>
              <a:t>Click to edit Master title style</a:t>
            </a:r>
          </a:p>
        </p:txBody>
      </p:sp>
      <p:sp>
        <p:nvSpPr>
          <p:cNvPr id="3" name="Picture Placeholder 2">
            <a:extLst>
              <a:ext uri="{FF2B5EF4-FFF2-40B4-BE49-F238E27FC236}">
                <a16:creationId xmlns="" xmlns:a16="http://schemas.microsoft.com/office/drawing/2014/main" id="{FC509D0B-72F3-F0A3-D1DC-DD9C72548BD0}"/>
              </a:ext>
            </a:extLst>
          </p:cNvPr>
          <p:cNvSpPr>
            <a:spLocks noGrp="1"/>
          </p:cNvSpPr>
          <p:nvPr>
            <p:ph type="pic" idx="1"/>
          </p:nvPr>
        </p:nvSpPr>
        <p:spPr>
          <a:xfrm>
            <a:off x="6919691" y="1316567"/>
            <a:ext cx="8240048" cy="6498167"/>
          </a:xfrm>
        </p:spPr>
        <p:txBody>
          <a:bodyPr/>
          <a:lstStyle>
            <a:lvl1pPr marL="0" indent="0">
              <a:buNone/>
              <a:defRPr sz="4267"/>
            </a:lvl1pPr>
            <a:lvl2pPr marL="609585" indent="0">
              <a:buNone/>
              <a:defRPr sz="3733"/>
            </a:lvl2pPr>
            <a:lvl3pPr marL="1219170" indent="0">
              <a:buNone/>
              <a:defRPr sz="3200"/>
            </a:lvl3pPr>
            <a:lvl4pPr marL="1828754" indent="0">
              <a:buNone/>
              <a:defRPr sz="2667"/>
            </a:lvl4pPr>
            <a:lvl5pPr marL="2438339" indent="0">
              <a:buNone/>
              <a:defRPr sz="2667"/>
            </a:lvl5pPr>
            <a:lvl6pPr marL="3047924" indent="0">
              <a:buNone/>
              <a:defRPr sz="2667"/>
            </a:lvl6pPr>
            <a:lvl7pPr marL="3657509" indent="0">
              <a:buNone/>
              <a:defRPr sz="2667"/>
            </a:lvl7pPr>
            <a:lvl8pPr marL="4267093" indent="0">
              <a:buNone/>
              <a:defRPr sz="2667"/>
            </a:lvl8pPr>
            <a:lvl9pPr marL="4876678" indent="0">
              <a:buNone/>
              <a:defRPr sz="2667"/>
            </a:lvl9pPr>
          </a:lstStyle>
          <a:p>
            <a:endParaRPr lang="en-US"/>
          </a:p>
        </p:txBody>
      </p:sp>
      <p:sp>
        <p:nvSpPr>
          <p:cNvPr id="4" name="Text Placeholder 3">
            <a:extLst>
              <a:ext uri="{FF2B5EF4-FFF2-40B4-BE49-F238E27FC236}">
                <a16:creationId xmlns="" xmlns:a16="http://schemas.microsoft.com/office/drawing/2014/main" id="{75F7964B-3608-2BA4-59CD-8914CB3DD5DE}"/>
              </a:ext>
            </a:extLst>
          </p:cNvPr>
          <p:cNvSpPr>
            <a:spLocks noGrp="1"/>
          </p:cNvSpPr>
          <p:nvPr>
            <p:ph type="body" sz="half" idx="2"/>
          </p:nvPr>
        </p:nvSpPr>
        <p:spPr>
          <a:xfrm>
            <a:off x="1121140" y="2743200"/>
            <a:ext cx="5249639" cy="5082117"/>
          </a:xfrm>
        </p:spPr>
        <p:txBody>
          <a:bodyPr/>
          <a:lstStyle>
            <a:lvl1pPr marL="0" indent="0">
              <a:buNone/>
              <a:defRPr sz="2133"/>
            </a:lvl1pPr>
            <a:lvl2pPr marL="609585" indent="0">
              <a:buNone/>
              <a:defRPr sz="1867"/>
            </a:lvl2pPr>
            <a:lvl3pPr marL="1219170" indent="0">
              <a:buNone/>
              <a:defRPr sz="1600"/>
            </a:lvl3pPr>
            <a:lvl4pPr marL="1828754" indent="0">
              <a:buNone/>
              <a:defRPr sz="1333"/>
            </a:lvl4pPr>
            <a:lvl5pPr marL="2438339" indent="0">
              <a:buNone/>
              <a:defRPr sz="1333"/>
            </a:lvl5pPr>
            <a:lvl6pPr marL="3047924" indent="0">
              <a:buNone/>
              <a:defRPr sz="1333"/>
            </a:lvl6pPr>
            <a:lvl7pPr marL="3657509" indent="0">
              <a:buNone/>
              <a:defRPr sz="1333"/>
            </a:lvl7pPr>
            <a:lvl8pPr marL="4267093" indent="0">
              <a:buNone/>
              <a:defRPr sz="1333"/>
            </a:lvl8pPr>
            <a:lvl9pPr marL="4876678" indent="0">
              <a:buNone/>
              <a:defRPr sz="1333"/>
            </a:lvl9pPr>
          </a:lstStyle>
          <a:p>
            <a:pPr lvl="0"/>
            <a:r>
              <a:rPr lang="en-US"/>
              <a:t>Click to edit Master text styles</a:t>
            </a:r>
          </a:p>
        </p:txBody>
      </p:sp>
      <p:sp>
        <p:nvSpPr>
          <p:cNvPr id="5" name="Date Placeholder 4">
            <a:extLst>
              <a:ext uri="{FF2B5EF4-FFF2-40B4-BE49-F238E27FC236}">
                <a16:creationId xmlns="" xmlns:a16="http://schemas.microsoft.com/office/drawing/2014/main" id="{8BF26DC6-A307-EEFE-1DF4-82826783E07C}"/>
              </a:ext>
            </a:extLst>
          </p:cNvPr>
          <p:cNvSpPr>
            <a:spLocks noGrp="1"/>
          </p:cNvSpPr>
          <p:nvPr>
            <p:ph type="dt" sz="half" idx="10"/>
          </p:nvPr>
        </p:nvSpPr>
        <p:spPr/>
        <p:txBody>
          <a:bodyPr/>
          <a:lstStyle/>
          <a:p>
            <a:pPr>
              <a:defRPr/>
            </a:pPr>
            <a:endParaRPr lang="en-US"/>
          </a:p>
        </p:txBody>
      </p:sp>
      <p:sp>
        <p:nvSpPr>
          <p:cNvPr id="6" name="Footer Placeholder 5">
            <a:extLst>
              <a:ext uri="{FF2B5EF4-FFF2-40B4-BE49-F238E27FC236}">
                <a16:creationId xmlns="" xmlns:a16="http://schemas.microsoft.com/office/drawing/2014/main" id="{D7B19980-5288-8385-5A08-0126465A1FB5}"/>
              </a:ext>
            </a:extLst>
          </p:cNvPr>
          <p:cNvSpPr>
            <a:spLocks noGrp="1"/>
          </p:cNvSpPr>
          <p:nvPr>
            <p:ph type="ftr" sz="quarter" idx="11"/>
          </p:nvPr>
        </p:nvSpPr>
        <p:spPr/>
        <p:txBody>
          <a:bodyPr/>
          <a:lstStyle/>
          <a:p>
            <a:pPr>
              <a:defRPr/>
            </a:pPr>
            <a:endParaRPr lang="en-US"/>
          </a:p>
        </p:txBody>
      </p:sp>
      <p:sp>
        <p:nvSpPr>
          <p:cNvPr id="7" name="Slide Number Placeholder 6">
            <a:extLst>
              <a:ext uri="{FF2B5EF4-FFF2-40B4-BE49-F238E27FC236}">
                <a16:creationId xmlns="" xmlns:a16="http://schemas.microsoft.com/office/drawing/2014/main" id="{079DF644-1E2C-FDCA-EB35-0ADF927A4937}"/>
              </a:ext>
            </a:extLst>
          </p:cNvPr>
          <p:cNvSpPr>
            <a:spLocks noGrp="1"/>
          </p:cNvSpPr>
          <p:nvPr>
            <p:ph type="sldNum" sz="quarter" idx="12"/>
          </p:nvPr>
        </p:nvSpPr>
        <p:spPr/>
        <p:txBody>
          <a:bodyPr/>
          <a:lstStyle/>
          <a:p>
            <a:pPr>
              <a:defRPr/>
            </a:pPr>
            <a:fld id="{72090DF4-68DF-4AAF-98F9-EB3836BAB8B4}" type="slidenum">
              <a:rPr lang="en-US" altLang="en-US" smtClean="0"/>
              <a:pPr>
                <a:defRPr/>
              </a:pPr>
              <a:t>‹#›</a:t>
            </a:fld>
            <a:endParaRPr lang="en-US" altLang="en-US"/>
          </a:p>
        </p:txBody>
      </p:sp>
    </p:spTree>
    <p:extLst>
      <p:ext uri="{BB962C8B-B14F-4D97-AF65-F5344CB8AC3E}">
        <p14:creationId xmlns:p14="http://schemas.microsoft.com/office/powerpoint/2010/main" val="202018289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 xmlns:a16="http://schemas.microsoft.com/office/drawing/2014/main" id="{79FF57F6-13BF-B884-705E-17191CDB42E2}"/>
              </a:ext>
            </a:extLst>
          </p:cNvPr>
          <p:cNvSpPr>
            <a:spLocks noGrp="1"/>
          </p:cNvSpPr>
          <p:nvPr>
            <p:ph type="title"/>
          </p:nvPr>
        </p:nvSpPr>
        <p:spPr>
          <a:xfrm>
            <a:off x="1119019" y="486834"/>
            <a:ext cx="14038600" cy="1767417"/>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 xmlns:a16="http://schemas.microsoft.com/office/drawing/2014/main" id="{576C1A3E-8215-DAD5-602B-FDC491C503DD}"/>
              </a:ext>
            </a:extLst>
          </p:cNvPr>
          <p:cNvSpPr>
            <a:spLocks noGrp="1"/>
          </p:cNvSpPr>
          <p:nvPr>
            <p:ph type="body" idx="1"/>
          </p:nvPr>
        </p:nvSpPr>
        <p:spPr>
          <a:xfrm>
            <a:off x="1119019" y="2434167"/>
            <a:ext cx="14038600" cy="580178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 xmlns:a16="http://schemas.microsoft.com/office/drawing/2014/main" id="{875AEDE3-1BE1-A771-E6C2-9378FE0BCF26}"/>
              </a:ext>
            </a:extLst>
          </p:cNvPr>
          <p:cNvSpPr>
            <a:spLocks noGrp="1"/>
          </p:cNvSpPr>
          <p:nvPr>
            <p:ph type="dt" sz="half" idx="2"/>
          </p:nvPr>
        </p:nvSpPr>
        <p:spPr>
          <a:xfrm>
            <a:off x="1119019" y="8475134"/>
            <a:ext cx="3662244" cy="486833"/>
          </a:xfrm>
          <a:prstGeom prst="rect">
            <a:avLst/>
          </a:prstGeom>
        </p:spPr>
        <p:txBody>
          <a:bodyPr vert="horz" lIns="91440" tIns="45720" rIns="91440" bIns="45720" rtlCol="0" anchor="ctr"/>
          <a:lstStyle>
            <a:lvl1pPr algn="l">
              <a:defRPr sz="1600">
                <a:solidFill>
                  <a:schemeClr val="tx1">
                    <a:tint val="75000"/>
                  </a:schemeClr>
                </a:solidFill>
              </a:defRPr>
            </a:lvl1pPr>
          </a:lstStyle>
          <a:p>
            <a:pPr>
              <a:defRPr/>
            </a:pPr>
            <a:endParaRPr lang="en-US"/>
          </a:p>
        </p:txBody>
      </p:sp>
      <p:sp>
        <p:nvSpPr>
          <p:cNvPr id="5" name="Footer Placeholder 4">
            <a:extLst>
              <a:ext uri="{FF2B5EF4-FFF2-40B4-BE49-F238E27FC236}">
                <a16:creationId xmlns="" xmlns:a16="http://schemas.microsoft.com/office/drawing/2014/main" id="{85A825D8-4B1A-1213-72BB-E5FFA10FE11B}"/>
              </a:ext>
            </a:extLst>
          </p:cNvPr>
          <p:cNvSpPr>
            <a:spLocks noGrp="1"/>
          </p:cNvSpPr>
          <p:nvPr>
            <p:ph type="ftr" sz="quarter" idx="3"/>
          </p:nvPr>
        </p:nvSpPr>
        <p:spPr>
          <a:xfrm>
            <a:off x="5391637" y="8475134"/>
            <a:ext cx="5493365" cy="486833"/>
          </a:xfrm>
          <a:prstGeom prst="rect">
            <a:avLst/>
          </a:prstGeom>
        </p:spPr>
        <p:txBody>
          <a:bodyPr vert="horz" lIns="91440" tIns="45720" rIns="91440" bIns="45720" rtlCol="0" anchor="ctr"/>
          <a:lstStyle>
            <a:lvl1pPr algn="ctr">
              <a:defRPr sz="1600">
                <a:solidFill>
                  <a:schemeClr val="tx1">
                    <a:tint val="75000"/>
                  </a:schemeClr>
                </a:solidFill>
              </a:defRPr>
            </a:lvl1pPr>
          </a:lstStyle>
          <a:p>
            <a:pPr>
              <a:defRPr/>
            </a:pPr>
            <a:endParaRPr lang="en-US"/>
          </a:p>
        </p:txBody>
      </p:sp>
      <p:sp>
        <p:nvSpPr>
          <p:cNvPr id="6" name="Slide Number Placeholder 5">
            <a:extLst>
              <a:ext uri="{FF2B5EF4-FFF2-40B4-BE49-F238E27FC236}">
                <a16:creationId xmlns="" xmlns:a16="http://schemas.microsoft.com/office/drawing/2014/main" id="{6D23DFF7-8303-01D5-CF81-0383CC3B004A}"/>
              </a:ext>
            </a:extLst>
          </p:cNvPr>
          <p:cNvSpPr>
            <a:spLocks noGrp="1"/>
          </p:cNvSpPr>
          <p:nvPr>
            <p:ph type="sldNum" sz="quarter" idx="4"/>
          </p:nvPr>
        </p:nvSpPr>
        <p:spPr>
          <a:xfrm>
            <a:off x="11495375" y="8475134"/>
            <a:ext cx="3662244" cy="486833"/>
          </a:xfrm>
          <a:prstGeom prst="rect">
            <a:avLst/>
          </a:prstGeom>
        </p:spPr>
        <p:txBody>
          <a:bodyPr vert="horz" lIns="91440" tIns="45720" rIns="91440" bIns="45720" rtlCol="0" anchor="ctr"/>
          <a:lstStyle>
            <a:lvl1pPr algn="r">
              <a:defRPr sz="1600">
                <a:solidFill>
                  <a:schemeClr val="tx1">
                    <a:tint val="75000"/>
                  </a:schemeClr>
                </a:solidFill>
              </a:defRPr>
            </a:lvl1pPr>
          </a:lstStyle>
          <a:p>
            <a:pPr>
              <a:defRPr/>
            </a:pPr>
            <a:fld id="{F4264759-E7CE-4A8C-955C-20DA2A50E45F}" type="slidenum">
              <a:rPr lang="en-US" altLang="en-US" smtClean="0"/>
              <a:pPr>
                <a:defRPr/>
              </a:pPr>
              <a:t>‹#›</a:t>
            </a:fld>
            <a:endParaRPr lang="en-US" altLang="en-US"/>
          </a:p>
        </p:txBody>
      </p:sp>
    </p:spTree>
    <p:extLst>
      <p:ext uri="{BB962C8B-B14F-4D97-AF65-F5344CB8AC3E}">
        <p14:creationId xmlns:p14="http://schemas.microsoft.com/office/powerpoint/2010/main" val="18875526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xStyles>
    <p:titleStyle>
      <a:lvl1pPr algn="l" defTabSz="1219170" rtl="0" eaLnBrk="1" latinLnBrk="0" hangingPunct="1">
        <a:lnSpc>
          <a:spcPct val="90000"/>
        </a:lnSpc>
        <a:spcBef>
          <a:spcPct val="0"/>
        </a:spcBef>
        <a:buNone/>
        <a:defRPr sz="5867" kern="1200">
          <a:solidFill>
            <a:schemeClr val="tx1"/>
          </a:solidFill>
          <a:latin typeface="+mj-lt"/>
          <a:ea typeface="+mj-ea"/>
          <a:cs typeface="+mj-cs"/>
        </a:defRPr>
      </a:lvl1pPr>
    </p:titleStyle>
    <p:bodyStyle>
      <a:lvl1pPr marL="304792" indent="-304792" algn="l" defTabSz="1219170" rtl="0" eaLnBrk="1" latinLnBrk="0" hangingPunct="1">
        <a:lnSpc>
          <a:spcPct val="90000"/>
        </a:lnSpc>
        <a:spcBef>
          <a:spcPts val="1333"/>
        </a:spcBef>
        <a:buFont typeface="Arial" panose="020B0604020202020204" pitchFamily="34" charset="0"/>
        <a:buChar char="•"/>
        <a:defRPr sz="3733" kern="1200">
          <a:solidFill>
            <a:schemeClr val="tx1"/>
          </a:solidFill>
          <a:latin typeface="+mn-lt"/>
          <a:ea typeface="+mn-ea"/>
          <a:cs typeface="+mn-cs"/>
        </a:defRPr>
      </a:lvl1pPr>
      <a:lvl2pPr marL="914377" indent="-304792" algn="l" defTabSz="1219170" rtl="0" eaLnBrk="1" latinLnBrk="0" hangingPunct="1">
        <a:lnSpc>
          <a:spcPct val="90000"/>
        </a:lnSpc>
        <a:spcBef>
          <a:spcPts val="667"/>
        </a:spcBef>
        <a:buFont typeface="Arial" panose="020B0604020202020204" pitchFamily="34" charset="0"/>
        <a:buChar char="•"/>
        <a:defRPr sz="3200" kern="1200">
          <a:solidFill>
            <a:schemeClr val="tx1"/>
          </a:solidFill>
          <a:latin typeface="+mn-lt"/>
          <a:ea typeface="+mn-ea"/>
          <a:cs typeface="+mn-cs"/>
        </a:defRPr>
      </a:lvl2pPr>
      <a:lvl3pPr marL="1523962" indent="-304792" algn="l" defTabSz="1219170" rtl="0" eaLnBrk="1" latinLnBrk="0" hangingPunct="1">
        <a:lnSpc>
          <a:spcPct val="90000"/>
        </a:lnSpc>
        <a:spcBef>
          <a:spcPts val="667"/>
        </a:spcBef>
        <a:buFont typeface="Arial" panose="020B0604020202020204" pitchFamily="34" charset="0"/>
        <a:buChar char="•"/>
        <a:defRPr sz="2667" kern="1200">
          <a:solidFill>
            <a:schemeClr val="tx1"/>
          </a:solidFill>
          <a:latin typeface="+mn-lt"/>
          <a:ea typeface="+mn-ea"/>
          <a:cs typeface="+mn-cs"/>
        </a:defRPr>
      </a:lvl3pPr>
      <a:lvl4pPr marL="2133547" indent="-304792" algn="l" defTabSz="1219170" rtl="0" eaLnBrk="1" latinLnBrk="0" hangingPunct="1">
        <a:lnSpc>
          <a:spcPct val="90000"/>
        </a:lnSpc>
        <a:spcBef>
          <a:spcPts val="667"/>
        </a:spcBef>
        <a:buFont typeface="Arial" panose="020B0604020202020204" pitchFamily="34" charset="0"/>
        <a:buChar char="•"/>
        <a:defRPr sz="2400" kern="1200">
          <a:solidFill>
            <a:schemeClr val="tx1"/>
          </a:solidFill>
          <a:latin typeface="+mn-lt"/>
          <a:ea typeface="+mn-ea"/>
          <a:cs typeface="+mn-cs"/>
        </a:defRPr>
      </a:lvl4pPr>
      <a:lvl5pPr marL="2743131" indent="-304792" algn="l" defTabSz="1219170" rtl="0" eaLnBrk="1" latinLnBrk="0" hangingPunct="1">
        <a:lnSpc>
          <a:spcPct val="90000"/>
        </a:lnSpc>
        <a:spcBef>
          <a:spcPts val="667"/>
        </a:spcBef>
        <a:buFont typeface="Arial" panose="020B0604020202020204" pitchFamily="34" charset="0"/>
        <a:buChar char="•"/>
        <a:defRPr sz="2400" kern="1200">
          <a:solidFill>
            <a:schemeClr val="tx1"/>
          </a:solidFill>
          <a:latin typeface="+mn-lt"/>
          <a:ea typeface="+mn-ea"/>
          <a:cs typeface="+mn-cs"/>
        </a:defRPr>
      </a:lvl5pPr>
      <a:lvl6pPr marL="3352716" indent="-304792" algn="l" defTabSz="1219170" rtl="0" eaLnBrk="1" latinLnBrk="0" hangingPunct="1">
        <a:lnSpc>
          <a:spcPct val="90000"/>
        </a:lnSpc>
        <a:spcBef>
          <a:spcPts val="667"/>
        </a:spcBef>
        <a:buFont typeface="Arial" panose="020B0604020202020204" pitchFamily="34" charset="0"/>
        <a:buChar char="•"/>
        <a:defRPr sz="2400" kern="1200">
          <a:solidFill>
            <a:schemeClr val="tx1"/>
          </a:solidFill>
          <a:latin typeface="+mn-lt"/>
          <a:ea typeface="+mn-ea"/>
          <a:cs typeface="+mn-cs"/>
        </a:defRPr>
      </a:lvl6pPr>
      <a:lvl7pPr marL="3962301" indent="-304792" algn="l" defTabSz="1219170" rtl="0" eaLnBrk="1" latinLnBrk="0" hangingPunct="1">
        <a:lnSpc>
          <a:spcPct val="90000"/>
        </a:lnSpc>
        <a:spcBef>
          <a:spcPts val="667"/>
        </a:spcBef>
        <a:buFont typeface="Arial" panose="020B0604020202020204" pitchFamily="34" charset="0"/>
        <a:buChar char="•"/>
        <a:defRPr sz="2400" kern="1200">
          <a:solidFill>
            <a:schemeClr val="tx1"/>
          </a:solidFill>
          <a:latin typeface="+mn-lt"/>
          <a:ea typeface="+mn-ea"/>
          <a:cs typeface="+mn-cs"/>
        </a:defRPr>
      </a:lvl7pPr>
      <a:lvl8pPr marL="4571886" indent="-304792" algn="l" defTabSz="1219170" rtl="0" eaLnBrk="1" latinLnBrk="0" hangingPunct="1">
        <a:lnSpc>
          <a:spcPct val="90000"/>
        </a:lnSpc>
        <a:spcBef>
          <a:spcPts val="667"/>
        </a:spcBef>
        <a:buFont typeface="Arial" panose="020B0604020202020204" pitchFamily="34" charset="0"/>
        <a:buChar char="•"/>
        <a:defRPr sz="2400" kern="1200">
          <a:solidFill>
            <a:schemeClr val="tx1"/>
          </a:solidFill>
          <a:latin typeface="+mn-lt"/>
          <a:ea typeface="+mn-ea"/>
          <a:cs typeface="+mn-cs"/>
        </a:defRPr>
      </a:lvl8pPr>
      <a:lvl9pPr marL="5181470" indent="-304792" algn="l" defTabSz="1219170" rtl="0" eaLnBrk="1" latinLnBrk="0" hangingPunct="1">
        <a:lnSpc>
          <a:spcPct val="90000"/>
        </a:lnSpc>
        <a:spcBef>
          <a:spcPts val="667"/>
        </a:spcBef>
        <a:buFont typeface="Arial" panose="020B0604020202020204" pitchFamily="34" charset="0"/>
        <a:buChar char="•"/>
        <a:defRPr sz="2400" kern="1200">
          <a:solidFill>
            <a:schemeClr val="tx1"/>
          </a:solidFill>
          <a:latin typeface="+mn-lt"/>
          <a:ea typeface="+mn-ea"/>
          <a:cs typeface="+mn-cs"/>
        </a:defRPr>
      </a:lvl9pPr>
    </p:bodyStyle>
    <p:otherStyle>
      <a:defPPr>
        <a:defRPr lang="en-US"/>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5.wmf"/><Relationship Id="rId3" Type="http://schemas.openxmlformats.org/officeDocument/2006/relationships/notesSlide" Target="../notesSlides/notesSlide1.xml"/><Relationship Id="rId7" Type="http://schemas.openxmlformats.org/officeDocument/2006/relationships/image" Target="../media/image4.wmf"/><Relationship Id="rId2" Type="http://schemas.openxmlformats.org/officeDocument/2006/relationships/slideLayout" Target="../slideLayouts/slideLayout1.xml"/><Relationship Id="rId1" Type="http://schemas.openxmlformats.org/officeDocument/2006/relationships/tags" Target="../tags/tag2.xml"/><Relationship Id="rId6" Type="http://schemas.openxmlformats.org/officeDocument/2006/relationships/image" Target="../media/image3.jpeg"/><Relationship Id="rId11" Type="http://schemas.openxmlformats.org/officeDocument/2006/relationships/image" Target="../media/image8.gif"/><Relationship Id="rId5" Type="http://schemas.openxmlformats.org/officeDocument/2006/relationships/image" Target="../media/image2.png"/><Relationship Id="rId10" Type="http://schemas.openxmlformats.org/officeDocument/2006/relationships/image" Target="../media/image7.wmf"/><Relationship Id="rId4" Type="http://schemas.openxmlformats.org/officeDocument/2006/relationships/image" Target="../media/image1.GIF"/><Relationship Id="rId9" Type="http://schemas.openxmlformats.org/officeDocument/2006/relationships/image" Target="../media/image6.wmf"/></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12.xml"/><Relationship Id="rId1" Type="http://schemas.openxmlformats.org/officeDocument/2006/relationships/tags" Target="../tags/tag3.xml"/></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2.xml"/><Relationship Id="rId1" Type="http://schemas.openxmlformats.org/officeDocument/2006/relationships/tags" Target="../tags/tag4.xml"/></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2.xml"/><Relationship Id="rId1" Type="http://schemas.openxmlformats.org/officeDocument/2006/relationships/tags" Target="../tags/tag5.xml"/></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2.xml"/><Relationship Id="rId1" Type="http://schemas.openxmlformats.org/officeDocument/2006/relationships/tags" Target="../tags/tag6.xml"/></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2.xml"/><Relationship Id="rId1" Type="http://schemas.openxmlformats.org/officeDocument/2006/relationships/tags" Target="../tags/tag7.xml"/></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2.xml"/><Relationship Id="rId1" Type="http://schemas.openxmlformats.org/officeDocument/2006/relationships/tags" Target="../tags/tag8.xml"/></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2.xml"/><Relationship Id="rId1" Type="http://schemas.openxmlformats.org/officeDocument/2006/relationships/tags" Target="../tags/tag9.xml"/></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9.xml"/><Relationship Id="rId2" Type="http://schemas.openxmlformats.org/officeDocument/2006/relationships/slideLayout" Target="../slideLayouts/slideLayout7.xml"/><Relationship Id="rId1" Type="http://schemas.openxmlformats.org/officeDocument/2006/relationships/tags" Target="../tags/tag10.xml"/><Relationship Id="rId4" Type="http://schemas.openxmlformats.org/officeDocument/2006/relationships/image" Target="../media/image9.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1" name="Picture 6" descr="Picture5"/>
          <p:cNvPicPr>
            <a:picLocks noChangeAspect="1"/>
          </p:cNvPicPr>
          <p:nvPr/>
        </p:nvPicPr>
        <p:blipFill>
          <a:blip r:embed="rId4"/>
          <a:stretch>
            <a:fillRect/>
          </a:stretch>
        </p:blipFill>
        <p:spPr>
          <a:xfrm>
            <a:off x="12809992" y="1533968"/>
            <a:ext cx="2133600" cy="1888068"/>
          </a:xfrm>
          <a:prstGeom prst="rect">
            <a:avLst/>
          </a:prstGeom>
          <a:noFill/>
          <a:ln w="9525">
            <a:noFill/>
          </a:ln>
        </p:spPr>
      </p:pic>
      <p:pic>
        <p:nvPicPr>
          <p:cNvPr id="2052" name="Picture 7" descr="Picture5"/>
          <p:cNvPicPr>
            <a:picLocks noChangeAspect="1"/>
          </p:cNvPicPr>
          <p:nvPr/>
        </p:nvPicPr>
        <p:blipFill>
          <a:blip r:embed="rId4"/>
          <a:stretch>
            <a:fillRect/>
          </a:stretch>
        </p:blipFill>
        <p:spPr>
          <a:xfrm>
            <a:off x="2192301" y="1558444"/>
            <a:ext cx="2133600" cy="1888068"/>
          </a:xfrm>
          <a:prstGeom prst="rect">
            <a:avLst/>
          </a:prstGeom>
          <a:noFill/>
          <a:ln w="9525">
            <a:noFill/>
          </a:ln>
        </p:spPr>
      </p:pic>
      <p:sp>
        <p:nvSpPr>
          <p:cNvPr id="140300" name="Text Box 12"/>
          <p:cNvSpPr txBox="1"/>
          <p:nvPr/>
        </p:nvSpPr>
        <p:spPr>
          <a:xfrm>
            <a:off x="4150520" y="4953001"/>
            <a:ext cx="7620000" cy="666786"/>
          </a:xfrm>
          <a:prstGeom prst="rect">
            <a:avLst/>
          </a:prstGeom>
          <a:noFill/>
          <a:ln w="9525">
            <a:noFill/>
          </a:ln>
        </p:spPr>
        <p:txBody>
          <a:bodyPr>
            <a:spAutoFit/>
          </a:bodyPr>
          <a:lstStyle/>
          <a:p>
            <a:pPr algn="ctr" eaLnBrk="1" hangingPunct="1"/>
            <a:r>
              <a:rPr lang="en-US" altLang="en-US" sz="3733" b="1" dirty="0">
                <a:solidFill>
                  <a:srgbClr val="9900FF"/>
                </a:solidFill>
                <a:latin typeface=".VnExoticH" pitchFamily="34" charset="0"/>
              </a:rPr>
              <a:t> </a:t>
            </a:r>
            <a:endParaRPr lang="en-US" altLang="en-US" sz="4267" b="1" dirty="0">
              <a:latin typeface="Arial" panose="020B0604020202020204" pitchFamily="34" charset="0"/>
            </a:endParaRPr>
          </a:p>
        </p:txBody>
      </p:sp>
      <p:sp>
        <p:nvSpPr>
          <p:cNvPr id="2055" name="Text Box 19"/>
          <p:cNvSpPr txBox="1"/>
          <p:nvPr/>
        </p:nvSpPr>
        <p:spPr>
          <a:xfrm>
            <a:off x="4887119" y="7145867"/>
            <a:ext cx="6502400" cy="748988"/>
          </a:xfrm>
          <a:prstGeom prst="rect">
            <a:avLst/>
          </a:prstGeom>
          <a:noFill/>
          <a:ln w="9525">
            <a:noFill/>
          </a:ln>
        </p:spPr>
        <p:txBody>
          <a:bodyPr>
            <a:spAutoFit/>
          </a:bodyPr>
          <a:lstStyle/>
          <a:p>
            <a:pPr eaLnBrk="1" hangingPunct="1">
              <a:spcBef>
                <a:spcPct val="50000"/>
              </a:spcBef>
            </a:pPr>
            <a:endParaRPr lang="en-US" altLang="en-US" sz="4267" b="1" dirty="0">
              <a:latin typeface="Arial" panose="020B0604020202020204" pitchFamily="34" charset="0"/>
            </a:endParaRPr>
          </a:p>
        </p:txBody>
      </p:sp>
      <p:sp>
        <p:nvSpPr>
          <p:cNvPr id="2057" name="WordArt 3"/>
          <p:cNvSpPr>
            <a:spLocks noTextEdit="1"/>
          </p:cNvSpPr>
          <p:nvPr/>
        </p:nvSpPr>
        <p:spPr>
          <a:xfrm>
            <a:off x="391992" y="3227448"/>
            <a:ext cx="15510683" cy="1788995"/>
          </a:xfrm>
          <a:prstGeom prst="rect">
            <a:avLst/>
          </a:prstGeom>
        </p:spPr>
        <p:txBody>
          <a:bodyPr wrap="none" fromWordArt="1">
            <a:prstTxWarp prst="textPlain">
              <a:avLst>
                <a:gd name="adj" fmla="val 49972"/>
              </a:avLst>
            </a:prstTxWarp>
            <a:normAutofit/>
          </a:bodyPr>
          <a:lstStyle/>
          <a:p>
            <a:pPr algn="ctr"/>
            <a:r>
              <a:rPr lang="en-US" sz="4267" b="1">
                <a:ln w="9525" cap="flat" cmpd="sng">
                  <a:solidFill>
                    <a:srgbClr val="FF0000"/>
                  </a:solidFill>
                  <a:prstDash val="solid"/>
                  <a:headEnd type="none" w="med" len="med"/>
                  <a:tailEnd type="none" w="med" len="med"/>
                </a:ln>
                <a:solidFill>
                  <a:srgbClr val="FF0000"/>
                </a:solidFill>
                <a:latin typeface="Times New Roman" panose="02020603050405020304" pitchFamily="18" charset="0"/>
                <a:ea typeface="Times New Roman" panose="02020603050405020304" pitchFamily="18" charset="0"/>
              </a:rPr>
              <a:t> </a:t>
            </a:r>
            <a:r>
              <a:rPr lang="vi-VN" sz="4400" b="1">
                <a:solidFill>
                  <a:srgbClr val="FF0000"/>
                </a:solidFill>
                <a:latin typeface="Times New Roman" pitchFamily="18" charset="0"/>
                <a:cs typeface="Times New Roman" pitchFamily="18" charset="0"/>
              </a:rPr>
              <a:t>ÔN TẬP </a:t>
            </a:r>
            <a:endParaRPr lang="en-US" sz="4400" b="1" smtClean="0">
              <a:solidFill>
                <a:srgbClr val="FF0000"/>
              </a:solidFill>
              <a:latin typeface="Times New Roman" pitchFamily="18" charset="0"/>
              <a:cs typeface="Times New Roman" pitchFamily="18" charset="0"/>
            </a:endParaRPr>
          </a:p>
          <a:p>
            <a:pPr algn="ctr"/>
            <a:r>
              <a:rPr lang="vi-VN" sz="4400" b="1" smtClean="0">
                <a:solidFill>
                  <a:srgbClr val="FF0000"/>
                </a:solidFill>
                <a:latin typeface="Times New Roman" pitchFamily="18" charset="0"/>
                <a:cs typeface="Times New Roman" pitchFamily="18" charset="0"/>
              </a:rPr>
              <a:t>GIỮA </a:t>
            </a:r>
            <a:r>
              <a:rPr lang="vi-VN" sz="4400" b="1">
                <a:solidFill>
                  <a:srgbClr val="FF0000"/>
                </a:solidFill>
                <a:latin typeface="Times New Roman" pitchFamily="18" charset="0"/>
                <a:cs typeface="Times New Roman" pitchFamily="18" charset="0"/>
              </a:rPr>
              <a:t>HỌC KÌ II</a:t>
            </a:r>
            <a:r>
              <a:rPr lang="en-US" sz="4400" b="1">
                <a:solidFill>
                  <a:srgbClr val="FF0000"/>
                </a:solidFill>
                <a:latin typeface="Times New Roman" pitchFamily="18" charset="0"/>
                <a:cs typeface="Times New Roman" pitchFamily="18" charset="0"/>
              </a:rPr>
              <a:t> (T1,2)</a:t>
            </a:r>
            <a:endParaRPr lang="en-US" sz="4267" b="1">
              <a:ln w="9525" cap="flat" cmpd="sng">
                <a:solidFill>
                  <a:srgbClr val="FF0000"/>
                </a:solidFill>
                <a:prstDash val="solid"/>
                <a:headEnd type="none" w="med" len="med"/>
                <a:tailEnd type="none" w="med" len="med"/>
              </a:ln>
              <a:solidFill>
                <a:srgbClr val="FF0000"/>
              </a:solidFill>
              <a:latin typeface="Times New Roman" panose="02020603050405020304" pitchFamily="18" charset="0"/>
              <a:ea typeface="Times New Roman" panose="02020603050405020304" pitchFamily="18" charset="0"/>
            </a:endParaRPr>
          </a:p>
        </p:txBody>
      </p:sp>
      <p:pic>
        <p:nvPicPr>
          <p:cNvPr id="2058" name="Picture 5" descr="Bauernbar"/>
          <p:cNvPicPr>
            <a:picLocks noChangeAspect="1"/>
          </p:cNvPicPr>
          <p:nvPr/>
        </p:nvPicPr>
        <p:blipFill>
          <a:blip r:embed="rId5"/>
          <a:stretch>
            <a:fillRect/>
          </a:stretch>
        </p:blipFill>
        <p:spPr>
          <a:xfrm>
            <a:off x="120275" y="8604250"/>
            <a:ext cx="16135961" cy="539753"/>
          </a:xfrm>
          <a:prstGeom prst="rect">
            <a:avLst/>
          </a:prstGeom>
          <a:noFill/>
          <a:ln w="9525">
            <a:noFill/>
          </a:ln>
        </p:spPr>
      </p:pic>
      <p:sp>
        <p:nvSpPr>
          <p:cNvPr id="2059" name="Rectangle 36"/>
          <p:cNvSpPr/>
          <p:nvPr/>
        </p:nvSpPr>
        <p:spPr>
          <a:xfrm>
            <a:off x="10319" y="33867"/>
            <a:ext cx="16256000" cy="9110133"/>
          </a:xfrm>
          <a:prstGeom prst="rect">
            <a:avLst/>
          </a:prstGeom>
          <a:noFill/>
          <a:ln w="57150" cap="flat" cmpd="sng">
            <a:pattFill prst="sphere">
              <a:fgClr>
                <a:srgbClr val="0000FF"/>
              </a:fgClr>
              <a:bgClr>
                <a:srgbClr val="FF0000"/>
              </a:bgClr>
            </a:pattFill>
            <a:prstDash val="solid"/>
            <a:miter/>
            <a:headEnd type="none" w="med" len="med"/>
            <a:tailEnd type="none" w="med" len="med"/>
          </a:ln>
        </p:spPr>
        <p:txBody>
          <a:bodyPr wrap="none" anchor="ctr" anchorCtr="0"/>
          <a:lstStyle/>
          <a:p>
            <a:pPr eaLnBrk="1" hangingPunct="1"/>
            <a:endParaRPr lang="vi-VN" altLang="en-US" sz="2400" dirty="0">
              <a:latin typeface="Arial" panose="020B0604020202020204" pitchFamily="34" charset="0"/>
            </a:endParaRPr>
          </a:p>
        </p:txBody>
      </p:sp>
      <p:pic>
        <p:nvPicPr>
          <p:cNvPr id="17" name="Picture 7" descr="Picture5"/>
          <p:cNvPicPr>
            <a:picLocks noChangeAspect="1"/>
          </p:cNvPicPr>
          <p:nvPr/>
        </p:nvPicPr>
        <p:blipFill>
          <a:blip r:embed="rId4"/>
          <a:stretch>
            <a:fillRect/>
          </a:stretch>
        </p:blipFill>
        <p:spPr>
          <a:xfrm>
            <a:off x="12303919" y="6341532"/>
            <a:ext cx="2133600" cy="1888068"/>
          </a:xfrm>
          <a:prstGeom prst="rect">
            <a:avLst/>
          </a:prstGeom>
          <a:noFill/>
          <a:ln w="9525">
            <a:noFill/>
          </a:ln>
        </p:spPr>
      </p:pic>
      <p:pic>
        <p:nvPicPr>
          <p:cNvPr id="18" name="Picture 7" descr="Picture5"/>
          <p:cNvPicPr>
            <a:picLocks noChangeAspect="1"/>
          </p:cNvPicPr>
          <p:nvPr/>
        </p:nvPicPr>
        <p:blipFill>
          <a:blip r:embed="rId4"/>
          <a:stretch>
            <a:fillRect/>
          </a:stretch>
        </p:blipFill>
        <p:spPr>
          <a:xfrm>
            <a:off x="731219" y="7115541"/>
            <a:ext cx="2133600" cy="1888068"/>
          </a:xfrm>
          <a:prstGeom prst="rect">
            <a:avLst/>
          </a:prstGeom>
          <a:noFill/>
          <a:ln w="9525">
            <a:noFill/>
          </a:ln>
        </p:spPr>
      </p:pic>
      <p:grpSp>
        <p:nvGrpSpPr>
          <p:cNvPr id="20" name="Group 19"/>
          <p:cNvGrpSpPr/>
          <p:nvPr/>
        </p:nvGrpSpPr>
        <p:grpSpPr bwMode="auto">
          <a:xfrm>
            <a:off x="6753173" y="1247441"/>
            <a:ext cx="2363452" cy="1405911"/>
            <a:chOff x="5225" y="9335"/>
            <a:chExt cx="2520" cy="1750"/>
          </a:xfrm>
        </p:grpSpPr>
        <p:sp>
          <p:nvSpPr>
            <p:cNvPr id="21" name="AutoShape 27" descr="2"/>
            <p:cNvSpPr>
              <a:spLocks noChangeArrowheads="1"/>
            </p:cNvSpPr>
            <p:nvPr/>
          </p:nvSpPr>
          <p:spPr bwMode="auto">
            <a:xfrm>
              <a:off x="5225" y="10186"/>
              <a:ext cx="2520" cy="899"/>
            </a:xfrm>
            <a:prstGeom prst="wave">
              <a:avLst>
                <a:gd name="adj1" fmla="val 20644"/>
                <a:gd name="adj2" fmla="val 0"/>
              </a:avLst>
            </a:prstGeom>
            <a:blipFill dpi="0" rotWithShape="0">
              <a:blip r:embed="rId6"/>
              <a:srcRect/>
              <a:stretch>
                <a:fillRect/>
              </a:stretch>
            </a:blipFill>
            <a:ln>
              <a:noFill/>
            </a:ln>
            <a:effectLst>
              <a:outerShdw dist="107763" dir="2700000" algn="ctr" rotWithShape="0">
                <a:srgbClr val="C0C0C0"/>
              </a:outerShdw>
            </a:effectLst>
            <a:extLst>
              <a:ext uri="{91240B29-F687-4F45-9708-019B960494DF}">
                <a14:hiddenLine xmlns:a14="http://schemas.microsoft.com/office/drawing/2010/main" w="9525">
                  <a:solidFill>
                    <a:srgbClr val="000000"/>
                  </a:solidFill>
                  <a:round/>
                </a14:hiddenLine>
              </a:ext>
            </a:extLst>
          </p:spPr>
          <p:txBody>
            <a:bodyPr lIns="121913" tIns="60958" rIns="121913" bIns="60958"/>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eaLnBrk="0" hangingPunct="0">
                <a:defRPr/>
              </a:pPr>
              <a:endParaRPr lang="en-US" sz="2400">
                <a:cs typeface="Arial" panose="020B0604020202020204" pitchFamily="34" charset="0"/>
              </a:endParaRPr>
            </a:p>
          </p:txBody>
        </p:sp>
        <p:pic>
          <p:nvPicPr>
            <p:cNvPr id="22" name="Picture 21" descr="cosmoS"/>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6302" y="9335"/>
              <a:ext cx="1080" cy="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3" name="Picture 22" descr="BOOK2"/>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6014" y="10122"/>
              <a:ext cx="1260" cy="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4" name="Picture 23" descr="BOOK1"/>
            <p:cNvPicPr>
              <a:picLocks noChangeAspect="1" noChangeArrowheads="1"/>
            </p:cNvPicPr>
            <p:nvPr/>
          </p:nvPicPr>
          <p:blipFill>
            <a:blip r:embed="rId9" cstate="print">
              <a:extLst>
                <a:ext uri="{28A0092B-C50C-407E-A947-70E740481C1C}">
                  <a14:useLocalDpi xmlns:a14="http://schemas.microsoft.com/office/drawing/2010/main" val="0"/>
                </a:ext>
              </a:extLst>
            </a:blip>
            <a:srcRect/>
            <a:stretch>
              <a:fillRect/>
            </a:stretch>
          </p:blipFill>
          <p:spPr bwMode="auto">
            <a:xfrm>
              <a:off x="5842" y="9848"/>
              <a:ext cx="1635" cy="7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5" name="Picture 24" descr="QUILLPEN"/>
            <p:cNvPicPr>
              <a:picLocks noChangeAspect="1" noChangeArrowheads="1"/>
            </p:cNvPicPr>
            <p:nvPr/>
          </p:nvPicPr>
          <p:blipFill>
            <a:blip r:embed="rId10" cstate="print">
              <a:extLst>
                <a:ext uri="{28A0092B-C50C-407E-A947-70E740481C1C}">
                  <a14:useLocalDpi xmlns:a14="http://schemas.microsoft.com/office/drawing/2010/main" val="0"/>
                </a:ext>
              </a:extLst>
            </a:blip>
            <a:srcRect/>
            <a:stretch>
              <a:fillRect/>
            </a:stretch>
          </p:blipFill>
          <p:spPr bwMode="auto">
            <a:xfrm>
              <a:off x="5615" y="9336"/>
              <a:ext cx="702" cy="13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6" name="Text Box 22"/>
            <p:cNvSpPr txBox="1">
              <a:spLocks noChangeArrowheads="1"/>
            </p:cNvSpPr>
            <p:nvPr/>
          </p:nvSpPr>
          <p:spPr bwMode="auto">
            <a:xfrm>
              <a:off x="5867" y="9897"/>
              <a:ext cx="900" cy="5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21913" tIns="60958" rIns="121913" bIns="60958"/>
            <a:lstStyle>
              <a:lvl1pPr eaLnBrk="0" hangingPunct="0">
                <a:defRPr sz="2800">
                  <a:solidFill>
                    <a:schemeClr val="tx2"/>
                  </a:solidFill>
                  <a:latin typeface="Arial" panose="020B0604020202020204" pitchFamily="34" charset="0"/>
                  <a:cs typeface="Arial" panose="020B0604020202020204" pitchFamily="34" charset="0"/>
                </a:defRPr>
              </a:lvl1pPr>
              <a:lvl2pPr marL="742950" indent="-285750" eaLnBrk="0" hangingPunct="0">
                <a:defRPr sz="2800">
                  <a:solidFill>
                    <a:schemeClr val="tx2"/>
                  </a:solidFill>
                  <a:latin typeface="Arial" panose="020B0604020202020204" pitchFamily="34" charset="0"/>
                  <a:cs typeface="Arial" panose="020B0604020202020204" pitchFamily="34" charset="0"/>
                </a:defRPr>
              </a:lvl2pPr>
              <a:lvl3pPr marL="1143000" indent="-228600" eaLnBrk="0" hangingPunct="0">
                <a:defRPr sz="2800">
                  <a:solidFill>
                    <a:schemeClr val="tx2"/>
                  </a:solidFill>
                  <a:latin typeface="Arial" panose="020B0604020202020204" pitchFamily="34" charset="0"/>
                  <a:cs typeface="Arial" panose="020B0604020202020204" pitchFamily="34" charset="0"/>
                </a:defRPr>
              </a:lvl3pPr>
              <a:lvl4pPr marL="1600200" indent="-228600" eaLnBrk="0" hangingPunct="0">
                <a:defRPr sz="2800">
                  <a:solidFill>
                    <a:schemeClr val="tx2"/>
                  </a:solidFill>
                  <a:latin typeface="Arial" panose="020B0604020202020204" pitchFamily="34" charset="0"/>
                  <a:cs typeface="Arial" panose="020B0604020202020204" pitchFamily="34" charset="0"/>
                </a:defRPr>
              </a:lvl4pPr>
              <a:lvl5pPr marL="2057400" indent="-228600" eaLnBrk="0" hangingPunct="0">
                <a:defRPr sz="2800">
                  <a:solidFill>
                    <a:schemeClr val="tx2"/>
                  </a:solidFill>
                  <a:latin typeface="Arial" panose="020B0604020202020204" pitchFamily="34" charset="0"/>
                  <a:cs typeface="Arial" panose="020B0604020202020204" pitchFamily="34" charset="0"/>
                </a:defRPr>
              </a:lvl5pPr>
              <a:lvl6pPr marL="2514600" indent="-228600" eaLnBrk="0" fontAlgn="base" hangingPunct="0">
                <a:lnSpc>
                  <a:spcPct val="90000"/>
                </a:lnSpc>
                <a:spcBef>
                  <a:spcPct val="20000"/>
                </a:spcBef>
                <a:spcAft>
                  <a:spcPct val="0"/>
                </a:spcAft>
                <a:defRPr sz="2800">
                  <a:solidFill>
                    <a:schemeClr val="tx2"/>
                  </a:solidFill>
                  <a:latin typeface="Arial" panose="020B0604020202020204" pitchFamily="34" charset="0"/>
                  <a:cs typeface="Arial" panose="020B0604020202020204" pitchFamily="34" charset="0"/>
                </a:defRPr>
              </a:lvl6pPr>
              <a:lvl7pPr marL="2971800" indent="-228600" eaLnBrk="0" fontAlgn="base" hangingPunct="0">
                <a:lnSpc>
                  <a:spcPct val="90000"/>
                </a:lnSpc>
                <a:spcBef>
                  <a:spcPct val="20000"/>
                </a:spcBef>
                <a:spcAft>
                  <a:spcPct val="0"/>
                </a:spcAft>
                <a:defRPr sz="2800">
                  <a:solidFill>
                    <a:schemeClr val="tx2"/>
                  </a:solidFill>
                  <a:latin typeface="Arial" panose="020B0604020202020204" pitchFamily="34" charset="0"/>
                  <a:cs typeface="Arial" panose="020B0604020202020204" pitchFamily="34" charset="0"/>
                </a:defRPr>
              </a:lvl7pPr>
              <a:lvl8pPr marL="3429000" indent="-228600" eaLnBrk="0" fontAlgn="base" hangingPunct="0">
                <a:lnSpc>
                  <a:spcPct val="90000"/>
                </a:lnSpc>
                <a:spcBef>
                  <a:spcPct val="20000"/>
                </a:spcBef>
                <a:spcAft>
                  <a:spcPct val="0"/>
                </a:spcAft>
                <a:defRPr sz="2800">
                  <a:solidFill>
                    <a:schemeClr val="tx2"/>
                  </a:solidFill>
                  <a:latin typeface="Arial" panose="020B0604020202020204" pitchFamily="34" charset="0"/>
                  <a:cs typeface="Arial" panose="020B0604020202020204" pitchFamily="34" charset="0"/>
                </a:defRPr>
              </a:lvl8pPr>
              <a:lvl9pPr marL="3886200" indent="-228600" eaLnBrk="0" fontAlgn="base" hangingPunct="0">
                <a:lnSpc>
                  <a:spcPct val="90000"/>
                </a:lnSpc>
                <a:spcBef>
                  <a:spcPct val="20000"/>
                </a:spcBef>
                <a:spcAft>
                  <a:spcPct val="0"/>
                </a:spcAft>
                <a:defRPr sz="2800">
                  <a:solidFill>
                    <a:schemeClr val="tx2"/>
                  </a:solidFill>
                  <a:latin typeface="Arial" panose="020B0604020202020204" pitchFamily="34" charset="0"/>
                  <a:cs typeface="Arial" panose="020B0604020202020204" pitchFamily="34" charset="0"/>
                </a:defRPr>
              </a:lvl9pPr>
            </a:lstStyle>
            <a:p>
              <a:pPr algn="ctr" eaLnBrk="1" hangingPunct="1"/>
              <a:r>
                <a:rPr lang="en-US" sz="1067" b="1">
                  <a:solidFill>
                    <a:schemeClr val="tx1"/>
                  </a:solidFill>
                  <a:latin typeface="VnBangkok"/>
                  <a:cs typeface="Times New Roman" panose="02020603050405020304" pitchFamily="18" charset="0"/>
                </a:rPr>
                <a:t> </a:t>
              </a:r>
              <a:endParaRPr lang="en-US" sz="6400">
                <a:solidFill>
                  <a:schemeClr val="tx1"/>
                </a:solidFill>
                <a:latin typeface="Calibri" panose="020F0502020204030204" pitchFamily="34" charset="0"/>
                <a:cs typeface="Times New Roman" panose="02020603050405020304" pitchFamily="18" charset="0"/>
              </a:endParaRPr>
            </a:p>
          </p:txBody>
        </p:sp>
        <p:sp>
          <p:nvSpPr>
            <p:cNvPr id="27" name="Text Box 21"/>
            <p:cNvSpPr txBox="1">
              <a:spLocks noChangeArrowheads="1"/>
            </p:cNvSpPr>
            <p:nvPr/>
          </p:nvSpPr>
          <p:spPr bwMode="auto">
            <a:xfrm>
              <a:off x="6665" y="9863"/>
              <a:ext cx="577" cy="37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21913" tIns="60958" rIns="121913" bIns="60958"/>
            <a:lstStyle>
              <a:lvl1pPr eaLnBrk="0" hangingPunct="0">
                <a:defRPr sz="2800">
                  <a:solidFill>
                    <a:schemeClr val="tx2"/>
                  </a:solidFill>
                  <a:latin typeface="Arial" panose="020B0604020202020204" pitchFamily="34" charset="0"/>
                  <a:cs typeface="Arial" panose="020B0604020202020204" pitchFamily="34" charset="0"/>
                </a:defRPr>
              </a:lvl1pPr>
              <a:lvl2pPr marL="742950" indent="-285750" eaLnBrk="0" hangingPunct="0">
                <a:defRPr sz="2800">
                  <a:solidFill>
                    <a:schemeClr val="tx2"/>
                  </a:solidFill>
                  <a:latin typeface="Arial" panose="020B0604020202020204" pitchFamily="34" charset="0"/>
                  <a:cs typeface="Arial" panose="020B0604020202020204" pitchFamily="34" charset="0"/>
                </a:defRPr>
              </a:lvl2pPr>
              <a:lvl3pPr marL="1143000" indent="-228600" eaLnBrk="0" hangingPunct="0">
                <a:defRPr sz="2800">
                  <a:solidFill>
                    <a:schemeClr val="tx2"/>
                  </a:solidFill>
                  <a:latin typeface="Arial" panose="020B0604020202020204" pitchFamily="34" charset="0"/>
                  <a:cs typeface="Arial" panose="020B0604020202020204" pitchFamily="34" charset="0"/>
                </a:defRPr>
              </a:lvl3pPr>
              <a:lvl4pPr marL="1600200" indent="-228600" eaLnBrk="0" hangingPunct="0">
                <a:defRPr sz="2800">
                  <a:solidFill>
                    <a:schemeClr val="tx2"/>
                  </a:solidFill>
                  <a:latin typeface="Arial" panose="020B0604020202020204" pitchFamily="34" charset="0"/>
                  <a:cs typeface="Arial" panose="020B0604020202020204" pitchFamily="34" charset="0"/>
                </a:defRPr>
              </a:lvl4pPr>
              <a:lvl5pPr marL="2057400" indent="-228600" eaLnBrk="0" hangingPunct="0">
                <a:defRPr sz="2800">
                  <a:solidFill>
                    <a:schemeClr val="tx2"/>
                  </a:solidFill>
                  <a:latin typeface="Arial" panose="020B0604020202020204" pitchFamily="34" charset="0"/>
                  <a:cs typeface="Arial" panose="020B0604020202020204" pitchFamily="34" charset="0"/>
                </a:defRPr>
              </a:lvl5pPr>
              <a:lvl6pPr marL="2514600" indent="-228600" eaLnBrk="0" fontAlgn="base" hangingPunct="0">
                <a:lnSpc>
                  <a:spcPct val="90000"/>
                </a:lnSpc>
                <a:spcBef>
                  <a:spcPct val="20000"/>
                </a:spcBef>
                <a:spcAft>
                  <a:spcPct val="0"/>
                </a:spcAft>
                <a:defRPr sz="2800">
                  <a:solidFill>
                    <a:schemeClr val="tx2"/>
                  </a:solidFill>
                  <a:latin typeface="Arial" panose="020B0604020202020204" pitchFamily="34" charset="0"/>
                  <a:cs typeface="Arial" panose="020B0604020202020204" pitchFamily="34" charset="0"/>
                </a:defRPr>
              </a:lvl6pPr>
              <a:lvl7pPr marL="2971800" indent="-228600" eaLnBrk="0" fontAlgn="base" hangingPunct="0">
                <a:lnSpc>
                  <a:spcPct val="90000"/>
                </a:lnSpc>
                <a:spcBef>
                  <a:spcPct val="20000"/>
                </a:spcBef>
                <a:spcAft>
                  <a:spcPct val="0"/>
                </a:spcAft>
                <a:defRPr sz="2800">
                  <a:solidFill>
                    <a:schemeClr val="tx2"/>
                  </a:solidFill>
                  <a:latin typeface="Arial" panose="020B0604020202020204" pitchFamily="34" charset="0"/>
                  <a:cs typeface="Arial" panose="020B0604020202020204" pitchFamily="34" charset="0"/>
                </a:defRPr>
              </a:lvl7pPr>
              <a:lvl8pPr marL="3429000" indent="-228600" eaLnBrk="0" fontAlgn="base" hangingPunct="0">
                <a:lnSpc>
                  <a:spcPct val="90000"/>
                </a:lnSpc>
                <a:spcBef>
                  <a:spcPct val="20000"/>
                </a:spcBef>
                <a:spcAft>
                  <a:spcPct val="0"/>
                </a:spcAft>
                <a:defRPr sz="2800">
                  <a:solidFill>
                    <a:schemeClr val="tx2"/>
                  </a:solidFill>
                  <a:latin typeface="Arial" panose="020B0604020202020204" pitchFamily="34" charset="0"/>
                  <a:cs typeface="Arial" panose="020B0604020202020204" pitchFamily="34" charset="0"/>
                </a:defRPr>
              </a:lvl8pPr>
              <a:lvl9pPr marL="3886200" indent="-228600" eaLnBrk="0" fontAlgn="base" hangingPunct="0">
                <a:lnSpc>
                  <a:spcPct val="90000"/>
                </a:lnSpc>
                <a:spcBef>
                  <a:spcPct val="20000"/>
                </a:spcBef>
                <a:spcAft>
                  <a:spcPct val="0"/>
                </a:spcAft>
                <a:defRPr sz="2800">
                  <a:solidFill>
                    <a:schemeClr val="tx2"/>
                  </a:solidFill>
                  <a:latin typeface="Arial" panose="020B0604020202020204" pitchFamily="34" charset="0"/>
                  <a:cs typeface="Arial" panose="020B0604020202020204" pitchFamily="34" charset="0"/>
                </a:defRPr>
              </a:lvl9pPr>
            </a:lstStyle>
            <a:p>
              <a:pPr algn="ctr" eaLnBrk="1" hangingPunct="1"/>
              <a:endParaRPr lang="en-US" sz="6400">
                <a:solidFill>
                  <a:schemeClr val="tx1"/>
                </a:solidFill>
                <a:latin typeface="Calibri" panose="020F0502020204030204" pitchFamily="34" charset="0"/>
              </a:endParaRPr>
            </a:p>
          </p:txBody>
        </p:sp>
        <p:sp>
          <p:nvSpPr>
            <p:cNvPr id="28" name="WordArt 20"/>
            <p:cNvSpPr>
              <a:spLocks noChangeArrowheads="1" noChangeShapeType="1" noTextEdit="1"/>
            </p:cNvSpPr>
            <p:nvPr/>
          </p:nvSpPr>
          <p:spPr bwMode="auto">
            <a:xfrm rot="1334491">
              <a:off x="6130" y="10696"/>
              <a:ext cx="600" cy="125"/>
            </a:xfrm>
            <a:prstGeom prst="rect">
              <a:avLst/>
            </a:prstGeom>
            <a:extLst>
              <a:ext uri="{91240B29-F687-4F45-9708-019B960494DF}">
                <a14:hiddenLine xmlns:a14="http://schemas.microsoft.com/office/drawing/2010/main" w="9525">
                  <a:solidFill>
                    <a:srgbClr val="000000"/>
                  </a:solidFill>
                  <a:round/>
                </a14:hiddenLine>
              </a:ext>
            </a:extLst>
          </p:spPr>
          <p:txBody>
            <a:bodyPr wrap="none" fromWordArt="1">
              <a:prstTxWarp prst="textPlain">
                <a:avLst>
                  <a:gd name="adj" fmla="val 59282"/>
                </a:avLst>
              </a:prstTxWarp>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2400" b="1" kern="10">
                  <a:solidFill>
                    <a:srgbClr val="FFFFFF"/>
                  </a:solidFill>
                  <a:latin typeface="VNbritannic"/>
                </a:rPr>
                <a:t>NÀM </a:t>
              </a:r>
            </a:p>
          </p:txBody>
        </p:sp>
        <p:sp>
          <p:nvSpPr>
            <p:cNvPr id="29" name="Text Box 19"/>
            <p:cNvSpPr txBox="1">
              <a:spLocks noChangeArrowheads="1"/>
            </p:cNvSpPr>
            <p:nvPr/>
          </p:nvSpPr>
          <p:spPr bwMode="auto">
            <a:xfrm>
              <a:off x="6623" y="10049"/>
              <a:ext cx="720" cy="5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21913" tIns="60958" rIns="121913" bIns="60958"/>
            <a:lstStyle>
              <a:lvl1pPr eaLnBrk="0" hangingPunct="0">
                <a:defRPr sz="2800">
                  <a:solidFill>
                    <a:schemeClr val="tx2"/>
                  </a:solidFill>
                  <a:latin typeface="Arial" panose="020B0604020202020204" pitchFamily="34" charset="0"/>
                  <a:cs typeface="Arial" panose="020B0604020202020204" pitchFamily="34" charset="0"/>
                </a:defRPr>
              </a:lvl1pPr>
              <a:lvl2pPr marL="742950" indent="-285750" eaLnBrk="0" hangingPunct="0">
                <a:defRPr sz="2800">
                  <a:solidFill>
                    <a:schemeClr val="tx2"/>
                  </a:solidFill>
                  <a:latin typeface="Arial" panose="020B0604020202020204" pitchFamily="34" charset="0"/>
                  <a:cs typeface="Arial" panose="020B0604020202020204" pitchFamily="34" charset="0"/>
                </a:defRPr>
              </a:lvl2pPr>
              <a:lvl3pPr marL="1143000" indent="-228600" eaLnBrk="0" hangingPunct="0">
                <a:defRPr sz="2800">
                  <a:solidFill>
                    <a:schemeClr val="tx2"/>
                  </a:solidFill>
                  <a:latin typeface="Arial" panose="020B0604020202020204" pitchFamily="34" charset="0"/>
                  <a:cs typeface="Arial" panose="020B0604020202020204" pitchFamily="34" charset="0"/>
                </a:defRPr>
              </a:lvl3pPr>
              <a:lvl4pPr marL="1600200" indent="-228600" eaLnBrk="0" hangingPunct="0">
                <a:defRPr sz="2800">
                  <a:solidFill>
                    <a:schemeClr val="tx2"/>
                  </a:solidFill>
                  <a:latin typeface="Arial" panose="020B0604020202020204" pitchFamily="34" charset="0"/>
                  <a:cs typeface="Arial" panose="020B0604020202020204" pitchFamily="34" charset="0"/>
                </a:defRPr>
              </a:lvl4pPr>
              <a:lvl5pPr marL="2057400" indent="-228600" eaLnBrk="0" hangingPunct="0">
                <a:defRPr sz="2800">
                  <a:solidFill>
                    <a:schemeClr val="tx2"/>
                  </a:solidFill>
                  <a:latin typeface="Arial" panose="020B0604020202020204" pitchFamily="34" charset="0"/>
                  <a:cs typeface="Arial" panose="020B0604020202020204" pitchFamily="34" charset="0"/>
                </a:defRPr>
              </a:lvl5pPr>
              <a:lvl6pPr marL="2514600" indent="-228600" eaLnBrk="0" fontAlgn="base" hangingPunct="0">
                <a:lnSpc>
                  <a:spcPct val="90000"/>
                </a:lnSpc>
                <a:spcBef>
                  <a:spcPct val="20000"/>
                </a:spcBef>
                <a:spcAft>
                  <a:spcPct val="0"/>
                </a:spcAft>
                <a:defRPr sz="2800">
                  <a:solidFill>
                    <a:schemeClr val="tx2"/>
                  </a:solidFill>
                  <a:latin typeface="Arial" panose="020B0604020202020204" pitchFamily="34" charset="0"/>
                  <a:cs typeface="Arial" panose="020B0604020202020204" pitchFamily="34" charset="0"/>
                </a:defRPr>
              </a:lvl6pPr>
              <a:lvl7pPr marL="2971800" indent="-228600" eaLnBrk="0" fontAlgn="base" hangingPunct="0">
                <a:lnSpc>
                  <a:spcPct val="90000"/>
                </a:lnSpc>
                <a:spcBef>
                  <a:spcPct val="20000"/>
                </a:spcBef>
                <a:spcAft>
                  <a:spcPct val="0"/>
                </a:spcAft>
                <a:defRPr sz="2800">
                  <a:solidFill>
                    <a:schemeClr val="tx2"/>
                  </a:solidFill>
                  <a:latin typeface="Arial" panose="020B0604020202020204" pitchFamily="34" charset="0"/>
                  <a:cs typeface="Arial" panose="020B0604020202020204" pitchFamily="34" charset="0"/>
                </a:defRPr>
              </a:lvl7pPr>
              <a:lvl8pPr marL="3429000" indent="-228600" eaLnBrk="0" fontAlgn="base" hangingPunct="0">
                <a:lnSpc>
                  <a:spcPct val="90000"/>
                </a:lnSpc>
                <a:spcBef>
                  <a:spcPct val="20000"/>
                </a:spcBef>
                <a:spcAft>
                  <a:spcPct val="0"/>
                </a:spcAft>
                <a:defRPr sz="2800">
                  <a:solidFill>
                    <a:schemeClr val="tx2"/>
                  </a:solidFill>
                  <a:latin typeface="Arial" panose="020B0604020202020204" pitchFamily="34" charset="0"/>
                  <a:cs typeface="Arial" panose="020B0604020202020204" pitchFamily="34" charset="0"/>
                </a:defRPr>
              </a:lvl8pPr>
              <a:lvl9pPr marL="3886200" indent="-228600" eaLnBrk="0" fontAlgn="base" hangingPunct="0">
                <a:lnSpc>
                  <a:spcPct val="90000"/>
                </a:lnSpc>
                <a:spcBef>
                  <a:spcPct val="20000"/>
                </a:spcBef>
                <a:spcAft>
                  <a:spcPct val="0"/>
                </a:spcAft>
                <a:defRPr sz="2800">
                  <a:solidFill>
                    <a:schemeClr val="tx2"/>
                  </a:solidFill>
                  <a:latin typeface="Arial" panose="020B0604020202020204" pitchFamily="34" charset="0"/>
                  <a:cs typeface="Arial" panose="020B0604020202020204" pitchFamily="34" charset="0"/>
                </a:defRPr>
              </a:lvl9pPr>
            </a:lstStyle>
            <a:p>
              <a:pPr algn="ctr" eaLnBrk="1" hangingPunct="1"/>
              <a:endParaRPr lang="en-US" sz="6400">
                <a:solidFill>
                  <a:schemeClr val="tx1"/>
                </a:solidFill>
                <a:latin typeface="Calibri" panose="020F0502020204030204" pitchFamily="34" charset="0"/>
              </a:endParaRPr>
            </a:p>
          </p:txBody>
        </p:sp>
      </p:grpSp>
      <p:pic>
        <p:nvPicPr>
          <p:cNvPr id="4" name="Picture 54" descr="Bellcoll">
            <a:extLst>
              <a:ext uri="{FF2B5EF4-FFF2-40B4-BE49-F238E27FC236}">
                <a16:creationId xmlns="" xmlns:a16="http://schemas.microsoft.com/office/drawing/2014/main" id="{3BCA23A0-7086-EE1A-5E3D-D62880B8D993}"/>
              </a:ext>
            </a:extLst>
          </p:cNvPr>
          <p:cNvPicPr>
            <a:picLocks noChangeAspect="1" noChangeArrowheads="1" noCrop="1"/>
          </p:cNvPicPr>
          <p:nvPr/>
        </p:nvPicPr>
        <p:blipFill>
          <a:blip r:embed="rId11">
            <a:extLst>
              <a:ext uri="{28A0092B-C50C-407E-A947-70E740481C1C}">
                <a14:useLocalDpi xmlns:a14="http://schemas.microsoft.com/office/drawing/2010/main" val="0"/>
              </a:ext>
            </a:extLst>
          </a:blip>
          <a:srcRect/>
          <a:stretch>
            <a:fillRect/>
          </a:stretch>
        </p:blipFill>
        <p:spPr bwMode="auto">
          <a:xfrm>
            <a:off x="120275" y="-61346"/>
            <a:ext cx="1727200" cy="1828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55" descr="Bellcoll">
            <a:extLst>
              <a:ext uri="{FF2B5EF4-FFF2-40B4-BE49-F238E27FC236}">
                <a16:creationId xmlns="" xmlns:a16="http://schemas.microsoft.com/office/drawing/2014/main" id="{089D77CC-C4D4-5FD4-F9C6-FE00D9F319CF}"/>
              </a:ext>
            </a:extLst>
          </p:cNvPr>
          <p:cNvPicPr>
            <a:picLocks noChangeAspect="1" noChangeArrowheads="1" noCrop="1"/>
          </p:cNvPicPr>
          <p:nvPr/>
        </p:nvPicPr>
        <p:blipFill>
          <a:blip r:embed="rId11">
            <a:extLst>
              <a:ext uri="{28A0092B-C50C-407E-A947-70E740481C1C}">
                <a14:useLocalDpi xmlns:a14="http://schemas.microsoft.com/office/drawing/2010/main" val="0"/>
              </a:ext>
            </a:extLst>
          </a:blip>
          <a:srcRect/>
          <a:stretch>
            <a:fillRect/>
          </a:stretch>
        </p:blipFill>
        <p:spPr bwMode="auto">
          <a:xfrm>
            <a:off x="14529037" y="0"/>
            <a:ext cx="1727200" cy="1828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AutoShape 5">
            <a:extLst>
              <a:ext uri="{FF2B5EF4-FFF2-40B4-BE49-F238E27FC236}">
                <a16:creationId xmlns="" xmlns:a16="http://schemas.microsoft.com/office/drawing/2014/main" id="{FE8F2055-D394-1115-5E47-86C62A978D66}"/>
              </a:ext>
            </a:extLst>
          </p:cNvPr>
          <p:cNvSpPr>
            <a:spLocks noChangeArrowheads="1"/>
          </p:cNvSpPr>
          <p:nvPr/>
        </p:nvSpPr>
        <p:spPr bwMode="auto">
          <a:xfrm>
            <a:off x="7380269" y="3535291"/>
            <a:ext cx="571500" cy="787058"/>
          </a:xfrm>
          <a:prstGeom prst="irregularSeal1">
            <a:avLst/>
          </a:prstGeom>
          <a:gradFill rotWithShape="1">
            <a:gsLst>
              <a:gs pos="0">
                <a:srgbClr val="E6F8A6">
                  <a:alpha val="62000"/>
                </a:srgbClr>
              </a:gs>
              <a:gs pos="100000">
                <a:srgbClr val="FF0066"/>
              </a:gs>
            </a:gsLst>
            <a:lin ang="540000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defRPr>
            </a:lvl9pPr>
          </a:lstStyle>
          <a:p>
            <a:pPr fontAlgn="base">
              <a:spcBef>
                <a:spcPct val="0"/>
              </a:spcBef>
              <a:spcAft>
                <a:spcPct val="0"/>
              </a:spcAft>
              <a:defRPr/>
            </a:pPr>
            <a:endParaRPr lang="vi-VN" altLang="en-US" sz="3200" b="1">
              <a:solidFill>
                <a:srgbClr val="000000"/>
              </a:solidFill>
              <a:latin typeface="Times New Roman" panose="02020603050405020304" pitchFamily="18" charset="0"/>
              <a:cs typeface="Times New Roman" panose="02020603050405020304" pitchFamily="18" charset="0"/>
            </a:endParaRPr>
          </a:p>
        </p:txBody>
      </p:sp>
      <p:sp>
        <p:nvSpPr>
          <p:cNvPr id="7" name="AutoShape 17">
            <a:extLst>
              <a:ext uri="{FF2B5EF4-FFF2-40B4-BE49-F238E27FC236}">
                <a16:creationId xmlns="" xmlns:a16="http://schemas.microsoft.com/office/drawing/2014/main" id="{3B42B18F-5D95-B361-3F1B-5B0A11C9FF96}"/>
              </a:ext>
            </a:extLst>
          </p:cNvPr>
          <p:cNvSpPr>
            <a:spLocks noChangeArrowheads="1"/>
          </p:cNvSpPr>
          <p:nvPr/>
        </p:nvSpPr>
        <p:spPr bwMode="auto">
          <a:xfrm>
            <a:off x="11592721" y="2734733"/>
            <a:ext cx="3131684" cy="719668"/>
          </a:xfrm>
          <a:prstGeom prst="star4">
            <a:avLst>
              <a:gd name="adj" fmla="val 0"/>
            </a:avLst>
          </a:prstGeom>
          <a:gradFill rotWithShape="1">
            <a:gsLst>
              <a:gs pos="0">
                <a:srgbClr val="000082"/>
              </a:gs>
              <a:gs pos="100000">
                <a:srgbClr val="FF8200"/>
              </a:gs>
            </a:gsLst>
            <a:path path="shape">
              <a:fillToRect l="50000" t="50000" r="50000" b="50000"/>
            </a:path>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defRPr>
            </a:lvl9pPr>
          </a:lstStyle>
          <a:p>
            <a:pPr fontAlgn="base">
              <a:spcBef>
                <a:spcPct val="0"/>
              </a:spcBef>
              <a:spcAft>
                <a:spcPct val="0"/>
              </a:spcAft>
              <a:defRPr/>
            </a:pPr>
            <a:endParaRPr lang="vi-VN" altLang="en-US" sz="3200" b="1">
              <a:solidFill>
                <a:srgbClr val="000000"/>
              </a:solidFill>
              <a:latin typeface="Times New Roman" panose="02020603050405020304" pitchFamily="18" charset="0"/>
              <a:cs typeface="Times New Roman" panose="02020603050405020304" pitchFamily="18" charset="0"/>
            </a:endParaRPr>
          </a:p>
        </p:txBody>
      </p:sp>
      <p:sp>
        <p:nvSpPr>
          <p:cNvPr id="8" name="AutoShape 18">
            <a:extLst>
              <a:ext uri="{FF2B5EF4-FFF2-40B4-BE49-F238E27FC236}">
                <a16:creationId xmlns="" xmlns:a16="http://schemas.microsoft.com/office/drawing/2014/main" id="{2771EDB4-429C-B3A8-FF70-0F2C63E6562E}"/>
              </a:ext>
            </a:extLst>
          </p:cNvPr>
          <p:cNvSpPr>
            <a:spLocks noChangeArrowheads="1"/>
          </p:cNvSpPr>
          <p:nvPr/>
        </p:nvSpPr>
        <p:spPr bwMode="auto">
          <a:xfrm>
            <a:off x="391992" y="3550964"/>
            <a:ext cx="812800" cy="914400"/>
          </a:xfrm>
          <a:prstGeom prst="star5">
            <a:avLst/>
          </a:prstGeom>
          <a:gradFill rotWithShape="1">
            <a:gsLst>
              <a:gs pos="0">
                <a:srgbClr val="1907FD"/>
              </a:gs>
              <a:gs pos="100000">
                <a:schemeClr val="bg1"/>
              </a:gs>
            </a:gsLst>
            <a:path path="shape">
              <a:fillToRect l="50000" t="50000" r="50000" b="50000"/>
            </a:path>
          </a:gradFill>
          <a:ln w="9525">
            <a:noFill/>
            <a:miter lim="800000"/>
            <a:headEnd/>
            <a:tailEnd/>
          </a:ln>
          <a:effectLst/>
        </p:spPr>
        <p:txBody>
          <a:bodyPr wrap="none" anchor="ctr"/>
          <a:lstStyle/>
          <a:p>
            <a:pPr fontAlgn="base">
              <a:spcBef>
                <a:spcPct val="0"/>
              </a:spcBef>
              <a:spcAft>
                <a:spcPct val="0"/>
              </a:spcAft>
              <a:defRPr/>
            </a:pPr>
            <a:endParaRPr lang="en-US" sz="3200" b="1">
              <a:solidFill>
                <a:srgbClr val="000000"/>
              </a:solidFill>
              <a:latin typeface="Times New Roman" pitchFamily="18" charset="0"/>
              <a:cs typeface="Times New Roman" pitchFamily="18" charset="0"/>
            </a:endParaRPr>
          </a:p>
        </p:txBody>
      </p:sp>
      <p:sp>
        <p:nvSpPr>
          <p:cNvPr id="9" name="AutoShape 21">
            <a:extLst>
              <a:ext uri="{FF2B5EF4-FFF2-40B4-BE49-F238E27FC236}">
                <a16:creationId xmlns="" xmlns:a16="http://schemas.microsoft.com/office/drawing/2014/main" id="{20264CFB-CD26-5AA3-C89D-91D75349AB36}"/>
              </a:ext>
            </a:extLst>
          </p:cNvPr>
          <p:cNvSpPr>
            <a:spLocks noChangeArrowheads="1"/>
          </p:cNvSpPr>
          <p:nvPr/>
        </p:nvSpPr>
        <p:spPr bwMode="auto">
          <a:xfrm>
            <a:off x="2448722" y="5274733"/>
            <a:ext cx="658284" cy="719668"/>
          </a:xfrm>
          <a:prstGeom prst="star4">
            <a:avLst>
              <a:gd name="adj" fmla="val 12500"/>
            </a:avLst>
          </a:prstGeom>
          <a:gradFill rotWithShape="1">
            <a:gsLst>
              <a:gs pos="0">
                <a:srgbClr val="06E81C"/>
              </a:gs>
              <a:gs pos="100000">
                <a:srgbClr val="FF8200"/>
              </a:gs>
            </a:gsLst>
            <a:path path="shape">
              <a:fillToRect l="50000" t="50000" r="50000" b="50000"/>
            </a:path>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defRPr>
            </a:lvl9pPr>
          </a:lstStyle>
          <a:p>
            <a:pPr fontAlgn="base">
              <a:spcBef>
                <a:spcPct val="0"/>
              </a:spcBef>
              <a:spcAft>
                <a:spcPct val="0"/>
              </a:spcAft>
              <a:defRPr/>
            </a:pPr>
            <a:endParaRPr lang="vi-VN" altLang="en-US" sz="3200" b="1">
              <a:solidFill>
                <a:srgbClr val="000000"/>
              </a:solidFill>
              <a:latin typeface="Times New Roman" panose="02020603050405020304" pitchFamily="18" charset="0"/>
              <a:cs typeface="Times New Roman" panose="02020603050405020304" pitchFamily="18" charset="0"/>
            </a:endParaRPr>
          </a:p>
        </p:txBody>
      </p:sp>
      <p:sp>
        <p:nvSpPr>
          <p:cNvPr id="10" name="AutoShape 23">
            <a:extLst>
              <a:ext uri="{FF2B5EF4-FFF2-40B4-BE49-F238E27FC236}">
                <a16:creationId xmlns="" xmlns:a16="http://schemas.microsoft.com/office/drawing/2014/main" id="{59923D22-9920-C62F-6C34-DB0BA7E99924}"/>
              </a:ext>
            </a:extLst>
          </p:cNvPr>
          <p:cNvSpPr>
            <a:spLocks noChangeArrowheads="1"/>
          </p:cNvSpPr>
          <p:nvPr/>
        </p:nvSpPr>
        <p:spPr bwMode="auto">
          <a:xfrm>
            <a:off x="11694322" y="4258737"/>
            <a:ext cx="537634" cy="522818"/>
          </a:xfrm>
          <a:prstGeom prst="star5">
            <a:avLst/>
          </a:prstGeom>
          <a:gradFill rotWithShape="1">
            <a:gsLst>
              <a:gs pos="0">
                <a:srgbClr val="FF0000"/>
              </a:gs>
              <a:gs pos="100000">
                <a:srgbClr val="FFFF00"/>
              </a:gs>
            </a:gsLst>
            <a:path path="shape">
              <a:fillToRect l="50000" t="50000" r="50000" b="50000"/>
            </a:path>
          </a:gradFill>
          <a:ln w="9525">
            <a:noFill/>
            <a:miter lim="800000"/>
            <a:headEnd/>
            <a:tailEnd/>
          </a:ln>
          <a:effectLst/>
        </p:spPr>
        <p:txBody>
          <a:bodyPr wrap="none" anchor="ctr"/>
          <a:lstStyle/>
          <a:p>
            <a:pPr fontAlgn="base">
              <a:spcBef>
                <a:spcPct val="0"/>
              </a:spcBef>
              <a:spcAft>
                <a:spcPct val="0"/>
              </a:spcAft>
              <a:defRPr/>
            </a:pPr>
            <a:endParaRPr lang="en-US" sz="3200" b="1">
              <a:solidFill>
                <a:srgbClr val="000000"/>
              </a:solidFill>
              <a:latin typeface="Times New Roman" pitchFamily="18" charset="0"/>
              <a:cs typeface="Times New Roman" pitchFamily="18" charset="0"/>
            </a:endParaRPr>
          </a:p>
        </p:txBody>
      </p:sp>
    </p:spTree>
    <p:custDataLst>
      <p:tags r:id="rId1"/>
    </p:custDataLst>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8" presetClass="entr" presetSubtype="16" repeatCount="indefinite" fill="hold" grpId="0" nodeType="withEffect">
                                  <p:stCondLst>
                                    <p:cond delay="0"/>
                                  </p:stCondLst>
                                  <p:iterate type="lt">
                                    <p:tmPct val="0"/>
                                  </p:iterate>
                                  <p:childTnLst>
                                    <p:set>
                                      <p:cBhvr>
                                        <p:cTn id="6" dur="1" fill="hold">
                                          <p:stCondLst>
                                            <p:cond delay="0"/>
                                          </p:stCondLst>
                                        </p:cTn>
                                        <p:tgtEl>
                                          <p:spTgt spid="140300"/>
                                        </p:tgtEl>
                                        <p:attrNameLst>
                                          <p:attrName>style.visibility</p:attrName>
                                        </p:attrNameLst>
                                      </p:cBhvr>
                                      <p:to>
                                        <p:strVal val="visible"/>
                                      </p:to>
                                    </p:set>
                                    <p:animEffect transition="in" filter="diamond(in)">
                                      <p:cBhvr>
                                        <p:cTn id="7" dur="2000"/>
                                        <p:tgtEl>
                                          <p:spTgt spid="140300"/>
                                        </p:tgtEl>
                                      </p:cBhvr>
                                    </p:animEffect>
                                  </p:childTnLst>
                                </p:cTn>
                              </p:par>
                              <p:par>
                                <p:cTn id="8" presetID="23" presetClass="entr" presetSubtype="528" repeatCount="indefinite" fill="hold" grpId="0" nodeType="withEffect">
                                  <p:stCondLst>
                                    <p:cond delay="500"/>
                                  </p:stCondLst>
                                  <p:childTnLst>
                                    <p:set>
                                      <p:cBhvr>
                                        <p:cTn id="9" dur="1" fill="hold">
                                          <p:stCondLst>
                                            <p:cond delay="0"/>
                                          </p:stCondLst>
                                        </p:cTn>
                                        <p:tgtEl>
                                          <p:spTgt spid="6"/>
                                        </p:tgtEl>
                                        <p:attrNameLst>
                                          <p:attrName>style.visibility</p:attrName>
                                        </p:attrNameLst>
                                      </p:cBhvr>
                                      <p:to>
                                        <p:strVal val="visible"/>
                                      </p:to>
                                    </p:set>
                                    <p:anim calcmode="lin" valueType="num">
                                      <p:cBhvr>
                                        <p:cTn id="10" dur="2000" fill="hold"/>
                                        <p:tgtEl>
                                          <p:spTgt spid="6"/>
                                        </p:tgtEl>
                                        <p:attrNameLst>
                                          <p:attrName>ppt_w</p:attrName>
                                        </p:attrNameLst>
                                      </p:cBhvr>
                                      <p:tavLst>
                                        <p:tav tm="0">
                                          <p:val>
                                            <p:fltVal val="0"/>
                                          </p:val>
                                        </p:tav>
                                        <p:tav tm="100000">
                                          <p:val>
                                            <p:strVal val="#ppt_w"/>
                                          </p:val>
                                        </p:tav>
                                      </p:tavLst>
                                    </p:anim>
                                    <p:anim calcmode="lin" valueType="num">
                                      <p:cBhvr>
                                        <p:cTn id="11" dur="2000" fill="hold"/>
                                        <p:tgtEl>
                                          <p:spTgt spid="6"/>
                                        </p:tgtEl>
                                        <p:attrNameLst>
                                          <p:attrName>ppt_h</p:attrName>
                                        </p:attrNameLst>
                                      </p:cBhvr>
                                      <p:tavLst>
                                        <p:tav tm="0">
                                          <p:val>
                                            <p:fltVal val="0"/>
                                          </p:val>
                                        </p:tav>
                                        <p:tav tm="100000">
                                          <p:val>
                                            <p:strVal val="#ppt_h"/>
                                          </p:val>
                                        </p:tav>
                                      </p:tavLst>
                                    </p:anim>
                                    <p:anim calcmode="lin" valueType="num">
                                      <p:cBhvr>
                                        <p:cTn id="12" dur="2000" fill="hold"/>
                                        <p:tgtEl>
                                          <p:spTgt spid="6"/>
                                        </p:tgtEl>
                                        <p:attrNameLst>
                                          <p:attrName>ppt_x</p:attrName>
                                        </p:attrNameLst>
                                      </p:cBhvr>
                                      <p:tavLst>
                                        <p:tav tm="0">
                                          <p:val>
                                            <p:fltVal val="0.5"/>
                                          </p:val>
                                        </p:tav>
                                        <p:tav tm="100000">
                                          <p:val>
                                            <p:strVal val="#ppt_x"/>
                                          </p:val>
                                        </p:tav>
                                      </p:tavLst>
                                    </p:anim>
                                    <p:anim calcmode="lin" valueType="num">
                                      <p:cBhvr>
                                        <p:cTn id="13" dur="2000" fill="hold"/>
                                        <p:tgtEl>
                                          <p:spTgt spid="6"/>
                                        </p:tgtEl>
                                        <p:attrNameLst>
                                          <p:attrName>ppt_y</p:attrName>
                                        </p:attrNameLst>
                                      </p:cBhvr>
                                      <p:tavLst>
                                        <p:tav tm="0">
                                          <p:val>
                                            <p:fltVal val="0.5"/>
                                          </p:val>
                                        </p:tav>
                                        <p:tav tm="100000">
                                          <p:val>
                                            <p:strVal val="#ppt_y"/>
                                          </p:val>
                                        </p:tav>
                                      </p:tavLst>
                                    </p:anim>
                                  </p:childTnLst>
                                </p:cTn>
                              </p:par>
                              <p:par>
                                <p:cTn id="14" presetID="23" presetClass="entr" presetSubtype="528" repeatCount="indefinite" fill="hold" grpId="0" nodeType="withEffect">
                                  <p:stCondLst>
                                    <p:cond delay="0"/>
                                  </p:stCondLst>
                                  <p:childTnLst>
                                    <p:set>
                                      <p:cBhvr>
                                        <p:cTn id="15" dur="1" fill="hold">
                                          <p:stCondLst>
                                            <p:cond delay="0"/>
                                          </p:stCondLst>
                                        </p:cTn>
                                        <p:tgtEl>
                                          <p:spTgt spid="7"/>
                                        </p:tgtEl>
                                        <p:attrNameLst>
                                          <p:attrName>style.visibility</p:attrName>
                                        </p:attrNameLst>
                                      </p:cBhvr>
                                      <p:to>
                                        <p:strVal val="visible"/>
                                      </p:to>
                                    </p:set>
                                    <p:anim calcmode="lin" valueType="num">
                                      <p:cBhvr>
                                        <p:cTn id="16" dur="2000" fill="hold"/>
                                        <p:tgtEl>
                                          <p:spTgt spid="7"/>
                                        </p:tgtEl>
                                        <p:attrNameLst>
                                          <p:attrName>ppt_w</p:attrName>
                                        </p:attrNameLst>
                                      </p:cBhvr>
                                      <p:tavLst>
                                        <p:tav tm="0">
                                          <p:val>
                                            <p:fltVal val="0"/>
                                          </p:val>
                                        </p:tav>
                                        <p:tav tm="100000">
                                          <p:val>
                                            <p:strVal val="#ppt_w"/>
                                          </p:val>
                                        </p:tav>
                                      </p:tavLst>
                                    </p:anim>
                                    <p:anim calcmode="lin" valueType="num">
                                      <p:cBhvr>
                                        <p:cTn id="17" dur="2000" fill="hold"/>
                                        <p:tgtEl>
                                          <p:spTgt spid="7"/>
                                        </p:tgtEl>
                                        <p:attrNameLst>
                                          <p:attrName>ppt_h</p:attrName>
                                        </p:attrNameLst>
                                      </p:cBhvr>
                                      <p:tavLst>
                                        <p:tav tm="0">
                                          <p:val>
                                            <p:fltVal val="0"/>
                                          </p:val>
                                        </p:tav>
                                        <p:tav tm="100000">
                                          <p:val>
                                            <p:strVal val="#ppt_h"/>
                                          </p:val>
                                        </p:tav>
                                      </p:tavLst>
                                    </p:anim>
                                    <p:anim calcmode="lin" valueType="num">
                                      <p:cBhvr>
                                        <p:cTn id="18" dur="2000" fill="hold"/>
                                        <p:tgtEl>
                                          <p:spTgt spid="7"/>
                                        </p:tgtEl>
                                        <p:attrNameLst>
                                          <p:attrName>ppt_x</p:attrName>
                                        </p:attrNameLst>
                                      </p:cBhvr>
                                      <p:tavLst>
                                        <p:tav tm="0">
                                          <p:val>
                                            <p:fltVal val="0.5"/>
                                          </p:val>
                                        </p:tav>
                                        <p:tav tm="100000">
                                          <p:val>
                                            <p:strVal val="#ppt_x"/>
                                          </p:val>
                                        </p:tav>
                                      </p:tavLst>
                                    </p:anim>
                                    <p:anim calcmode="lin" valueType="num">
                                      <p:cBhvr>
                                        <p:cTn id="19" dur="2000" fill="hold"/>
                                        <p:tgtEl>
                                          <p:spTgt spid="7"/>
                                        </p:tgtEl>
                                        <p:attrNameLst>
                                          <p:attrName>ppt_y</p:attrName>
                                        </p:attrNameLst>
                                      </p:cBhvr>
                                      <p:tavLst>
                                        <p:tav tm="0">
                                          <p:val>
                                            <p:fltVal val="0.5"/>
                                          </p:val>
                                        </p:tav>
                                        <p:tav tm="100000">
                                          <p:val>
                                            <p:strVal val="#ppt_y"/>
                                          </p:val>
                                        </p:tav>
                                      </p:tavLst>
                                    </p:anim>
                                  </p:childTnLst>
                                </p:cTn>
                              </p:par>
                              <p:par>
                                <p:cTn id="20" presetID="23" presetClass="entr" presetSubtype="528" repeatCount="indefinite" fill="hold" nodeType="withEffect">
                                  <p:stCondLst>
                                    <p:cond delay="500"/>
                                  </p:stCondLst>
                                  <p:childTnLst>
                                    <p:set>
                                      <p:cBhvr>
                                        <p:cTn id="21" dur="1" fill="hold">
                                          <p:stCondLst>
                                            <p:cond delay="0"/>
                                          </p:stCondLst>
                                        </p:cTn>
                                        <p:tgtEl>
                                          <p:spTgt spid="8"/>
                                        </p:tgtEl>
                                        <p:attrNameLst>
                                          <p:attrName>style.visibility</p:attrName>
                                        </p:attrNameLst>
                                      </p:cBhvr>
                                      <p:to>
                                        <p:strVal val="visible"/>
                                      </p:to>
                                    </p:set>
                                    <p:anim calcmode="lin" valueType="num">
                                      <p:cBhvr>
                                        <p:cTn id="22" dur="2000" fill="hold"/>
                                        <p:tgtEl>
                                          <p:spTgt spid="8"/>
                                        </p:tgtEl>
                                        <p:attrNameLst>
                                          <p:attrName>ppt_w</p:attrName>
                                        </p:attrNameLst>
                                      </p:cBhvr>
                                      <p:tavLst>
                                        <p:tav tm="0">
                                          <p:val>
                                            <p:fltVal val="0"/>
                                          </p:val>
                                        </p:tav>
                                        <p:tav tm="100000">
                                          <p:val>
                                            <p:strVal val="#ppt_w"/>
                                          </p:val>
                                        </p:tav>
                                      </p:tavLst>
                                    </p:anim>
                                    <p:anim calcmode="lin" valueType="num">
                                      <p:cBhvr>
                                        <p:cTn id="23" dur="2000" fill="hold"/>
                                        <p:tgtEl>
                                          <p:spTgt spid="8"/>
                                        </p:tgtEl>
                                        <p:attrNameLst>
                                          <p:attrName>ppt_h</p:attrName>
                                        </p:attrNameLst>
                                      </p:cBhvr>
                                      <p:tavLst>
                                        <p:tav tm="0">
                                          <p:val>
                                            <p:fltVal val="0"/>
                                          </p:val>
                                        </p:tav>
                                        <p:tav tm="100000">
                                          <p:val>
                                            <p:strVal val="#ppt_h"/>
                                          </p:val>
                                        </p:tav>
                                      </p:tavLst>
                                    </p:anim>
                                    <p:anim calcmode="lin" valueType="num">
                                      <p:cBhvr>
                                        <p:cTn id="24" dur="2000" fill="hold"/>
                                        <p:tgtEl>
                                          <p:spTgt spid="8"/>
                                        </p:tgtEl>
                                        <p:attrNameLst>
                                          <p:attrName>ppt_x</p:attrName>
                                        </p:attrNameLst>
                                      </p:cBhvr>
                                      <p:tavLst>
                                        <p:tav tm="0">
                                          <p:val>
                                            <p:fltVal val="0.5"/>
                                          </p:val>
                                        </p:tav>
                                        <p:tav tm="100000">
                                          <p:val>
                                            <p:strVal val="#ppt_x"/>
                                          </p:val>
                                        </p:tav>
                                      </p:tavLst>
                                    </p:anim>
                                    <p:anim calcmode="lin" valueType="num">
                                      <p:cBhvr>
                                        <p:cTn id="25" dur="2000" fill="hold"/>
                                        <p:tgtEl>
                                          <p:spTgt spid="8"/>
                                        </p:tgtEl>
                                        <p:attrNameLst>
                                          <p:attrName>ppt_y</p:attrName>
                                        </p:attrNameLst>
                                      </p:cBhvr>
                                      <p:tavLst>
                                        <p:tav tm="0">
                                          <p:val>
                                            <p:fltVal val="0.5"/>
                                          </p:val>
                                        </p:tav>
                                        <p:tav tm="100000">
                                          <p:val>
                                            <p:strVal val="#ppt_y"/>
                                          </p:val>
                                        </p:tav>
                                      </p:tavLst>
                                    </p:anim>
                                  </p:childTnLst>
                                </p:cTn>
                              </p:par>
                              <p:par>
                                <p:cTn id="26" presetID="23" presetClass="entr" presetSubtype="528" repeatCount="indefinite" fill="hold" grpId="0" nodeType="withEffect">
                                  <p:stCondLst>
                                    <p:cond delay="0"/>
                                  </p:stCondLst>
                                  <p:childTnLst>
                                    <p:set>
                                      <p:cBhvr>
                                        <p:cTn id="27" dur="1" fill="hold">
                                          <p:stCondLst>
                                            <p:cond delay="0"/>
                                          </p:stCondLst>
                                        </p:cTn>
                                        <p:tgtEl>
                                          <p:spTgt spid="9"/>
                                        </p:tgtEl>
                                        <p:attrNameLst>
                                          <p:attrName>style.visibility</p:attrName>
                                        </p:attrNameLst>
                                      </p:cBhvr>
                                      <p:to>
                                        <p:strVal val="visible"/>
                                      </p:to>
                                    </p:set>
                                    <p:anim calcmode="lin" valueType="num">
                                      <p:cBhvr>
                                        <p:cTn id="28" dur="2000" fill="hold"/>
                                        <p:tgtEl>
                                          <p:spTgt spid="9"/>
                                        </p:tgtEl>
                                        <p:attrNameLst>
                                          <p:attrName>ppt_w</p:attrName>
                                        </p:attrNameLst>
                                      </p:cBhvr>
                                      <p:tavLst>
                                        <p:tav tm="0">
                                          <p:val>
                                            <p:fltVal val="0"/>
                                          </p:val>
                                        </p:tav>
                                        <p:tav tm="100000">
                                          <p:val>
                                            <p:strVal val="#ppt_w"/>
                                          </p:val>
                                        </p:tav>
                                      </p:tavLst>
                                    </p:anim>
                                    <p:anim calcmode="lin" valueType="num">
                                      <p:cBhvr>
                                        <p:cTn id="29" dur="2000" fill="hold"/>
                                        <p:tgtEl>
                                          <p:spTgt spid="9"/>
                                        </p:tgtEl>
                                        <p:attrNameLst>
                                          <p:attrName>ppt_h</p:attrName>
                                        </p:attrNameLst>
                                      </p:cBhvr>
                                      <p:tavLst>
                                        <p:tav tm="0">
                                          <p:val>
                                            <p:fltVal val="0"/>
                                          </p:val>
                                        </p:tav>
                                        <p:tav tm="100000">
                                          <p:val>
                                            <p:strVal val="#ppt_h"/>
                                          </p:val>
                                        </p:tav>
                                      </p:tavLst>
                                    </p:anim>
                                    <p:anim calcmode="lin" valueType="num">
                                      <p:cBhvr>
                                        <p:cTn id="30" dur="2000" fill="hold"/>
                                        <p:tgtEl>
                                          <p:spTgt spid="9"/>
                                        </p:tgtEl>
                                        <p:attrNameLst>
                                          <p:attrName>ppt_x</p:attrName>
                                        </p:attrNameLst>
                                      </p:cBhvr>
                                      <p:tavLst>
                                        <p:tav tm="0">
                                          <p:val>
                                            <p:fltVal val="0.5"/>
                                          </p:val>
                                        </p:tav>
                                        <p:tav tm="100000">
                                          <p:val>
                                            <p:strVal val="#ppt_x"/>
                                          </p:val>
                                        </p:tav>
                                      </p:tavLst>
                                    </p:anim>
                                    <p:anim calcmode="lin" valueType="num">
                                      <p:cBhvr>
                                        <p:cTn id="31" dur="2000" fill="hold"/>
                                        <p:tgtEl>
                                          <p:spTgt spid="9"/>
                                        </p:tgtEl>
                                        <p:attrNameLst>
                                          <p:attrName>ppt_y</p:attrName>
                                        </p:attrNameLst>
                                      </p:cBhvr>
                                      <p:tavLst>
                                        <p:tav tm="0">
                                          <p:val>
                                            <p:fltVal val="0.5"/>
                                          </p:val>
                                        </p:tav>
                                        <p:tav tm="100000">
                                          <p:val>
                                            <p:strVal val="#ppt_y"/>
                                          </p:val>
                                        </p:tav>
                                      </p:tavLst>
                                    </p:anim>
                                  </p:childTnLst>
                                </p:cTn>
                              </p:par>
                              <p:par>
                                <p:cTn id="32" presetID="23" presetClass="entr" presetSubtype="528" repeatCount="indefinite" fill="hold" nodeType="withEffect">
                                  <p:stCondLst>
                                    <p:cond delay="1500"/>
                                  </p:stCondLst>
                                  <p:childTnLst>
                                    <p:set>
                                      <p:cBhvr>
                                        <p:cTn id="33" dur="1" fill="hold">
                                          <p:stCondLst>
                                            <p:cond delay="0"/>
                                          </p:stCondLst>
                                        </p:cTn>
                                        <p:tgtEl>
                                          <p:spTgt spid="10"/>
                                        </p:tgtEl>
                                        <p:attrNameLst>
                                          <p:attrName>style.visibility</p:attrName>
                                        </p:attrNameLst>
                                      </p:cBhvr>
                                      <p:to>
                                        <p:strVal val="visible"/>
                                      </p:to>
                                    </p:set>
                                    <p:anim calcmode="lin" valueType="num">
                                      <p:cBhvr>
                                        <p:cTn id="34" dur="2000" fill="hold"/>
                                        <p:tgtEl>
                                          <p:spTgt spid="10"/>
                                        </p:tgtEl>
                                        <p:attrNameLst>
                                          <p:attrName>ppt_w</p:attrName>
                                        </p:attrNameLst>
                                      </p:cBhvr>
                                      <p:tavLst>
                                        <p:tav tm="0">
                                          <p:val>
                                            <p:fltVal val="0"/>
                                          </p:val>
                                        </p:tav>
                                        <p:tav tm="100000">
                                          <p:val>
                                            <p:strVal val="#ppt_w"/>
                                          </p:val>
                                        </p:tav>
                                      </p:tavLst>
                                    </p:anim>
                                    <p:anim calcmode="lin" valueType="num">
                                      <p:cBhvr>
                                        <p:cTn id="35" dur="2000" fill="hold"/>
                                        <p:tgtEl>
                                          <p:spTgt spid="10"/>
                                        </p:tgtEl>
                                        <p:attrNameLst>
                                          <p:attrName>ppt_h</p:attrName>
                                        </p:attrNameLst>
                                      </p:cBhvr>
                                      <p:tavLst>
                                        <p:tav tm="0">
                                          <p:val>
                                            <p:fltVal val="0"/>
                                          </p:val>
                                        </p:tav>
                                        <p:tav tm="100000">
                                          <p:val>
                                            <p:strVal val="#ppt_h"/>
                                          </p:val>
                                        </p:tav>
                                      </p:tavLst>
                                    </p:anim>
                                    <p:anim calcmode="lin" valueType="num">
                                      <p:cBhvr>
                                        <p:cTn id="36" dur="2000" fill="hold"/>
                                        <p:tgtEl>
                                          <p:spTgt spid="10"/>
                                        </p:tgtEl>
                                        <p:attrNameLst>
                                          <p:attrName>ppt_x</p:attrName>
                                        </p:attrNameLst>
                                      </p:cBhvr>
                                      <p:tavLst>
                                        <p:tav tm="0">
                                          <p:val>
                                            <p:fltVal val="0.5"/>
                                          </p:val>
                                        </p:tav>
                                        <p:tav tm="100000">
                                          <p:val>
                                            <p:strVal val="#ppt_x"/>
                                          </p:val>
                                        </p:tav>
                                      </p:tavLst>
                                    </p:anim>
                                    <p:anim calcmode="lin" valueType="num">
                                      <p:cBhvr>
                                        <p:cTn id="37" dur="2000" fill="hold"/>
                                        <p:tgtEl>
                                          <p:spTgt spid="10"/>
                                        </p:tgtEl>
                                        <p:attrNameLst>
                                          <p:attrName>ppt_y</p:attrName>
                                        </p:attrNameLst>
                                      </p:cBhvr>
                                      <p:tavLst>
                                        <p:tav tm="0">
                                          <p:val>
                                            <p:fltVal val="0.5"/>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0300" grpId="0"/>
      <p:bldP spid="6" grpId="0" animBg="1"/>
      <p:bldP spid="7" grpId="0" animBg="1"/>
      <p:bldP spid="9"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 xmlns:a16="http://schemas.microsoft.com/office/drawing/2014/main" id="{444D9A33-EDB7-EF86-79A9-863096582189}"/>
              </a:ext>
            </a:extLst>
          </p:cNvPr>
          <p:cNvSpPr txBox="1"/>
          <p:nvPr/>
        </p:nvSpPr>
        <p:spPr>
          <a:xfrm>
            <a:off x="982147" y="17675"/>
            <a:ext cx="14895444" cy="913007"/>
          </a:xfrm>
          <a:prstGeom prst="rect">
            <a:avLst/>
          </a:prstGeom>
          <a:noFill/>
        </p:spPr>
        <p:txBody>
          <a:bodyPr wrap="square" rtlCol="0">
            <a:spAutoFit/>
          </a:bodyPr>
          <a:lstStyle/>
          <a:p>
            <a:pPr algn="ctr"/>
            <a:r>
              <a:rPr lang="en-US" sz="5333" b="1">
                <a:latin typeface="Tahoma" panose="020B0604030504040204" pitchFamily="34" charset="0"/>
                <a:ea typeface="Tahoma" panose="020B0604030504040204" pitchFamily="34" charset="0"/>
                <a:cs typeface="Tahoma" panose="020B0604030504040204" pitchFamily="34" charset="0"/>
              </a:rPr>
              <a:t>Thứ hai, ngày </a:t>
            </a:r>
            <a:r>
              <a:rPr lang="en-US" sz="5333" b="1" smtClean="0">
                <a:latin typeface="Tahoma" panose="020B0604030504040204" pitchFamily="34" charset="0"/>
                <a:ea typeface="Tahoma" panose="020B0604030504040204" pitchFamily="34" charset="0"/>
                <a:cs typeface="Tahoma" panose="020B0604030504040204" pitchFamily="34" charset="0"/>
              </a:rPr>
              <a:t>18</a:t>
            </a:r>
            <a:r>
              <a:rPr lang="en-US" sz="5333" b="1" smtClean="0">
                <a:latin typeface="Tahoma" panose="020B0604030504040204" pitchFamily="34" charset="0"/>
                <a:ea typeface="Tahoma" panose="020B0604030504040204" pitchFamily="34" charset="0"/>
                <a:cs typeface="Tahoma" panose="020B0604030504040204" pitchFamily="34" charset="0"/>
              </a:rPr>
              <a:t> </a:t>
            </a:r>
            <a:r>
              <a:rPr lang="en-US" sz="5333" b="1">
                <a:latin typeface="Tahoma" panose="020B0604030504040204" pitchFamily="34" charset="0"/>
                <a:ea typeface="Tahoma" panose="020B0604030504040204" pitchFamily="34" charset="0"/>
                <a:cs typeface="Tahoma" panose="020B0604030504040204" pitchFamily="34" charset="0"/>
              </a:rPr>
              <a:t>tháng 3 năm </a:t>
            </a:r>
            <a:r>
              <a:rPr lang="en-US" sz="5333" b="1" smtClean="0">
                <a:latin typeface="Tahoma" panose="020B0604030504040204" pitchFamily="34" charset="0"/>
                <a:ea typeface="Tahoma" panose="020B0604030504040204" pitchFamily="34" charset="0"/>
                <a:cs typeface="Tahoma" panose="020B0604030504040204" pitchFamily="34" charset="0"/>
              </a:rPr>
              <a:t>2024</a:t>
            </a:r>
            <a:endParaRPr lang="en-US" sz="5333" b="1">
              <a:latin typeface="Tahoma" panose="020B0604030504040204" pitchFamily="34" charset="0"/>
              <a:ea typeface="Tahoma" panose="020B0604030504040204" pitchFamily="34" charset="0"/>
              <a:cs typeface="Tahoma" panose="020B0604030504040204" pitchFamily="34" charset="0"/>
            </a:endParaRPr>
          </a:p>
        </p:txBody>
      </p:sp>
      <p:sp>
        <p:nvSpPr>
          <p:cNvPr id="3" name="TextBox 2">
            <a:extLst>
              <a:ext uri="{FF2B5EF4-FFF2-40B4-BE49-F238E27FC236}">
                <a16:creationId xmlns="" xmlns:a16="http://schemas.microsoft.com/office/drawing/2014/main" id="{84804F43-1C2C-7B22-2647-00D9CA586C15}"/>
              </a:ext>
            </a:extLst>
          </p:cNvPr>
          <p:cNvSpPr txBox="1"/>
          <p:nvPr/>
        </p:nvSpPr>
        <p:spPr>
          <a:xfrm>
            <a:off x="1008654" y="892317"/>
            <a:ext cx="14895444" cy="913007"/>
          </a:xfrm>
          <a:prstGeom prst="rect">
            <a:avLst/>
          </a:prstGeom>
          <a:noFill/>
        </p:spPr>
        <p:txBody>
          <a:bodyPr wrap="square" rtlCol="0">
            <a:spAutoFit/>
          </a:bodyPr>
          <a:lstStyle/>
          <a:p>
            <a:pPr algn="ctr"/>
            <a:r>
              <a:rPr lang="en-US" sz="5333" b="1">
                <a:latin typeface="Tahoma" panose="020B0604030504040204" pitchFamily="34" charset="0"/>
                <a:ea typeface="Tahoma" panose="020B0604030504040204" pitchFamily="34" charset="0"/>
                <a:cs typeface="Tahoma" panose="020B0604030504040204" pitchFamily="34" charset="0"/>
              </a:rPr>
              <a:t>Tiếng Việt</a:t>
            </a:r>
          </a:p>
        </p:txBody>
      </p:sp>
      <p:sp>
        <p:nvSpPr>
          <p:cNvPr id="4" name="TextBox 3">
            <a:extLst>
              <a:ext uri="{FF2B5EF4-FFF2-40B4-BE49-F238E27FC236}">
                <a16:creationId xmlns="" xmlns:a16="http://schemas.microsoft.com/office/drawing/2014/main" id="{05605539-76CC-DC27-A9E8-CB543148F2DB}"/>
              </a:ext>
            </a:extLst>
          </p:cNvPr>
          <p:cNvSpPr txBox="1"/>
          <p:nvPr/>
        </p:nvSpPr>
        <p:spPr>
          <a:xfrm>
            <a:off x="452058" y="2339205"/>
            <a:ext cx="11661915" cy="995209"/>
          </a:xfrm>
          <a:prstGeom prst="rect">
            <a:avLst/>
          </a:prstGeom>
          <a:noFill/>
        </p:spPr>
        <p:txBody>
          <a:bodyPr wrap="square" rtlCol="0">
            <a:spAutoFit/>
          </a:bodyPr>
          <a:lstStyle/>
          <a:p>
            <a:r>
              <a:rPr lang="en-US" sz="5867" b="1">
                <a:solidFill>
                  <a:srgbClr val="FF0000"/>
                </a:solidFill>
                <a:latin typeface="Tahoma" panose="020B0604030504040204" pitchFamily="34" charset="0"/>
                <a:ea typeface="Tahoma" panose="020B0604030504040204" pitchFamily="34" charset="0"/>
                <a:cs typeface="Tahoma" panose="020B0604030504040204" pitchFamily="34" charset="0"/>
              </a:rPr>
              <a:t>Kiểm tra bài cũ:</a:t>
            </a:r>
          </a:p>
        </p:txBody>
      </p:sp>
    </p:spTree>
    <p:custDataLst>
      <p:tags r:id="rId1"/>
    </p:custDataLst>
    <p:extLst>
      <p:ext uri="{BB962C8B-B14F-4D97-AF65-F5344CB8AC3E}">
        <p14:creationId xmlns:p14="http://schemas.microsoft.com/office/powerpoint/2010/main" val="3191165806"/>
      </p:ext>
    </p:extLst>
  </p:cSld>
  <p:clrMapOvr>
    <a:masterClrMapping/>
  </p:clrMapOvr>
  <mc:AlternateContent xmlns:mc="http://schemas.openxmlformats.org/markup-compatibility/2006" xmlns:p14="http://schemas.microsoft.com/office/powerpoint/2010/main">
    <mc:Choice Requires="p14">
      <p:transition spd="slow" p14:dur="1500">
        <p14:window dir="ver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Text Box 14"/>
          <p:cNvSpPr txBox="1">
            <a:spLocks noChangeArrowheads="1"/>
          </p:cNvSpPr>
          <p:nvPr/>
        </p:nvSpPr>
        <p:spPr bwMode="auto">
          <a:xfrm>
            <a:off x="2880519" y="1371600"/>
            <a:ext cx="11109921" cy="79142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43689" tIns="71844" rIns="143689" bIns="71844">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ts val="0"/>
              </a:spcBef>
              <a:defRPr/>
            </a:pPr>
            <a:r>
              <a:rPr lang="vi-VN" sz="4200" b="1">
                <a:solidFill>
                  <a:srgbClr val="0000CC"/>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ÔN TẬP GIỮA HỌC KÌ II</a:t>
            </a:r>
            <a:r>
              <a:rPr lang="en-US" sz="4200" b="1">
                <a:solidFill>
                  <a:srgbClr val="0000CC"/>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(Tiết 1,2)</a:t>
            </a:r>
          </a:p>
        </p:txBody>
      </p:sp>
      <p:sp>
        <p:nvSpPr>
          <p:cNvPr id="2" name="Rectangle 1"/>
          <p:cNvSpPr/>
          <p:nvPr/>
        </p:nvSpPr>
        <p:spPr>
          <a:xfrm>
            <a:off x="213520" y="3276600"/>
            <a:ext cx="15785736" cy="1384995"/>
          </a:xfrm>
          <a:prstGeom prst="rect">
            <a:avLst/>
          </a:prstGeom>
        </p:spPr>
        <p:txBody>
          <a:bodyPr wrap="square">
            <a:spAutoFit/>
          </a:bodyPr>
          <a:lstStyle/>
          <a:p>
            <a:pPr algn="just"/>
            <a:r>
              <a:rPr lang="en-US" sz="4200" b="1">
                <a:latin typeface="Tahoma" panose="020B0604030504040204" pitchFamily="34" charset="0"/>
                <a:ea typeface="Tahoma" panose="020B0604030504040204" pitchFamily="34" charset="0"/>
                <a:cs typeface="Tahoma" panose="020B0604030504040204" pitchFamily="34" charset="0"/>
              </a:rPr>
              <a:t>    </a:t>
            </a:r>
            <a:r>
              <a:rPr lang="vi-VN" sz="4200" b="1">
                <a:latin typeface="Tahoma" panose="020B0604030504040204" pitchFamily="34" charset="0"/>
                <a:ea typeface="Tahoma" panose="020B0604030504040204" pitchFamily="34" charset="0"/>
                <a:cs typeface="Tahoma" panose="020B0604030504040204" pitchFamily="34" charset="0"/>
              </a:rPr>
              <a:t>Kể </a:t>
            </a:r>
            <a:r>
              <a:rPr lang="vi-VN" sz="4200" b="1" dirty="0">
                <a:latin typeface="Tahoma" panose="020B0604030504040204" pitchFamily="34" charset="0"/>
                <a:ea typeface="Tahoma" panose="020B0604030504040204" pitchFamily="34" charset="0"/>
                <a:cs typeface="Tahoma" panose="020B0604030504040204" pitchFamily="34" charset="0"/>
              </a:rPr>
              <a:t>đ</a:t>
            </a:r>
            <a:r>
              <a:rPr lang="en-US" sz="4200" b="1" dirty="0" err="1">
                <a:latin typeface="Tahoma" panose="020B0604030504040204" pitchFamily="34" charset="0"/>
                <a:ea typeface="Tahoma" panose="020B0604030504040204" pitchFamily="34" charset="0"/>
                <a:cs typeface="Tahoma" panose="020B0604030504040204" pitchFamily="34" charset="0"/>
              </a:rPr>
              <a:t>úng</a:t>
            </a:r>
            <a:r>
              <a:rPr lang="vi-VN" sz="4200" b="1" dirty="0">
                <a:latin typeface="Tahoma" panose="020B0604030504040204" pitchFamily="34" charset="0"/>
                <a:ea typeface="Tahoma" panose="020B0604030504040204" pitchFamily="34" charset="0"/>
                <a:cs typeface="Tahoma" panose="020B0604030504040204" pitchFamily="34" charset="0"/>
              </a:rPr>
              <a:t> tên bài tập đọc đã học. Nêu ngắn gọn và chính xác nội dung của bài tập đọc đó. </a:t>
            </a:r>
            <a:endParaRPr lang="en-US" sz="4200" b="1" dirty="0">
              <a:latin typeface="Tahoma" panose="020B0604030504040204" pitchFamily="34" charset="0"/>
              <a:ea typeface="Tahoma" panose="020B0604030504040204" pitchFamily="34" charset="0"/>
              <a:cs typeface="Tahoma" panose="020B0604030504040204" pitchFamily="34" charset="0"/>
            </a:endParaRPr>
          </a:p>
        </p:txBody>
      </p:sp>
      <p:sp>
        <p:nvSpPr>
          <p:cNvPr id="3" name="Rectangle 2"/>
          <p:cNvSpPr/>
          <p:nvPr/>
        </p:nvSpPr>
        <p:spPr>
          <a:xfrm>
            <a:off x="396678" y="5925741"/>
            <a:ext cx="15480913" cy="2869055"/>
          </a:xfrm>
          <a:prstGeom prst="rect">
            <a:avLst/>
          </a:prstGeom>
        </p:spPr>
        <p:txBody>
          <a:bodyPr wrap="square">
            <a:spAutoFit/>
          </a:bodyPr>
          <a:lstStyle/>
          <a:p>
            <a:pPr>
              <a:lnSpc>
                <a:spcPct val="150000"/>
              </a:lnSpc>
            </a:pPr>
            <a:r>
              <a:rPr lang="en-US" sz="4200" b="1" dirty="0">
                <a:latin typeface="Tahoma" panose="020B0604030504040204" pitchFamily="34" charset="0"/>
                <a:ea typeface="Tahoma" panose="020B0604030504040204" pitchFamily="34" charset="0"/>
                <a:cs typeface="Tahoma" panose="020B0604030504040204" pitchFamily="34" charset="0"/>
              </a:rPr>
              <a:t>a, </a:t>
            </a:r>
            <a:r>
              <a:rPr lang="vi-VN" sz="4200" b="1" dirty="0">
                <a:latin typeface="Tahoma" panose="020B0604030504040204" pitchFamily="34" charset="0"/>
                <a:ea typeface="Tahoma" panose="020B0604030504040204" pitchFamily="34" charset="0"/>
                <a:cs typeface="Tahoma" panose="020B0604030504040204" pitchFamily="34" charset="0"/>
              </a:rPr>
              <a:t>Bài đọc viết về ai hoặc viết về sự vật gì?</a:t>
            </a:r>
            <a:endParaRPr lang="en-US" sz="4200" b="1" dirty="0">
              <a:latin typeface="Tahoma" panose="020B0604030504040204" pitchFamily="34" charset="0"/>
              <a:ea typeface="Tahoma" panose="020B0604030504040204" pitchFamily="34" charset="0"/>
              <a:cs typeface="Tahoma" panose="020B0604030504040204" pitchFamily="34" charset="0"/>
            </a:endParaRPr>
          </a:p>
          <a:p>
            <a:pPr>
              <a:lnSpc>
                <a:spcPct val="150000"/>
              </a:lnSpc>
            </a:pPr>
            <a:r>
              <a:rPr lang="en-US" sz="4200" b="1" dirty="0">
                <a:latin typeface="Tahoma" panose="020B0604030504040204" pitchFamily="34" charset="0"/>
                <a:ea typeface="Tahoma" panose="020B0604030504040204" pitchFamily="34" charset="0"/>
                <a:cs typeface="Tahoma" panose="020B0604030504040204" pitchFamily="34" charset="0"/>
              </a:rPr>
              <a:t>b, </a:t>
            </a:r>
            <a:r>
              <a:rPr lang="vi-VN" sz="4200" b="1" dirty="0">
                <a:latin typeface="Tahoma" panose="020B0604030504040204" pitchFamily="34" charset="0"/>
                <a:ea typeface="Tahoma" panose="020B0604030504040204" pitchFamily="34" charset="0"/>
                <a:cs typeface="Tahoma" panose="020B0604030504040204" pitchFamily="34" charset="0"/>
              </a:rPr>
              <a:t>Em nhớ nhất chi tiết nào trong bài đọc?</a:t>
            </a:r>
            <a:endParaRPr lang="en-US" sz="4200" b="1" dirty="0">
              <a:latin typeface="Tahoma" panose="020B0604030504040204" pitchFamily="34" charset="0"/>
              <a:ea typeface="Tahoma" panose="020B0604030504040204" pitchFamily="34" charset="0"/>
              <a:cs typeface="Tahoma" panose="020B0604030504040204" pitchFamily="34" charset="0"/>
            </a:endParaRPr>
          </a:p>
          <a:p>
            <a:pPr>
              <a:lnSpc>
                <a:spcPct val="150000"/>
              </a:lnSpc>
            </a:pPr>
            <a:r>
              <a:rPr lang="en-US" sz="4200" b="1" dirty="0">
                <a:latin typeface="Tahoma" panose="020B0604030504040204" pitchFamily="34" charset="0"/>
                <a:ea typeface="Tahoma" panose="020B0604030504040204" pitchFamily="34" charset="0"/>
                <a:cs typeface="Tahoma" panose="020B0604030504040204" pitchFamily="34" charset="0"/>
              </a:rPr>
              <a:t>c,</a:t>
            </a:r>
            <a:r>
              <a:rPr lang="vi-VN" sz="4200" b="1" dirty="0">
                <a:latin typeface="Tahoma" panose="020B0604030504040204" pitchFamily="34" charset="0"/>
                <a:ea typeface="Tahoma" panose="020B0604030504040204" pitchFamily="34" charset="0"/>
                <a:cs typeface="Tahoma" panose="020B0604030504040204" pitchFamily="34" charset="0"/>
              </a:rPr>
              <a:t> Em học được gì từ bài đọc?</a:t>
            </a:r>
            <a:endParaRPr lang="en-US" sz="4200" b="1" dirty="0">
              <a:latin typeface="Tahoma" panose="020B0604030504040204" pitchFamily="34" charset="0"/>
              <a:ea typeface="Tahoma" panose="020B0604030504040204" pitchFamily="34" charset="0"/>
              <a:cs typeface="Tahoma" panose="020B0604030504040204" pitchFamily="34" charset="0"/>
            </a:endParaRPr>
          </a:p>
        </p:txBody>
      </p:sp>
      <p:sp>
        <p:nvSpPr>
          <p:cNvPr id="20" name="Rectangle 19"/>
          <p:cNvSpPr/>
          <p:nvPr/>
        </p:nvSpPr>
        <p:spPr>
          <a:xfrm>
            <a:off x="12337" y="2520599"/>
            <a:ext cx="15986919" cy="738664"/>
          </a:xfrm>
          <a:prstGeom prst="rect">
            <a:avLst/>
          </a:prstGeom>
        </p:spPr>
        <p:txBody>
          <a:bodyPr wrap="square">
            <a:spAutoFit/>
          </a:bodyPr>
          <a:lstStyle/>
          <a:p>
            <a:r>
              <a:rPr lang="vi-VN" sz="4200" b="1">
                <a:solidFill>
                  <a:srgbClr val="FF0066"/>
                </a:solidFill>
                <a:latin typeface="Tahoma" panose="020B0604030504040204" pitchFamily="34" charset="0"/>
                <a:ea typeface="Tahoma" panose="020B0604030504040204" pitchFamily="34" charset="0"/>
                <a:cs typeface="Tahoma" panose="020B0604030504040204" pitchFamily="34" charset="0"/>
              </a:rPr>
              <a:t> </a:t>
            </a:r>
            <a:r>
              <a:rPr lang="vi-VN" sz="4200" b="1" dirty="0">
                <a:solidFill>
                  <a:srgbClr val="FF0066"/>
                </a:solidFill>
                <a:latin typeface="Tahoma" panose="020B0604030504040204" pitchFamily="34" charset="0"/>
                <a:ea typeface="Tahoma" panose="020B0604030504040204" pitchFamily="34" charset="0"/>
                <a:cs typeface="Tahoma" panose="020B0604030504040204" pitchFamily="34" charset="0"/>
              </a:rPr>
              <a:t>1</a:t>
            </a:r>
            <a:r>
              <a:rPr lang="vi-VN" sz="4200" b="1">
                <a:solidFill>
                  <a:srgbClr val="FF0066"/>
                </a:solidFill>
                <a:latin typeface="Tahoma" panose="020B0604030504040204" pitchFamily="34" charset="0"/>
                <a:ea typeface="Tahoma" panose="020B0604030504040204" pitchFamily="34" charset="0"/>
                <a:cs typeface="Tahoma" panose="020B0604030504040204" pitchFamily="34" charset="0"/>
              </a:rPr>
              <a:t>. </a:t>
            </a:r>
            <a:r>
              <a:rPr lang="en-US" sz="4200" b="1">
                <a:solidFill>
                  <a:srgbClr val="FF0066"/>
                </a:solidFill>
                <a:latin typeface="Tahoma" panose="020B0604030504040204" pitchFamily="34" charset="0"/>
                <a:ea typeface="Tahoma" panose="020B0604030504040204" pitchFamily="34" charset="0"/>
                <a:cs typeface="Tahoma" panose="020B0604030504040204" pitchFamily="34" charset="0"/>
              </a:rPr>
              <a:t>Chọn</a:t>
            </a:r>
            <a:r>
              <a:rPr lang="vi-VN" sz="4200" b="1">
                <a:solidFill>
                  <a:srgbClr val="FF0066"/>
                </a:solidFill>
                <a:latin typeface="Tahoma" panose="020B0604030504040204" pitchFamily="34" charset="0"/>
                <a:ea typeface="Tahoma" panose="020B0604030504040204" pitchFamily="34" charset="0"/>
                <a:cs typeface="Tahoma" panose="020B0604030504040204" pitchFamily="34" charset="0"/>
              </a:rPr>
              <a:t> </a:t>
            </a:r>
            <a:r>
              <a:rPr lang="vi-VN" sz="4200" b="1" dirty="0">
                <a:solidFill>
                  <a:srgbClr val="FF0066"/>
                </a:solidFill>
                <a:latin typeface="Tahoma" panose="020B0604030504040204" pitchFamily="34" charset="0"/>
                <a:ea typeface="Tahoma" panose="020B0604030504040204" pitchFamily="34" charset="0"/>
                <a:cs typeface="Tahoma" panose="020B0604030504040204" pitchFamily="34" charset="0"/>
              </a:rPr>
              <a:t>và nêu nội dung của 3 bài tập đọc đã học</a:t>
            </a:r>
            <a:endParaRPr lang="en-US" sz="4200" b="1" dirty="0">
              <a:solidFill>
                <a:srgbClr val="FF0066"/>
              </a:solidFill>
              <a:latin typeface="Tahoma" panose="020B0604030504040204" pitchFamily="34" charset="0"/>
              <a:ea typeface="Tahoma" panose="020B0604030504040204" pitchFamily="34" charset="0"/>
              <a:cs typeface="Tahoma" panose="020B0604030504040204" pitchFamily="34" charset="0"/>
            </a:endParaRPr>
          </a:p>
        </p:txBody>
      </p:sp>
      <p:sp>
        <p:nvSpPr>
          <p:cNvPr id="23" name="Rectangle 22"/>
          <p:cNvSpPr/>
          <p:nvPr/>
        </p:nvSpPr>
        <p:spPr>
          <a:xfrm>
            <a:off x="213520" y="5044498"/>
            <a:ext cx="12039600" cy="738664"/>
          </a:xfrm>
          <a:prstGeom prst="rect">
            <a:avLst/>
          </a:prstGeom>
        </p:spPr>
        <p:txBody>
          <a:bodyPr wrap="square">
            <a:spAutoFit/>
          </a:bodyPr>
          <a:lstStyle/>
          <a:p>
            <a:r>
              <a:rPr lang="vi-VN" sz="4200" b="1">
                <a:solidFill>
                  <a:srgbClr val="FF0066"/>
                </a:solidFill>
                <a:latin typeface="Tahoma" panose="020B0604030504040204" pitchFamily="34" charset="0"/>
                <a:ea typeface="Tahoma" panose="020B0604030504040204" pitchFamily="34" charset="0"/>
                <a:cs typeface="Tahoma" panose="020B0604030504040204" pitchFamily="34" charset="0"/>
              </a:rPr>
              <a:t>2. Đọc một bài yêu thích và trả lời câu hỏi </a:t>
            </a:r>
            <a:endParaRPr lang="en-US" sz="4200" b="1">
              <a:solidFill>
                <a:srgbClr val="FF0066"/>
              </a:solidFill>
              <a:latin typeface="Tahoma" panose="020B0604030504040204" pitchFamily="34" charset="0"/>
              <a:ea typeface="Tahoma" panose="020B0604030504040204" pitchFamily="34" charset="0"/>
              <a:cs typeface="Tahoma" panose="020B0604030504040204" pitchFamily="34" charset="0"/>
            </a:endParaRPr>
          </a:p>
        </p:txBody>
      </p:sp>
      <p:sp>
        <p:nvSpPr>
          <p:cNvPr id="4" name="TextBox 3">
            <a:extLst>
              <a:ext uri="{FF2B5EF4-FFF2-40B4-BE49-F238E27FC236}">
                <a16:creationId xmlns="" xmlns:a16="http://schemas.microsoft.com/office/drawing/2014/main" id="{ECA94168-3C5A-061D-E81F-46D76E7105FB}"/>
              </a:ext>
            </a:extLst>
          </p:cNvPr>
          <p:cNvSpPr txBox="1"/>
          <p:nvPr/>
        </p:nvSpPr>
        <p:spPr>
          <a:xfrm>
            <a:off x="982147" y="17675"/>
            <a:ext cx="14895444" cy="738664"/>
          </a:xfrm>
          <a:prstGeom prst="rect">
            <a:avLst/>
          </a:prstGeom>
          <a:noFill/>
        </p:spPr>
        <p:txBody>
          <a:bodyPr wrap="square" rtlCol="0">
            <a:spAutoFit/>
          </a:bodyPr>
          <a:lstStyle/>
          <a:p>
            <a:pPr algn="ctr"/>
            <a:r>
              <a:rPr lang="en-US" sz="4200" b="1">
                <a:latin typeface="Tahoma" panose="020B0604030504040204" pitchFamily="34" charset="0"/>
                <a:ea typeface="Tahoma" panose="020B0604030504040204" pitchFamily="34" charset="0"/>
                <a:cs typeface="Tahoma" panose="020B0604030504040204" pitchFamily="34" charset="0"/>
              </a:rPr>
              <a:t>Thứ hai, ngày </a:t>
            </a:r>
            <a:r>
              <a:rPr lang="en-US" sz="4200" b="1" smtClean="0">
                <a:latin typeface="Tahoma" panose="020B0604030504040204" pitchFamily="34" charset="0"/>
                <a:ea typeface="Tahoma" panose="020B0604030504040204" pitchFamily="34" charset="0"/>
                <a:cs typeface="Tahoma" panose="020B0604030504040204" pitchFamily="34" charset="0"/>
              </a:rPr>
              <a:t>18</a:t>
            </a:r>
            <a:r>
              <a:rPr lang="en-US" sz="4200" b="1" smtClean="0">
                <a:latin typeface="Tahoma" panose="020B0604030504040204" pitchFamily="34" charset="0"/>
                <a:ea typeface="Tahoma" panose="020B0604030504040204" pitchFamily="34" charset="0"/>
                <a:cs typeface="Tahoma" panose="020B0604030504040204" pitchFamily="34" charset="0"/>
              </a:rPr>
              <a:t> </a:t>
            </a:r>
            <a:r>
              <a:rPr lang="en-US" sz="4200" b="1">
                <a:latin typeface="Tahoma" panose="020B0604030504040204" pitchFamily="34" charset="0"/>
                <a:ea typeface="Tahoma" panose="020B0604030504040204" pitchFamily="34" charset="0"/>
                <a:cs typeface="Tahoma" panose="020B0604030504040204" pitchFamily="34" charset="0"/>
              </a:rPr>
              <a:t>tháng 3 năm </a:t>
            </a:r>
            <a:r>
              <a:rPr lang="en-US" sz="4200" b="1" smtClean="0">
                <a:latin typeface="Tahoma" panose="020B0604030504040204" pitchFamily="34" charset="0"/>
                <a:ea typeface="Tahoma" panose="020B0604030504040204" pitchFamily="34" charset="0"/>
                <a:cs typeface="Tahoma" panose="020B0604030504040204" pitchFamily="34" charset="0"/>
              </a:rPr>
              <a:t>2024</a:t>
            </a:r>
            <a:endParaRPr lang="en-US" sz="4200" b="1">
              <a:latin typeface="Tahoma" panose="020B0604030504040204" pitchFamily="34" charset="0"/>
              <a:ea typeface="Tahoma" panose="020B0604030504040204" pitchFamily="34" charset="0"/>
              <a:cs typeface="Tahoma" panose="020B0604030504040204" pitchFamily="34" charset="0"/>
            </a:endParaRPr>
          </a:p>
        </p:txBody>
      </p:sp>
      <p:sp>
        <p:nvSpPr>
          <p:cNvPr id="5" name="TextBox 4">
            <a:extLst>
              <a:ext uri="{FF2B5EF4-FFF2-40B4-BE49-F238E27FC236}">
                <a16:creationId xmlns="" xmlns:a16="http://schemas.microsoft.com/office/drawing/2014/main" id="{6669A4CC-B78D-4DF3-356D-C294AB6CF685}"/>
              </a:ext>
            </a:extLst>
          </p:cNvPr>
          <p:cNvSpPr txBox="1"/>
          <p:nvPr/>
        </p:nvSpPr>
        <p:spPr>
          <a:xfrm>
            <a:off x="558075" y="685800"/>
            <a:ext cx="14895444" cy="738664"/>
          </a:xfrm>
          <a:prstGeom prst="rect">
            <a:avLst/>
          </a:prstGeom>
          <a:noFill/>
        </p:spPr>
        <p:txBody>
          <a:bodyPr wrap="square" rtlCol="0">
            <a:spAutoFit/>
          </a:bodyPr>
          <a:lstStyle/>
          <a:p>
            <a:pPr algn="ctr"/>
            <a:r>
              <a:rPr lang="en-US" sz="4200" b="1">
                <a:latin typeface="Tahoma" panose="020B0604030504040204" pitchFamily="34" charset="0"/>
                <a:ea typeface="Tahoma" panose="020B0604030504040204" pitchFamily="34" charset="0"/>
                <a:cs typeface="Tahoma" panose="020B0604030504040204" pitchFamily="34" charset="0"/>
              </a:rPr>
              <a:t>Tiếng Việt</a:t>
            </a:r>
          </a:p>
        </p:txBody>
      </p:sp>
    </p:spTree>
    <p:custDataLst>
      <p:tags r:id="rId1"/>
    </p:custDataLst>
    <p:extLst>
      <p:ext uri="{BB962C8B-B14F-4D97-AF65-F5344CB8AC3E}">
        <p14:creationId xmlns:p14="http://schemas.microsoft.com/office/powerpoint/2010/main" val="4184934910"/>
      </p:ext>
    </p:extLst>
  </p:cSld>
  <p:clrMapOvr>
    <a:masterClrMapping/>
  </p:clrMapOvr>
  <p:transition spd="slow">
    <p:split orient="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fade">
                                      <p:cBhvr>
                                        <p:cTn id="17" dur="5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fade">
                                      <p:cBhvr>
                                        <p:cTn id="22"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3969" y="152400"/>
            <a:ext cx="11532005" cy="738664"/>
          </a:xfrm>
          <a:prstGeom prst="rect">
            <a:avLst/>
          </a:prstGeom>
        </p:spPr>
        <p:txBody>
          <a:bodyPr wrap="square">
            <a:spAutoFit/>
          </a:bodyPr>
          <a:lstStyle/>
          <a:p>
            <a:r>
              <a:rPr lang="vi-VN" sz="4200" b="1">
                <a:solidFill>
                  <a:srgbClr val="FF7C80"/>
                </a:solidFill>
                <a:latin typeface="Tahoma" panose="020B0604030504040204" pitchFamily="34" charset="0"/>
                <a:ea typeface="Tahoma" panose="020B0604030504040204" pitchFamily="34" charset="0"/>
                <a:cs typeface="Tahoma" panose="020B0604030504040204" pitchFamily="34" charset="0"/>
              </a:rPr>
              <a:t>3</a:t>
            </a:r>
            <a:r>
              <a:rPr lang="vi-VN" sz="4200" b="1" dirty="0">
                <a:solidFill>
                  <a:srgbClr val="FF7C80"/>
                </a:solidFill>
                <a:latin typeface="Tahoma" panose="020B0604030504040204" pitchFamily="34" charset="0"/>
                <a:ea typeface="Tahoma" panose="020B0604030504040204" pitchFamily="34" charset="0"/>
                <a:cs typeface="Tahoma" panose="020B0604030504040204" pitchFamily="34" charset="0"/>
              </a:rPr>
              <a:t>. Đọc bài thơ và trả lời câu hỏi</a:t>
            </a:r>
            <a:endParaRPr lang="en-US" sz="4200" b="1" dirty="0">
              <a:solidFill>
                <a:srgbClr val="FF7C80"/>
              </a:solidFill>
              <a:latin typeface="Tahoma" panose="020B0604030504040204" pitchFamily="34" charset="0"/>
              <a:ea typeface="Tahoma" panose="020B0604030504040204" pitchFamily="34" charset="0"/>
              <a:cs typeface="Tahoma" panose="020B0604030504040204" pitchFamily="34" charset="0"/>
            </a:endParaRPr>
          </a:p>
        </p:txBody>
      </p:sp>
      <p:sp>
        <p:nvSpPr>
          <p:cNvPr id="27" name="Rectangle 26">
            <a:extLst>
              <a:ext uri="{FF2B5EF4-FFF2-40B4-BE49-F238E27FC236}">
                <a16:creationId xmlns="" xmlns:a16="http://schemas.microsoft.com/office/drawing/2014/main" id="{38315CE6-0379-8B3D-79CC-DAE03D861FE4}"/>
              </a:ext>
            </a:extLst>
          </p:cNvPr>
          <p:cNvSpPr/>
          <p:nvPr/>
        </p:nvSpPr>
        <p:spPr>
          <a:xfrm>
            <a:off x="670719" y="1900714"/>
            <a:ext cx="15392400" cy="8494633"/>
          </a:xfrm>
          <a:prstGeom prst="rect">
            <a:avLst/>
          </a:prstGeom>
        </p:spPr>
        <p:txBody>
          <a:bodyPr wrap="square" numCol="2">
            <a:spAutoFit/>
          </a:bodyPr>
          <a:lstStyle/>
          <a:p>
            <a:r>
              <a:rPr lang="vi-VN" sz="4200" b="1" dirty="0">
                <a:solidFill>
                  <a:srgbClr val="0000CC"/>
                </a:solidFill>
                <a:latin typeface="Tahoma" panose="020B0604030504040204" pitchFamily="34" charset="0"/>
                <a:ea typeface="Tahoma" panose="020B0604030504040204" pitchFamily="34" charset="0"/>
                <a:cs typeface="Tahoma" panose="020B0604030504040204" pitchFamily="34" charset="0"/>
              </a:rPr>
              <a:t>Trăng ơi… từ đâu đến?</a:t>
            </a:r>
          </a:p>
          <a:p>
            <a:r>
              <a:rPr lang="vi-VN" sz="4200" b="1" dirty="0">
                <a:solidFill>
                  <a:srgbClr val="0000CC"/>
                </a:solidFill>
                <a:latin typeface="Tahoma" panose="020B0604030504040204" pitchFamily="34" charset="0"/>
                <a:ea typeface="Tahoma" panose="020B0604030504040204" pitchFamily="34" charset="0"/>
                <a:cs typeface="Tahoma" panose="020B0604030504040204" pitchFamily="34" charset="0"/>
              </a:rPr>
              <a:t>Hay từ cánh rừng xa</a:t>
            </a:r>
          </a:p>
          <a:p>
            <a:r>
              <a:rPr lang="vi-VN" sz="4200" b="1" dirty="0">
                <a:solidFill>
                  <a:srgbClr val="0000CC"/>
                </a:solidFill>
                <a:latin typeface="Tahoma" panose="020B0604030504040204" pitchFamily="34" charset="0"/>
                <a:ea typeface="Tahoma" panose="020B0604030504040204" pitchFamily="34" charset="0"/>
                <a:cs typeface="Tahoma" panose="020B0604030504040204" pitchFamily="34" charset="0"/>
              </a:rPr>
              <a:t>Trăng hồng như quả chín</a:t>
            </a:r>
          </a:p>
          <a:p>
            <a:r>
              <a:rPr lang="vi-VN" sz="4200" b="1" dirty="0">
                <a:solidFill>
                  <a:srgbClr val="0000CC"/>
                </a:solidFill>
                <a:latin typeface="Tahoma" panose="020B0604030504040204" pitchFamily="34" charset="0"/>
                <a:ea typeface="Tahoma" panose="020B0604030504040204" pitchFamily="34" charset="0"/>
                <a:cs typeface="Tahoma" panose="020B0604030504040204" pitchFamily="34" charset="0"/>
              </a:rPr>
              <a:t>Lửng lơ lên trước nhà</a:t>
            </a:r>
            <a:r>
              <a:rPr lang="en-US" sz="4200" b="1" dirty="0">
                <a:solidFill>
                  <a:srgbClr val="0000CC"/>
                </a:solidFill>
                <a:latin typeface="Tahoma" panose="020B0604030504040204" pitchFamily="34" charset="0"/>
                <a:ea typeface="Tahoma" panose="020B0604030504040204" pitchFamily="34" charset="0"/>
                <a:cs typeface="Tahoma" panose="020B0604030504040204" pitchFamily="34" charset="0"/>
              </a:rPr>
              <a:t>.</a:t>
            </a:r>
            <a:endParaRPr lang="vi-VN" sz="4200" b="1" dirty="0">
              <a:solidFill>
                <a:srgbClr val="0000CC"/>
              </a:solidFill>
              <a:latin typeface="Tahoma" panose="020B0604030504040204" pitchFamily="34" charset="0"/>
              <a:ea typeface="Tahoma" panose="020B0604030504040204" pitchFamily="34" charset="0"/>
              <a:cs typeface="Tahoma" panose="020B0604030504040204" pitchFamily="34" charset="0"/>
            </a:endParaRPr>
          </a:p>
          <a:p>
            <a:endParaRPr lang="vi-VN" sz="4200" b="1" dirty="0">
              <a:solidFill>
                <a:srgbClr val="0000CC"/>
              </a:solidFill>
              <a:latin typeface="Tahoma" panose="020B0604030504040204" pitchFamily="34" charset="0"/>
              <a:ea typeface="Tahoma" panose="020B0604030504040204" pitchFamily="34" charset="0"/>
              <a:cs typeface="Tahoma" panose="020B0604030504040204" pitchFamily="34" charset="0"/>
            </a:endParaRPr>
          </a:p>
          <a:p>
            <a:r>
              <a:rPr lang="vi-VN" sz="4200" b="1" dirty="0">
                <a:solidFill>
                  <a:srgbClr val="0000CC"/>
                </a:solidFill>
                <a:latin typeface="Tahoma" panose="020B0604030504040204" pitchFamily="34" charset="0"/>
                <a:ea typeface="Tahoma" panose="020B0604030504040204" pitchFamily="34" charset="0"/>
                <a:cs typeface="Tahoma" panose="020B0604030504040204" pitchFamily="34" charset="0"/>
              </a:rPr>
              <a:t>Trăng ơi… từ đâu đến?</a:t>
            </a:r>
          </a:p>
          <a:p>
            <a:r>
              <a:rPr lang="vi-VN" sz="4200" b="1" dirty="0">
                <a:solidFill>
                  <a:srgbClr val="0000CC"/>
                </a:solidFill>
                <a:latin typeface="Tahoma" panose="020B0604030504040204" pitchFamily="34" charset="0"/>
                <a:ea typeface="Tahoma" panose="020B0604030504040204" pitchFamily="34" charset="0"/>
                <a:cs typeface="Tahoma" panose="020B0604030504040204" pitchFamily="34" charset="0"/>
              </a:rPr>
              <a:t>Hay biển xanh diệu kỳ</a:t>
            </a:r>
          </a:p>
          <a:p>
            <a:r>
              <a:rPr lang="vi-VN" sz="4200" b="1" dirty="0">
                <a:solidFill>
                  <a:srgbClr val="0000CC"/>
                </a:solidFill>
                <a:latin typeface="Tahoma" panose="020B0604030504040204" pitchFamily="34" charset="0"/>
                <a:ea typeface="Tahoma" panose="020B0604030504040204" pitchFamily="34" charset="0"/>
                <a:cs typeface="Tahoma" panose="020B0604030504040204" pitchFamily="34" charset="0"/>
              </a:rPr>
              <a:t>Trăng tròn như mắt cá</a:t>
            </a:r>
          </a:p>
          <a:p>
            <a:r>
              <a:rPr lang="vi-VN" sz="4200" b="1" dirty="0">
                <a:solidFill>
                  <a:srgbClr val="0000CC"/>
                </a:solidFill>
                <a:latin typeface="Tahoma" panose="020B0604030504040204" pitchFamily="34" charset="0"/>
                <a:ea typeface="Tahoma" panose="020B0604030504040204" pitchFamily="34" charset="0"/>
                <a:cs typeface="Tahoma" panose="020B0604030504040204" pitchFamily="34" charset="0"/>
              </a:rPr>
              <a:t>Chẳng bao giờ chớp mi</a:t>
            </a:r>
            <a:r>
              <a:rPr lang="en-US" sz="4200" b="1" dirty="0">
                <a:solidFill>
                  <a:srgbClr val="0000CC"/>
                </a:solidFill>
                <a:latin typeface="Tahoma" panose="020B0604030504040204" pitchFamily="34" charset="0"/>
                <a:ea typeface="Tahoma" panose="020B0604030504040204" pitchFamily="34" charset="0"/>
                <a:cs typeface="Tahoma" panose="020B0604030504040204" pitchFamily="34" charset="0"/>
              </a:rPr>
              <a:t>.</a:t>
            </a:r>
            <a:endParaRPr lang="vi-VN" sz="4200" b="1" dirty="0">
              <a:solidFill>
                <a:srgbClr val="0000CC"/>
              </a:solidFill>
              <a:latin typeface="Tahoma" panose="020B0604030504040204" pitchFamily="34" charset="0"/>
              <a:ea typeface="Tahoma" panose="020B0604030504040204" pitchFamily="34" charset="0"/>
              <a:cs typeface="Tahoma" panose="020B0604030504040204" pitchFamily="34" charset="0"/>
            </a:endParaRPr>
          </a:p>
          <a:p>
            <a:endParaRPr lang="en-US" sz="4200" b="1" dirty="0">
              <a:solidFill>
                <a:srgbClr val="0000CC"/>
              </a:solidFill>
              <a:latin typeface="Tahoma" panose="020B0604030504040204" pitchFamily="34" charset="0"/>
              <a:ea typeface="Tahoma" panose="020B0604030504040204" pitchFamily="34" charset="0"/>
              <a:cs typeface="Tahoma" panose="020B0604030504040204" pitchFamily="34" charset="0"/>
            </a:endParaRPr>
          </a:p>
          <a:p>
            <a:endParaRPr lang="en-US" sz="4200" b="1" dirty="0">
              <a:solidFill>
                <a:srgbClr val="0000CC"/>
              </a:solidFill>
              <a:latin typeface="Tahoma" panose="020B0604030504040204" pitchFamily="34" charset="0"/>
              <a:ea typeface="Tahoma" panose="020B0604030504040204" pitchFamily="34" charset="0"/>
              <a:cs typeface="Tahoma" panose="020B0604030504040204" pitchFamily="34" charset="0"/>
            </a:endParaRPr>
          </a:p>
          <a:p>
            <a:endParaRPr lang="en-US" sz="4200" b="1" dirty="0">
              <a:solidFill>
                <a:srgbClr val="0000CC"/>
              </a:solidFill>
              <a:latin typeface="Tahoma" panose="020B0604030504040204" pitchFamily="34" charset="0"/>
              <a:ea typeface="Tahoma" panose="020B0604030504040204" pitchFamily="34" charset="0"/>
              <a:cs typeface="Tahoma" panose="020B0604030504040204" pitchFamily="34" charset="0"/>
            </a:endParaRPr>
          </a:p>
          <a:p>
            <a:endParaRPr lang="en-US" sz="4200" b="1" dirty="0">
              <a:solidFill>
                <a:srgbClr val="0000CC"/>
              </a:solidFill>
              <a:latin typeface="Tahoma" panose="020B0604030504040204" pitchFamily="34" charset="0"/>
              <a:ea typeface="Tahoma" panose="020B0604030504040204" pitchFamily="34" charset="0"/>
              <a:cs typeface="Tahoma" panose="020B0604030504040204" pitchFamily="34" charset="0"/>
            </a:endParaRPr>
          </a:p>
          <a:p>
            <a:endParaRPr lang="en-US" sz="4200" b="1" dirty="0">
              <a:solidFill>
                <a:srgbClr val="0000CC"/>
              </a:solidFill>
              <a:latin typeface="Tahoma" panose="020B0604030504040204" pitchFamily="34" charset="0"/>
              <a:ea typeface="Tahoma" panose="020B0604030504040204" pitchFamily="34" charset="0"/>
              <a:cs typeface="Tahoma" panose="020B0604030504040204" pitchFamily="34" charset="0"/>
            </a:endParaRPr>
          </a:p>
          <a:p>
            <a:endParaRPr lang="vi-VN" sz="4200" b="1" dirty="0">
              <a:solidFill>
                <a:srgbClr val="0000CC"/>
              </a:solidFill>
              <a:latin typeface="Tahoma" panose="020B0604030504040204" pitchFamily="34" charset="0"/>
              <a:ea typeface="Tahoma" panose="020B0604030504040204" pitchFamily="34" charset="0"/>
              <a:cs typeface="Tahoma" panose="020B0604030504040204" pitchFamily="34" charset="0"/>
            </a:endParaRPr>
          </a:p>
          <a:p>
            <a:r>
              <a:rPr lang="vi-VN" sz="4200" b="1" dirty="0">
                <a:solidFill>
                  <a:srgbClr val="0000CC"/>
                </a:solidFill>
                <a:latin typeface="Tahoma" panose="020B0604030504040204" pitchFamily="34" charset="0"/>
                <a:ea typeface="Tahoma" panose="020B0604030504040204" pitchFamily="34" charset="0"/>
                <a:cs typeface="Tahoma" panose="020B0604030504040204" pitchFamily="34" charset="0"/>
              </a:rPr>
              <a:t>Trăng ơi… từ đâu đến?</a:t>
            </a:r>
          </a:p>
          <a:p>
            <a:r>
              <a:rPr lang="vi-VN" sz="4200" b="1" dirty="0">
                <a:solidFill>
                  <a:srgbClr val="0000CC"/>
                </a:solidFill>
                <a:latin typeface="Tahoma" panose="020B0604030504040204" pitchFamily="34" charset="0"/>
                <a:ea typeface="Tahoma" panose="020B0604030504040204" pitchFamily="34" charset="0"/>
                <a:cs typeface="Tahoma" panose="020B0604030504040204" pitchFamily="34" charset="0"/>
              </a:rPr>
              <a:t>Hay từ một sân chơi</a:t>
            </a:r>
          </a:p>
          <a:p>
            <a:r>
              <a:rPr lang="vi-VN" sz="4200" b="1" dirty="0">
                <a:solidFill>
                  <a:srgbClr val="0000CC"/>
                </a:solidFill>
                <a:latin typeface="Tahoma" panose="020B0604030504040204" pitchFamily="34" charset="0"/>
                <a:ea typeface="Tahoma" panose="020B0604030504040204" pitchFamily="34" charset="0"/>
                <a:cs typeface="Tahoma" panose="020B0604030504040204" pitchFamily="34" charset="0"/>
              </a:rPr>
              <a:t>Trăng bay như quả bóng</a:t>
            </a:r>
          </a:p>
          <a:p>
            <a:r>
              <a:rPr lang="en-US" sz="4200" b="1" dirty="0" err="1">
                <a:solidFill>
                  <a:srgbClr val="0000CC"/>
                </a:solidFill>
                <a:latin typeface="Tahoma" panose="020B0604030504040204" pitchFamily="34" charset="0"/>
                <a:ea typeface="Tahoma" panose="020B0604030504040204" pitchFamily="34" charset="0"/>
                <a:cs typeface="Tahoma" panose="020B0604030504040204" pitchFamily="34" charset="0"/>
              </a:rPr>
              <a:t>Bạn</a:t>
            </a:r>
            <a:r>
              <a:rPr lang="vi-VN" sz="4200" b="1" dirty="0">
                <a:solidFill>
                  <a:srgbClr val="0000CC"/>
                </a:solidFill>
                <a:latin typeface="Tahoma" panose="020B0604030504040204" pitchFamily="34" charset="0"/>
                <a:ea typeface="Tahoma" panose="020B0604030504040204" pitchFamily="34" charset="0"/>
                <a:cs typeface="Tahoma" panose="020B0604030504040204" pitchFamily="34" charset="0"/>
              </a:rPr>
              <a:t> nào đá lên trời</a:t>
            </a:r>
            <a:r>
              <a:rPr lang="en-US" sz="4200" b="1">
                <a:solidFill>
                  <a:srgbClr val="0000CC"/>
                </a:solidFill>
                <a:latin typeface="Tahoma" panose="020B0604030504040204" pitchFamily="34" charset="0"/>
                <a:ea typeface="Tahoma" panose="020B0604030504040204" pitchFamily="34" charset="0"/>
                <a:cs typeface="Tahoma" panose="020B0604030504040204" pitchFamily="34" charset="0"/>
              </a:rPr>
              <a:t>.</a:t>
            </a:r>
            <a:endParaRPr lang="en-US" sz="4200" b="1" dirty="0">
              <a:solidFill>
                <a:srgbClr val="0000CC"/>
              </a:solidFill>
              <a:latin typeface="Tahoma" panose="020B0604030504040204" pitchFamily="34" charset="0"/>
              <a:ea typeface="Tahoma" panose="020B0604030504040204" pitchFamily="34" charset="0"/>
              <a:cs typeface="Tahoma" panose="020B0604030504040204" pitchFamily="34" charset="0"/>
            </a:endParaRPr>
          </a:p>
          <a:p>
            <a:r>
              <a:rPr lang="en-US" sz="4200" b="1">
                <a:solidFill>
                  <a:srgbClr val="0000CC"/>
                </a:solidFill>
                <a:latin typeface="Tahoma" panose="020B0604030504040204" pitchFamily="34" charset="0"/>
                <a:ea typeface="Tahoma" panose="020B0604030504040204" pitchFamily="34" charset="0"/>
                <a:cs typeface="Tahoma" panose="020B0604030504040204" pitchFamily="34" charset="0"/>
              </a:rPr>
              <a:t>            (</a:t>
            </a:r>
            <a:r>
              <a:rPr lang="en-US" sz="4200" b="1" dirty="0" err="1">
                <a:solidFill>
                  <a:srgbClr val="0000CC"/>
                </a:solidFill>
                <a:latin typeface="Tahoma" panose="020B0604030504040204" pitchFamily="34" charset="0"/>
                <a:ea typeface="Tahoma" panose="020B0604030504040204" pitchFamily="34" charset="0"/>
                <a:cs typeface="Tahoma" panose="020B0604030504040204" pitchFamily="34" charset="0"/>
              </a:rPr>
              <a:t>Trần</a:t>
            </a:r>
            <a:r>
              <a:rPr lang="en-US" sz="4200" b="1" dirty="0">
                <a:solidFill>
                  <a:srgbClr val="0000CC"/>
                </a:solidFill>
                <a:latin typeface="Tahoma" panose="020B0604030504040204" pitchFamily="34" charset="0"/>
                <a:ea typeface="Tahoma" panose="020B0604030504040204" pitchFamily="34" charset="0"/>
                <a:cs typeface="Tahoma" panose="020B0604030504040204" pitchFamily="34" charset="0"/>
              </a:rPr>
              <a:t> </a:t>
            </a:r>
            <a:r>
              <a:rPr lang="en-US" sz="4200" b="1" dirty="0" err="1">
                <a:solidFill>
                  <a:srgbClr val="0000CC"/>
                </a:solidFill>
                <a:latin typeface="Tahoma" panose="020B0604030504040204" pitchFamily="34" charset="0"/>
                <a:ea typeface="Tahoma" panose="020B0604030504040204" pitchFamily="34" charset="0"/>
                <a:cs typeface="Tahoma" panose="020B0604030504040204" pitchFamily="34" charset="0"/>
              </a:rPr>
              <a:t>Đăng</a:t>
            </a:r>
            <a:r>
              <a:rPr lang="en-US" sz="4200" b="1" dirty="0">
                <a:solidFill>
                  <a:srgbClr val="0000CC"/>
                </a:solidFill>
                <a:latin typeface="Tahoma" panose="020B0604030504040204" pitchFamily="34" charset="0"/>
                <a:ea typeface="Tahoma" panose="020B0604030504040204" pitchFamily="34" charset="0"/>
                <a:cs typeface="Tahoma" panose="020B0604030504040204" pitchFamily="34" charset="0"/>
              </a:rPr>
              <a:t> </a:t>
            </a:r>
            <a:r>
              <a:rPr lang="en-US" sz="4200" b="1" dirty="0" err="1">
                <a:solidFill>
                  <a:srgbClr val="0000CC"/>
                </a:solidFill>
                <a:latin typeface="Tahoma" panose="020B0604030504040204" pitchFamily="34" charset="0"/>
                <a:ea typeface="Tahoma" panose="020B0604030504040204" pitchFamily="34" charset="0"/>
                <a:cs typeface="Tahoma" panose="020B0604030504040204" pitchFamily="34" charset="0"/>
              </a:rPr>
              <a:t>Khoa</a:t>
            </a:r>
            <a:r>
              <a:rPr lang="en-US" sz="4200" b="1" dirty="0">
                <a:solidFill>
                  <a:srgbClr val="0000CC"/>
                </a:solidFill>
                <a:latin typeface="Tahoma" panose="020B0604030504040204" pitchFamily="34" charset="0"/>
                <a:ea typeface="Tahoma" panose="020B0604030504040204" pitchFamily="34" charset="0"/>
                <a:cs typeface="Tahoma" panose="020B0604030504040204" pitchFamily="34" charset="0"/>
              </a:rPr>
              <a:t>)</a:t>
            </a:r>
          </a:p>
          <a:p>
            <a:endParaRPr lang="en-US" sz="4200" b="1" dirty="0">
              <a:solidFill>
                <a:srgbClr val="0000CC"/>
              </a:solidFill>
              <a:latin typeface="Tahoma" panose="020B0604030504040204" pitchFamily="34" charset="0"/>
              <a:ea typeface="Tahoma" panose="020B0604030504040204" pitchFamily="34" charset="0"/>
              <a:cs typeface="Tahoma" panose="020B0604030504040204" pitchFamily="34" charset="0"/>
            </a:endParaRPr>
          </a:p>
          <a:p>
            <a:endParaRPr lang="en-US" sz="4200" b="1" dirty="0">
              <a:solidFill>
                <a:srgbClr val="0000CC"/>
              </a:solidFill>
              <a:latin typeface="Tahoma" panose="020B0604030504040204" pitchFamily="34" charset="0"/>
              <a:ea typeface="Tahoma" panose="020B0604030504040204" pitchFamily="34" charset="0"/>
              <a:cs typeface="Tahoma" panose="020B0604030504040204" pitchFamily="34" charset="0"/>
            </a:endParaRPr>
          </a:p>
          <a:p>
            <a:endParaRPr lang="en-US" sz="4200" b="1" dirty="0">
              <a:solidFill>
                <a:srgbClr val="0000CC"/>
              </a:solidFill>
              <a:latin typeface="Tahoma" panose="020B0604030504040204" pitchFamily="34" charset="0"/>
              <a:ea typeface="Tahoma" panose="020B0604030504040204" pitchFamily="34" charset="0"/>
              <a:cs typeface="Tahoma" panose="020B0604030504040204" pitchFamily="34" charset="0"/>
            </a:endParaRPr>
          </a:p>
        </p:txBody>
      </p:sp>
      <p:sp>
        <p:nvSpPr>
          <p:cNvPr id="21" name="Rectangle 20"/>
          <p:cNvSpPr/>
          <p:nvPr/>
        </p:nvSpPr>
        <p:spPr>
          <a:xfrm>
            <a:off x="3642519" y="937736"/>
            <a:ext cx="7090905" cy="738664"/>
          </a:xfrm>
          <a:prstGeom prst="rect">
            <a:avLst/>
          </a:prstGeom>
        </p:spPr>
        <p:txBody>
          <a:bodyPr wrap="square">
            <a:spAutoFit/>
          </a:bodyPr>
          <a:lstStyle/>
          <a:p>
            <a:r>
              <a:rPr lang="en-US" sz="4200" b="1" dirty="0" err="1">
                <a:solidFill>
                  <a:srgbClr val="00B050"/>
                </a:solidFill>
                <a:latin typeface="Tahoma" panose="020B0604030504040204" pitchFamily="34" charset="0"/>
                <a:ea typeface="Tahoma" panose="020B0604030504040204" pitchFamily="34" charset="0"/>
                <a:cs typeface="Tahoma" panose="020B0604030504040204" pitchFamily="34" charset="0"/>
              </a:rPr>
              <a:t>Trăng</a:t>
            </a:r>
            <a:r>
              <a:rPr lang="en-US" sz="4200" b="1" dirty="0">
                <a:solidFill>
                  <a:srgbClr val="00B050"/>
                </a:solidFill>
                <a:latin typeface="Tahoma" panose="020B0604030504040204" pitchFamily="34" charset="0"/>
                <a:ea typeface="Tahoma" panose="020B0604030504040204" pitchFamily="34" charset="0"/>
                <a:cs typeface="Tahoma" panose="020B0604030504040204" pitchFamily="34" charset="0"/>
              </a:rPr>
              <a:t> </a:t>
            </a:r>
            <a:r>
              <a:rPr lang="en-US" sz="4200" b="1" dirty="0" err="1">
                <a:solidFill>
                  <a:srgbClr val="00B050"/>
                </a:solidFill>
                <a:latin typeface="Tahoma" panose="020B0604030504040204" pitchFamily="34" charset="0"/>
                <a:ea typeface="Tahoma" panose="020B0604030504040204" pitchFamily="34" charset="0"/>
                <a:cs typeface="Tahoma" panose="020B0604030504040204" pitchFamily="34" charset="0"/>
              </a:rPr>
              <a:t>ơi</a:t>
            </a:r>
            <a:r>
              <a:rPr lang="en-US" sz="4200" b="1" dirty="0">
                <a:solidFill>
                  <a:srgbClr val="00B050"/>
                </a:solidFill>
                <a:latin typeface="Tahoma" panose="020B0604030504040204" pitchFamily="34" charset="0"/>
                <a:ea typeface="Tahoma" panose="020B0604030504040204" pitchFamily="34" charset="0"/>
                <a:cs typeface="Tahoma" panose="020B0604030504040204" pitchFamily="34" charset="0"/>
              </a:rPr>
              <a:t>… </a:t>
            </a:r>
            <a:r>
              <a:rPr lang="en-US" sz="4200" b="1" dirty="0" err="1">
                <a:solidFill>
                  <a:srgbClr val="00B050"/>
                </a:solidFill>
                <a:latin typeface="Tahoma" panose="020B0604030504040204" pitchFamily="34" charset="0"/>
                <a:ea typeface="Tahoma" panose="020B0604030504040204" pitchFamily="34" charset="0"/>
                <a:cs typeface="Tahoma" panose="020B0604030504040204" pitchFamily="34" charset="0"/>
              </a:rPr>
              <a:t>từ</a:t>
            </a:r>
            <a:r>
              <a:rPr lang="en-US" sz="4200" b="1" dirty="0">
                <a:solidFill>
                  <a:srgbClr val="00B050"/>
                </a:solidFill>
                <a:latin typeface="Tahoma" panose="020B0604030504040204" pitchFamily="34" charset="0"/>
                <a:ea typeface="Tahoma" panose="020B0604030504040204" pitchFamily="34" charset="0"/>
                <a:cs typeface="Tahoma" panose="020B0604030504040204" pitchFamily="34" charset="0"/>
              </a:rPr>
              <a:t> </a:t>
            </a:r>
            <a:r>
              <a:rPr lang="en-US" sz="4200" b="1" dirty="0" err="1">
                <a:solidFill>
                  <a:srgbClr val="00B050"/>
                </a:solidFill>
                <a:latin typeface="Tahoma" panose="020B0604030504040204" pitchFamily="34" charset="0"/>
                <a:ea typeface="Tahoma" panose="020B0604030504040204" pitchFamily="34" charset="0"/>
                <a:cs typeface="Tahoma" panose="020B0604030504040204" pitchFamily="34" charset="0"/>
              </a:rPr>
              <a:t>đâu</a:t>
            </a:r>
            <a:r>
              <a:rPr lang="en-US" sz="4200" b="1" dirty="0">
                <a:solidFill>
                  <a:srgbClr val="00B050"/>
                </a:solidFill>
                <a:latin typeface="Tahoma" panose="020B0604030504040204" pitchFamily="34" charset="0"/>
                <a:ea typeface="Tahoma" panose="020B0604030504040204" pitchFamily="34" charset="0"/>
                <a:cs typeface="Tahoma" panose="020B0604030504040204" pitchFamily="34" charset="0"/>
              </a:rPr>
              <a:t> </a:t>
            </a:r>
            <a:r>
              <a:rPr lang="en-US" sz="4200" b="1" dirty="0" err="1">
                <a:solidFill>
                  <a:srgbClr val="00B050"/>
                </a:solidFill>
                <a:latin typeface="Tahoma" panose="020B0604030504040204" pitchFamily="34" charset="0"/>
                <a:ea typeface="Tahoma" panose="020B0604030504040204" pitchFamily="34" charset="0"/>
                <a:cs typeface="Tahoma" panose="020B0604030504040204" pitchFamily="34" charset="0"/>
              </a:rPr>
              <a:t>đến</a:t>
            </a:r>
            <a:r>
              <a:rPr lang="en-US" sz="4200" b="1" dirty="0">
                <a:solidFill>
                  <a:srgbClr val="00B050"/>
                </a:solidFill>
                <a:latin typeface="Tahoma" panose="020B0604030504040204" pitchFamily="34" charset="0"/>
                <a:ea typeface="Tahoma" panose="020B0604030504040204" pitchFamily="34" charset="0"/>
                <a:cs typeface="Tahoma" panose="020B0604030504040204" pitchFamily="34" charset="0"/>
              </a:rPr>
              <a:t>? </a:t>
            </a:r>
          </a:p>
        </p:txBody>
      </p:sp>
    </p:spTree>
    <p:custDataLst>
      <p:tags r:id="rId1"/>
    </p:custDataLst>
    <p:extLst>
      <p:ext uri="{BB962C8B-B14F-4D97-AF65-F5344CB8AC3E}">
        <p14:creationId xmlns:p14="http://schemas.microsoft.com/office/powerpoint/2010/main" val="701057155"/>
      </p:ext>
    </p:extLst>
  </p:cSld>
  <p:clrMapOvr>
    <a:masterClrMapping/>
  </p:clrMapOvr>
  <p:transition spd="slow">
    <p:split orient="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7"/>
                                        </p:tgtEl>
                                        <p:attrNameLst>
                                          <p:attrName>style.visibility</p:attrName>
                                        </p:attrNameLst>
                                      </p:cBhvr>
                                      <p:to>
                                        <p:strVal val="visible"/>
                                      </p:to>
                                    </p:set>
                                    <p:anim calcmode="lin" valueType="num">
                                      <p:cBhvr additive="base">
                                        <p:cTn id="7" dur="500" fill="hold"/>
                                        <p:tgtEl>
                                          <p:spTgt spid="27"/>
                                        </p:tgtEl>
                                        <p:attrNameLst>
                                          <p:attrName>ppt_x</p:attrName>
                                        </p:attrNameLst>
                                      </p:cBhvr>
                                      <p:tavLst>
                                        <p:tav tm="0">
                                          <p:val>
                                            <p:strVal val="#ppt_x"/>
                                          </p:val>
                                        </p:tav>
                                        <p:tav tm="100000">
                                          <p:val>
                                            <p:strVal val="#ppt_x"/>
                                          </p:val>
                                        </p:tav>
                                      </p:tavLst>
                                    </p:anim>
                                    <p:anim calcmode="lin" valueType="num">
                                      <p:cBhvr additive="base">
                                        <p:cTn id="8" dur="500" fill="hold"/>
                                        <p:tgtEl>
                                          <p:spTgt spid="2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137319" y="76201"/>
            <a:ext cx="11532005" cy="738664"/>
          </a:xfrm>
          <a:prstGeom prst="rect">
            <a:avLst/>
          </a:prstGeom>
        </p:spPr>
        <p:txBody>
          <a:bodyPr wrap="square">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vi-VN" sz="4200" b="1" i="0" u="none" strike="noStrike" kern="1200" cap="none" spc="0" normalizeH="0" baseline="0" noProof="0">
                <a:ln>
                  <a:noFill/>
                </a:ln>
                <a:solidFill>
                  <a:srgbClr val="FF7C80"/>
                </a:solidFill>
                <a:effectLst/>
                <a:uLnTx/>
                <a:uFillTx/>
                <a:latin typeface="Tahoma" panose="020B0604030504040204" pitchFamily="34" charset="0"/>
                <a:ea typeface="Tahoma" panose="020B0604030504040204" pitchFamily="34" charset="0"/>
                <a:cs typeface="Tahoma" panose="020B0604030504040204" pitchFamily="34" charset="0"/>
              </a:rPr>
              <a:t>3</a:t>
            </a:r>
            <a:r>
              <a:rPr kumimoji="0" lang="vi-VN" sz="4200" b="1" i="0" u="none" strike="noStrike" kern="1200" cap="none" spc="0" normalizeH="0" baseline="0" noProof="0" dirty="0">
                <a:ln>
                  <a:noFill/>
                </a:ln>
                <a:solidFill>
                  <a:srgbClr val="FF7C80"/>
                </a:solidFill>
                <a:effectLst/>
                <a:uLnTx/>
                <a:uFillTx/>
                <a:latin typeface="Tahoma" panose="020B0604030504040204" pitchFamily="34" charset="0"/>
                <a:ea typeface="Tahoma" panose="020B0604030504040204" pitchFamily="34" charset="0"/>
                <a:cs typeface="Tahoma" panose="020B0604030504040204" pitchFamily="34" charset="0"/>
              </a:rPr>
              <a:t>. Đọc bài thơ và trả lời câu hỏi</a:t>
            </a:r>
            <a:endParaRPr kumimoji="0" lang="en-US" sz="4200" b="1" i="0" u="none" strike="noStrike" kern="1200" cap="none" spc="0" normalizeH="0" baseline="0" noProof="0" dirty="0">
              <a:ln>
                <a:noFill/>
              </a:ln>
              <a:solidFill>
                <a:srgbClr val="FF7C80"/>
              </a:solidFill>
              <a:effectLst/>
              <a:uLnTx/>
              <a:uFillTx/>
              <a:latin typeface="Tahoma" panose="020B0604030504040204" pitchFamily="34" charset="0"/>
              <a:ea typeface="Tahoma" panose="020B0604030504040204" pitchFamily="34" charset="0"/>
              <a:cs typeface="Tahoma" panose="020B0604030504040204" pitchFamily="34" charset="0"/>
            </a:endParaRPr>
          </a:p>
        </p:txBody>
      </p:sp>
      <p:sp>
        <p:nvSpPr>
          <p:cNvPr id="27" name="Rectangle 26">
            <a:extLst>
              <a:ext uri="{FF2B5EF4-FFF2-40B4-BE49-F238E27FC236}">
                <a16:creationId xmlns="" xmlns:a16="http://schemas.microsoft.com/office/drawing/2014/main" id="{38315CE6-0379-8B3D-79CC-DAE03D861FE4}"/>
              </a:ext>
            </a:extLst>
          </p:cNvPr>
          <p:cNvSpPr/>
          <p:nvPr/>
        </p:nvSpPr>
        <p:spPr>
          <a:xfrm>
            <a:off x="137319" y="685800"/>
            <a:ext cx="15773400" cy="1384995"/>
          </a:xfrm>
          <a:prstGeom prst="rect">
            <a:avLst/>
          </a:prstGeom>
        </p:spPr>
        <p:txBody>
          <a:bodyPr wrap="square">
            <a:spAutoFit/>
          </a:bodyPr>
          <a:lstStyle/>
          <a:p>
            <a:pPr marL="0" marR="0" lvl="0" indent="0" algn="just" defTabSz="914400" rtl="0" eaLnBrk="0" fontAlgn="base" latinLnBrk="0" hangingPunct="0">
              <a:lnSpc>
                <a:spcPct val="100000"/>
              </a:lnSpc>
              <a:spcBef>
                <a:spcPct val="0"/>
              </a:spcBef>
              <a:spcAft>
                <a:spcPct val="0"/>
              </a:spcAft>
              <a:buClrTx/>
              <a:buSzTx/>
              <a:buFontTx/>
              <a:buNone/>
              <a:tabLst/>
              <a:defRPr/>
            </a:pPr>
            <a:r>
              <a:rPr lang="en-US" sz="4200" b="1">
                <a:latin typeface="Tahoma" panose="020B0604030504040204" pitchFamily="34" charset="0"/>
                <a:ea typeface="Tahoma" panose="020B0604030504040204" pitchFamily="34" charset="0"/>
                <a:cs typeface="Tahoma" panose="020B0604030504040204" pitchFamily="34" charset="0"/>
              </a:rPr>
              <a:t>a) Tìm </a:t>
            </a:r>
            <a:r>
              <a:rPr lang="en-US" sz="4200" b="1" dirty="0" err="1">
                <a:latin typeface="Tahoma" panose="020B0604030504040204" pitchFamily="34" charset="0"/>
                <a:ea typeface="Tahoma" panose="020B0604030504040204" pitchFamily="34" charset="0"/>
                <a:cs typeface="Tahoma" panose="020B0604030504040204" pitchFamily="34" charset="0"/>
              </a:rPr>
              <a:t>các</a:t>
            </a:r>
            <a:r>
              <a:rPr lang="en-US" sz="4200" b="1" dirty="0">
                <a:latin typeface="Tahoma" panose="020B0604030504040204" pitchFamily="34" charset="0"/>
                <a:ea typeface="Tahoma" panose="020B0604030504040204" pitchFamily="34" charset="0"/>
                <a:cs typeface="Tahoma" panose="020B0604030504040204" pitchFamily="34" charset="0"/>
              </a:rPr>
              <a:t> </a:t>
            </a:r>
            <a:r>
              <a:rPr lang="en-US" sz="4200" b="1" dirty="0" err="1">
                <a:latin typeface="Tahoma" panose="020B0604030504040204" pitchFamily="34" charset="0"/>
                <a:ea typeface="Tahoma" panose="020B0604030504040204" pitchFamily="34" charset="0"/>
                <a:cs typeface="Tahoma" panose="020B0604030504040204" pitchFamily="34" charset="0"/>
              </a:rPr>
              <a:t>từ</a:t>
            </a:r>
            <a:r>
              <a:rPr lang="en-US" sz="4200" b="1" dirty="0">
                <a:latin typeface="Tahoma" panose="020B0604030504040204" pitchFamily="34" charset="0"/>
                <a:ea typeface="Tahoma" panose="020B0604030504040204" pitchFamily="34" charset="0"/>
                <a:cs typeface="Tahoma" panose="020B0604030504040204" pitchFamily="34" charset="0"/>
              </a:rPr>
              <a:t> </a:t>
            </a:r>
            <a:r>
              <a:rPr lang="en-US" sz="4200" b="1" dirty="0" err="1">
                <a:latin typeface="Tahoma" panose="020B0604030504040204" pitchFamily="34" charset="0"/>
                <a:ea typeface="Tahoma" panose="020B0604030504040204" pitchFamily="34" charset="0"/>
                <a:cs typeface="Tahoma" panose="020B0604030504040204" pitchFamily="34" charset="0"/>
              </a:rPr>
              <a:t>ngữ</a:t>
            </a:r>
            <a:r>
              <a:rPr lang="en-US" sz="4200" b="1" dirty="0">
                <a:latin typeface="Tahoma" panose="020B0604030504040204" pitchFamily="34" charset="0"/>
                <a:ea typeface="Tahoma" panose="020B0604030504040204" pitchFamily="34" charset="0"/>
                <a:cs typeface="Tahoma" panose="020B0604030504040204" pitchFamily="34" charset="0"/>
              </a:rPr>
              <a:t> </a:t>
            </a:r>
            <a:r>
              <a:rPr lang="en-US" sz="4200" b="1" dirty="0" err="1">
                <a:latin typeface="Tahoma" panose="020B0604030504040204" pitchFamily="34" charset="0"/>
                <a:ea typeface="Tahoma" panose="020B0604030504040204" pitchFamily="34" charset="0"/>
                <a:cs typeface="Tahoma" panose="020B0604030504040204" pitchFamily="34" charset="0"/>
              </a:rPr>
              <a:t>chỉ</a:t>
            </a:r>
            <a:r>
              <a:rPr lang="en-US" sz="4200" b="1" dirty="0">
                <a:latin typeface="Tahoma" panose="020B0604030504040204" pitchFamily="34" charset="0"/>
                <a:ea typeface="Tahoma" panose="020B0604030504040204" pitchFamily="34" charset="0"/>
                <a:cs typeface="Tahoma" panose="020B0604030504040204" pitchFamily="34" charset="0"/>
              </a:rPr>
              <a:t> </a:t>
            </a:r>
            <a:r>
              <a:rPr lang="en-US" sz="4200" b="1" dirty="0" err="1">
                <a:latin typeface="Tahoma" panose="020B0604030504040204" pitchFamily="34" charset="0"/>
                <a:ea typeface="Tahoma" panose="020B0604030504040204" pitchFamily="34" charset="0"/>
                <a:cs typeface="Tahoma" panose="020B0604030504040204" pitchFamily="34" charset="0"/>
              </a:rPr>
              <a:t>sự</a:t>
            </a:r>
            <a:r>
              <a:rPr lang="en-US" sz="4200" b="1" dirty="0">
                <a:latin typeface="Tahoma" panose="020B0604030504040204" pitchFamily="34" charset="0"/>
                <a:ea typeface="Tahoma" panose="020B0604030504040204" pitchFamily="34" charset="0"/>
                <a:cs typeface="Tahoma" panose="020B0604030504040204" pitchFamily="34" charset="0"/>
              </a:rPr>
              <a:t> </a:t>
            </a:r>
            <a:r>
              <a:rPr lang="en-US" sz="4200" b="1" dirty="0" err="1">
                <a:latin typeface="Tahoma" panose="020B0604030504040204" pitchFamily="34" charset="0"/>
                <a:ea typeface="Tahoma" panose="020B0604030504040204" pitchFamily="34" charset="0"/>
                <a:cs typeface="Tahoma" panose="020B0604030504040204" pitchFamily="34" charset="0"/>
              </a:rPr>
              <a:t>vật</a:t>
            </a:r>
            <a:r>
              <a:rPr lang="en-US" sz="4200" b="1" dirty="0">
                <a:latin typeface="Tahoma" panose="020B0604030504040204" pitchFamily="34" charset="0"/>
                <a:ea typeface="Tahoma" panose="020B0604030504040204" pitchFamily="34" charset="0"/>
                <a:cs typeface="Tahoma" panose="020B0604030504040204" pitchFamily="34" charset="0"/>
              </a:rPr>
              <a:t> </a:t>
            </a:r>
            <a:r>
              <a:rPr lang="en-US" sz="4200" b="1" dirty="0" err="1">
                <a:latin typeface="Tahoma" panose="020B0604030504040204" pitchFamily="34" charset="0"/>
                <a:ea typeface="Tahoma" panose="020B0604030504040204" pitchFamily="34" charset="0"/>
                <a:cs typeface="Tahoma" panose="020B0604030504040204" pitchFamily="34" charset="0"/>
              </a:rPr>
              <a:t>và</a:t>
            </a:r>
            <a:r>
              <a:rPr lang="en-US" sz="4200" b="1" dirty="0">
                <a:latin typeface="Tahoma" panose="020B0604030504040204" pitchFamily="34" charset="0"/>
                <a:ea typeface="Tahoma" panose="020B0604030504040204" pitchFamily="34" charset="0"/>
                <a:cs typeface="Tahoma" panose="020B0604030504040204" pitchFamily="34" charset="0"/>
              </a:rPr>
              <a:t> </a:t>
            </a:r>
            <a:r>
              <a:rPr lang="en-US" sz="4200" b="1" dirty="0" err="1">
                <a:latin typeface="Tahoma" panose="020B0604030504040204" pitchFamily="34" charset="0"/>
                <a:ea typeface="Tahoma" panose="020B0604030504040204" pitchFamily="34" charset="0"/>
                <a:cs typeface="Tahoma" panose="020B0604030504040204" pitchFamily="34" charset="0"/>
              </a:rPr>
              <a:t>từ</a:t>
            </a:r>
            <a:r>
              <a:rPr lang="en-US" sz="4200" b="1" dirty="0">
                <a:latin typeface="Tahoma" panose="020B0604030504040204" pitchFamily="34" charset="0"/>
                <a:ea typeface="Tahoma" panose="020B0604030504040204" pitchFamily="34" charset="0"/>
                <a:cs typeface="Tahoma" panose="020B0604030504040204" pitchFamily="34" charset="0"/>
              </a:rPr>
              <a:t> </a:t>
            </a:r>
            <a:r>
              <a:rPr lang="en-US" sz="4200" b="1" dirty="0" err="1">
                <a:latin typeface="Tahoma" panose="020B0604030504040204" pitchFamily="34" charset="0"/>
                <a:ea typeface="Tahoma" panose="020B0604030504040204" pitchFamily="34" charset="0"/>
                <a:cs typeface="Tahoma" panose="020B0604030504040204" pitchFamily="34" charset="0"/>
              </a:rPr>
              <a:t>ngữ</a:t>
            </a:r>
            <a:r>
              <a:rPr lang="en-US" sz="4200" b="1" dirty="0">
                <a:latin typeface="Tahoma" panose="020B0604030504040204" pitchFamily="34" charset="0"/>
                <a:ea typeface="Tahoma" panose="020B0604030504040204" pitchFamily="34" charset="0"/>
                <a:cs typeface="Tahoma" panose="020B0604030504040204" pitchFamily="34" charset="0"/>
              </a:rPr>
              <a:t> </a:t>
            </a:r>
            <a:r>
              <a:rPr lang="en-US" sz="4200" b="1" dirty="0" err="1">
                <a:latin typeface="Tahoma" panose="020B0604030504040204" pitchFamily="34" charset="0"/>
                <a:ea typeface="Tahoma" panose="020B0604030504040204" pitchFamily="34" charset="0"/>
                <a:cs typeface="Tahoma" panose="020B0604030504040204" pitchFamily="34" charset="0"/>
              </a:rPr>
              <a:t>chỉ</a:t>
            </a:r>
            <a:r>
              <a:rPr lang="en-US" sz="4200" b="1" dirty="0">
                <a:latin typeface="Tahoma" panose="020B0604030504040204" pitchFamily="34" charset="0"/>
                <a:ea typeface="Tahoma" panose="020B0604030504040204" pitchFamily="34" charset="0"/>
                <a:cs typeface="Tahoma" panose="020B0604030504040204" pitchFamily="34" charset="0"/>
              </a:rPr>
              <a:t> </a:t>
            </a:r>
            <a:r>
              <a:rPr lang="en-US" sz="4200" b="1" dirty="0" err="1">
                <a:latin typeface="Tahoma" panose="020B0604030504040204" pitchFamily="34" charset="0"/>
                <a:ea typeface="Tahoma" panose="020B0604030504040204" pitchFamily="34" charset="0"/>
                <a:cs typeface="Tahoma" panose="020B0604030504040204" pitchFamily="34" charset="0"/>
              </a:rPr>
              <a:t>đặc</a:t>
            </a:r>
            <a:r>
              <a:rPr lang="en-US" sz="4200" b="1" dirty="0">
                <a:latin typeface="Tahoma" panose="020B0604030504040204" pitchFamily="34" charset="0"/>
                <a:ea typeface="Tahoma" panose="020B0604030504040204" pitchFamily="34" charset="0"/>
                <a:cs typeface="Tahoma" panose="020B0604030504040204" pitchFamily="34" charset="0"/>
              </a:rPr>
              <a:t> </a:t>
            </a:r>
            <a:r>
              <a:rPr lang="en-US" sz="4200" b="1" dirty="0" err="1">
                <a:latin typeface="Tahoma" panose="020B0604030504040204" pitchFamily="34" charset="0"/>
                <a:ea typeface="Tahoma" panose="020B0604030504040204" pitchFamily="34" charset="0"/>
                <a:cs typeface="Tahoma" panose="020B0604030504040204" pitchFamily="34" charset="0"/>
              </a:rPr>
              <a:t>điểm</a:t>
            </a:r>
            <a:r>
              <a:rPr lang="en-US" sz="4200" b="1" dirty="0">
                <a:latin typeface="Tahoma" panose="020B0604030504040204" pitchFamily="34" charset="0"/>
                <a:ea typeface="Tahoma" panose="020B0604030504040204" pitchFamily="34" charset="0"/>
                <a:cs typeface="Tahoma" panose="020B0604030504040204" pitchFamily="34" charset="0"/>
              </a:rPr>
              <a:t> </a:t>
            </a:r>
            <a:r>
              <a:rPr lang="en-US" sz="4200" b="1" dirty="0" err="1">
                <a:latin typeface="Tahoma" panose="020B0604030504040204" pitchFamily="34" charset="0"/>
                <a:ea typeface="Tahoma" panose="020B0604030504040204" pitchFamily="34" charset="0"/>
                <a:cs typeface="Tahoma" panose="020B0604030504040204" pitchFamily="34" charset="0"/>
              </a:rPr>
              <a:t>trong</a:t>
            </a:r>
            <a:r>
              <a:rPr lang="en-US" sz="4200" b="1" dirty="0">
                <a:latin typeface="Tahoma" panose="020B0604030504040204" pitchFamily="34" charset="0"/>
                <a:ea typeface="Tahoma" panose="020B0604030504040204" pitchFamily="34" charset="0"/>
                <a:cs typeface="Tahoma" panose="020B0604030504040204" pitchFamily="34" charset="0"/>
              </a:rPr>
              <a:t> </a:t>
            </a:r>
            <a:r>
              <a:rPr lang="en-US" sz="4200" b="1" dirty="0" err="1">
                <a:latin typeface="Tahoma" panose="020B0604030504040204" pitchFamily="34" charset="0"/>
                <a:ea typeface="Tahoma" panose="020B0604030504040204" pitchFamily="34" charset="0"/>
                <a:cs typeface="Tahoma" panose="020B0604030504040204" pitchFamily="34" charset="0"/>
              </a:rPr>
              <a:t>bài</a:t>
            </a:r>
            <a:r>
              <a:rPr lang="en-US" sz="4200" b="1" dirty="0">
                <a:latin typeface="Tahoma" panose="020B0604030504040204" pitchFamily="34" charset="0"/>
                <a:ea typeface="Tahoma" panose="020B0604030504040204" pitchFamily="34" charset="0"/>
                <a:cs typeface="Tahoma" panose="020B0604030504040204" pitchFamily="34" charset="0"/>
              </a:rPr>
              <a:t> </a:t>
            </a:r>
            <a:r>
              <a:rPr lang="en-US" sz="4200" b="1" dirty="0" err="1">
                <a:latin typeface="Tahoma" panose="020B0604030504040204" pitchFamily="34" charset="0"/>
                <a:ea typeface="Tahoma" panose="020B0604030504040204" pitchFamily="34" charset="0"/>
                <a:cs typeface="Tahoma" panose="020B0604030504040204" pitchFamily="34" charset="0"/>
              </a:rPr>
              <a:t>thơ</a:t>
            </a:r>
            <a:r>
              <a:rPr lang="en-US" sz="4200" b="1" dirty="0">
                <a:latin typeface="Tahoma" panose="020B0604030504040204" pitchFamily="34" charset="0"/>
                <a:ea typeface="Tahoma" panose="020B0604030504040204" pitchFamily="34" charset="0"/>
                <a:cs typeface="Tahoma" panose="020B0604030504040204" pitchFamily="34" charset="0"/>
              </a:rPr>
              <a:t>. </a:t>
            </a:r>
            <a:endParaRPr kumimoji="0" lang="en-US" sz="4200" b="1" i="0" u="none" strike="noStrike" kern="1200" cap="none" spc="0" normalizeH="0" baseline="0" noProof="0" dirty="0">
              <a:ln>
                <a:noFill/>
              </a:ln>
              <a:effectLst/>
              <a:uLnTx/>
              <a:uFillTx/>
              <a:latin typeface="Tahoma" panose="020B0604030504040204" pitchFamily="34" charset="0"/>
              <a:ea typeface="Tahoma" panose="020B0604030504040204" pitchFamily="34" charset="0"/>
              <a:cs typeface="Tahoma" panose="020B0604030504040204" pitchFamily="34" charset="0"/>
            </a:endParaRPr>
          </a:p>
        </p:txBody>
      </p:sp>
      <p:graphicFrame>
        <p:nvGraphicFramePr>
          <p:cNvPr id="6" name="Table 5">
            <a:extLst>
              <a:ext uri="{FF2B5EF4-FFF2-40B4-BE49-F238E27FC236}">
                <a16:creationId xmlns="" xmlns:a16="http://schemas.microsoft.com/office/drawing/2014/main" id="{B38AB6A2-B75F-B971-BED5-96AB5B55D0F0}"/>
              </a:ext>
            </a:extLst>
          </p:cNvPr>
          <p:cNvGraphicFramePr>
            <a:graphicFrameLocks noGrp="1"/>
          </p:cNvGraphicFramePr>
          <p:nvPr>
            <p:extLst>
              <p:ext uri="{D42A27DB-BD31-4B8C-83A1-F6EECF244321}">
                <p14:modId xmlns:p14="http://schemas.microsoft.com/office/powerpoint/2010/main" val="1672458629"/>
              </p:ext>
            </p:extLst>
          </p:nvPr>
        </p:nvGraphicFramePr>
        <p:xfrm>
          <a:off x="2575719" y="1558290"/>
          <a:ext cx="12953999" cy="7528560"/>
        </p:xfrm>
        <a:graphic>
          <a:graphicData uri="http://schemas.openxmlformats.org/drawingml/2006/table">
            <a:tbl>
              <a:tblPr firstRow="1" firstCol="1" bandRow="1">
                <a:tableStyleId>{5C22544A-7EE6-4342-B048-85BDC9FD1C3A}</a:tableStyleId>
              </a:tblPr>
              <a:tblGrid>
                <a:gridCol w="4953000">
                  <a:extLst>
                    <a:ext uri="{9D8B030D-6E8A-4147-A177-3AD203B41FA5}">
                      <a16:colId xmlns="" xmlns:a16="http://schemas.microsoft.com/office/drawing/2014/main" val="2698706383"/>
                    </a:ext>
                  </a:extLst>
                </a:gridCol>
                <a:gridCol w="8000999">
                  <a:extLst>
                    <a:ext uri="{9D8B030D-6E8A-4147-A177-3AD203B41FA5}">
                      <a16:colId xmlns="" xmlns:a16="http://schemas.microsoft.com/office/drawing/2014/main" val="753318260"/>
                    </a:ext>
                  </a:extLst>
                </a:gridCol>
              </a:tblGrid>
              <a:tr h="438883">
                <a:tc>
                  <a:txBody>
                    <a:bodyPr/>
                    <a:lstStyle/>
                    <a:p>
                      <a:pPr algn="ctr"/>
                      <a:r>
                        <a:rPr lang="vi-VN" sz="3800" b="1" dirty="0">
                          <a:solidFill>
                            <a:srgbClr val="FF6600"/>
                          </a:solidFill>
                          <a:effectLst/>
                          <a:latin typeface="Tahoma" panose="020B0604030504040204" pitchFamily="34" charset="0"/>
                          <a:ea typeface="Tahoma" panose="020B0604030504040204" pitchFamily="34" charset="0"/>
                          <a:cs typeface="Tahoma" panose="020B0604030504040204" pitchFamily="34" charset="0"/>
                        </a:rPr>
                        <a:t>Từ ngữ chỉ sự  vật</a:t>
                      </a:r>
                      <a:endParaRPr lang="en-US" sz="3800" b="1" dirty="0">
                        <a:solidFill>
                          <a:srgbClr val="FF66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vi-VN" sz="3800" b="1" dirty="0">
                          <a:solidFill>
                            <a:srgbClr val="FF6600"/>
                          </a:solidFill>
                          <a:effectLst/>
                          <a:latin typeface="Tahoma" panose="020B0604030504040204" pitchFamily="34" charset="0"/>
                          <a:ea typeface="Tahoma" panose="020B0604030504040204" pitchFamily="34" charset="0"/>
                          <a:cs typeface="Tahoma" panose="020B0604030504040204" pitchFamily="34" charset="0"/>
                        </a:rPr>
                        <a:t>Từ ngữ chỉ đặc điểm sự vật</a:t>
                      </a:r>
                      <a:endParaRPr lang="en-US" sz="3800" b="1" dirty="0">
                        <a:solidFill>
                          <a:srgbClr val="FF66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 xmlns:a16="http://schemas.microsoft.com/office/drawing/2014/main" val="2522601193"/>
                  </a:ext>
                </a:extLst>
              </a:tr>
              <a:tr h="877769">
                <a:tc>
                  <a:txBody>
                    <a:bodyPr/>
                    <a:lstStyle/>
                    <a:p>
                      <a:pPr algn="l"/>
                      <a:r>
                        <a:rPr lang="vi-VN" sz="3800" b="1" dirty="0">
                          <a:solidFill>
                            <a:srgbClr val="0000CC"/>
                          </a:solidFill>
                          <a:effectLst/>
                          <a:latin typeface="Tahoma" panose="020B0604030504040204" pitchFamily="34" charset="0"/>
                          <a:ea typeface="Tahoma" panose="020B0604030504040204" pitchFamily="34" charset="0"/>
                          <a:cs typeface="Tahoma" panose="020B0604030504040204" pitchFamily="34" charset="0"/>
                        </a:rPr>
                        <a:t>Trăng</a:t>
                      </a:r>
                      <a:endParaRPr lang="en-US" sz="3800" b="1" dirty="0">
                        <a:solidFill>
                          <a:srgbClr val="0000CC"/>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a:r>
                        <a:rPr lang="vi-VN" sz="3800" b="1" dirty="0">
                          <a:solidFill>
                            <a:srgbClr val="0000CC"/>
                          </a:solidFill>
                          <a:effectLst/>
                          <a:latin typeface="Tahoma" panose="020B0604030504040204" pitchFamily="34" charset="0"/>
                          <a:ea typeface="Tahoma" panose="020B0604030504040204" pitchFamily="34" charset="0"/>
                          <a:cs typeface="Tahoma" panose="020B0604030504040204" pitchFamily="34" charset="0"/>
                        </a:rPr>
                        <a:t>- hồng như quả chín, lửng lơ</a:t>
                      </a:r>
                      <a:endParaRPr lang="en-US" sz="3800" b="1" dirty="0">
                        <a:solidFill>
                          <a:srgbClr val="0000CC"/>
                        </a:solidFill>
                        <a:effectLst/>
                        <a:latin typeface="Tahoma" panose="020B0604030504040204" pitchFamily="34" charset="0"/>
                        <a:ea typeface="Tahoma" panose="020B0604030504040204" pitchFamily="34" charset="0"/>
                        <a:cs typeface="Tahoma" panose="020B0604030504040204" pitchFamily="34" charset="0"/>
                      </a:endParaRPr>
                    </a:p>
                    <a:p>
                      <a:pPr algn="l"/>
                      <a:r>
                        <a:rPr lang="vi-VN" sz="3800" b="1" dirty="0">
                          <a:solidFill>
                            <a:srgbClr val="0000CC"/>
                          </a:solidFill>
                          <a:effectLst/>
                          <a:latin typeface="Tahoma" panose="020B0604030504040204" pitchFamily="34" charset="0"/>
                          <a:ea typeface="Tahoma" panose="020B0604030504040204" pitchFamily="34" charset="0"/>
                          <a:cs typeface="Tahoma" panose="020B0604030504040204" pitchFamily="34" charset="0"/>
                        </a:rPr>
                        <a:t>- tròn như mắt cá</a:t>
                      </a:r>
                      <a:endParaRPr lang="en-US" sz="3800" b="1" dirty="0">
                        <a:solidFill>
                          <a:srgbClr val="0000CC"/>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 xmlns:a16="http://schemas.microsoft.com/office/drawing/2014/main" val="2508794068"/>
                  </a:ext>
                </a:extLst>
              </a:tr>
              <a:tr h="438883">
                <a:tc>
                  <a:txBody>
                    <a:bodyPr/>
                    <a:lstStyle/>
                    <a:p>
                      <a:pPr algn="l"/>
                      <a:r>
                        <a:rPr lang="vi-VN" sz="3800" b="1">
                          <a:solidFill>
                            <a:srgbClr val="0000CC"/>
                          </a:solidFill>
                          <a:effectLst/>
                          <a:latin typeface="Tahoma" panose="020B0604030504040204" pitchFamily="34" charset="0"/>
                          <a:ea typeface="Tahoma" panose="020B0604030504040204" pitchFamily="34" charset="0"/>
                          <a:cs typeface="Tahoma" panose="020B0604030504040204" pitchFamily="34" charset="0"/>
                        </a:rPr>
                        <a:t>Cánh rừng</a:t>
                      </a:r>
                      <a:endParaRPr lang="en-US" sz="3800" b="1">
                        <a:solidFill>
                          <a:srgbClr val="0000CC"/>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a:r>
                        <a:rPr lang="en-US" sz="3800" b="1">
                          <a:solidFill>
                            <a:srgbClr val="0000CC"/>
                          </a:solidFill>
                          <a:effectLst/>
                          <a:latin typeface="Tahoma" panose="020B0604030504040204" pitchFamily="34" charset="0"/>
                          <a:ea typeface="Tahoma" panose="020B0604030504040204" pitchFamily="34" charset="0"/>
                          <a:cs typeface="Tahoma" panose="020B0604030504040204" pitchFamily="34" charset="0"/>
                        </a:rPr>
                        <a:t>x</a:t>
                      </a:r>
                      <a:r>
                        <a:rPr lang="vi-VN" sz="3800" b="1">
                          <a:solidFill>
                            <a:srgbClr val="0000CC"/>
                          </a:solidFill>
                          <a:effectLst/>
                          <a:latin typeface="Tahoma" panose="020B0604030504040204" pitchFamily="34" charset="0"/>
                          <a:ea typeface="Tahoma" panose="020B0604030504040204" pitchFamily="34" charset="0"/>
                          <a:cs typeface="Tahoma" panose="020B0604030504040204" pitchFamily="34" charset="0"/>
                        </a:rPr>
                        <a:t>a</a:t>
                      </a:r>
                      <a:endParaRPr lang="en-US" sz="3800" b="1" dirty="0">
                        <a:solidFill>
                          <a:srgbClr val="0000CC"/>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 xmlns:a16="http://schemas.microsoft.com/office/drawing/2014/main" val="182456213"/>
                  </a:ext>
                </a:extLst>
              </a:tr>
              <a:tr h="438883">
                <a:tc>
                  <a:txBody>
                    <a:bodyPr/>
                    <a:lstStyle/>
                    <a:p>
                      <a:pPr algn="l"/>
                      <a:r>
                        <a:rPr lang="vi-VN" sz="3800" b="1">
                          <a:solidFill>
                            <a:srgbClr val="0000CC"/>
                          </a:solidFill>
                          <a:effectLst/>
                          <a:latin typeface="Tahoma" panose="020B0604030504040204" pitchFamily="34" charset="0"/>
                          <a:ea typeface="Tahoma" panose="020B0604030504040204" pitchFamily="34" charset="0"/>
                          <a:cs typeface="Tahoma" panose="020B0604030504040204" pitchFamily="34" charset="0"/>
                        </a:rPr>
                        <a:t>Quả chín</a:t>
                      </a:r>
                      <a:endParaRPr lang="en-US" sz="3800" b="1">
                        <a:solidFill>
                          <a:srgbClr val="0000CC"/>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a:r>
                        <a:rPr lang="vi-VN" sz="3800" b="1" dirty="0">
                          <a:solidFill>
                            <a:srgbClr val="0000CC"/>
                          </a:solidFill>
                          <a:effectLst/>
                          <a:latin typeface="Tahoma" panose="020B0604030504040204" pitchFamily="34" charset="0"/>
                          <a:ea typeface="Tahoma" panose="020B0604030504040204" pitchFamily="34" charset="0"/>
                          <a:cs typeface="Tahoma" panose="020B0604030504040204" pitchFamily="34" charset="0"/>
                        </a:rPr>
                        <a:t> </a:t>
                      </a:r>
                      <a:endParaRPr lang="en-US" sz="3800" b="1" dirty="0">
                        <a:solidFill>
                          <a:srgbClr val="0000CC"/>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 xmlns:a16="http://schemas.microsoft.com/office/drawing/2014/main" val="1792276739"/>
                  </a:ext>
                </a:extLst>
              </a:tr>
              <a:tr h="438883">
                <a:tc>
                  <a:txBody>
                    <a:bodyPr/>
                    <a:lstStyle/>
                    <a:p>
                      <a:pPr algn="l"/>
                      <a:r>
                        <a:rPr lang="vi-VN" sz="3800" b="1">
                          <a:solidFill>
                            <a:srgbClr val="0000CC"/>
                          </a:solidFill>
                          <a:effectLst/>
                          <a:latin typeface="Tahoma" panose="020B0604030504040204" pitchFamily="34" charset="0"/>
                          <a:ea typeface="Tahoma" panose="020B0604030504040204" pitchFamily="34" charset="0"/>
                          <a:cs typeface="Tahoma" panose="020B0604030504040204" pitchFamily="34" charset="0"/>
                        </a:rPr>
                        <a:t>Nhà</a:t>
                      </a:r>
                      <a:endParaRPr lang="en-US" sz="3800" b="1">
                        <a:solidFill>
                          <a:srgbClr val="0000CC"/>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a:r>
                        <a:rPr lang="vi-VN" sz="3800" b="1" dirty="0">
                          <a:solidFill>
                            <a:srgbClr val="0000CC"/>
                          </a:solidFill>
                          <a:effectLst/>
                          <a:latin typeface="Tahoma" panose="020B0604030504040204" pitchFamily="34" charset="0"/>
                          <a:ea typeface="Tahoma" panose="020B0604030504040204" pitchFamily="34" charset="0"/>
                          <a:cs typeface="Tahoma" panose="020B0604030504040204" pitchFamily="34" charset="0"/>
                        </a:rPr>
                        <a:t> </a:t>
                      </a:r>
                      <a:endParaRPr lang="en-US" sz="3800" b="1" dirty="0">
                        <a:solidFill>
                          <a:srgbClr val="0000CC"/>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 xmlns:a16="http://schemas.microsoft.com/office/drawing/2014/main" val="1278067752"/>
                  </a:ext>
                </a:extLst>
              </a:tr>
              <a:tr h="438883">
                <a:tc>
                  <a:txBody>
                    <a:bodyPr/>
                    <a:lstStyle/>
                    <a:p>
                      <a:pPr algn="l"/>
                      <a:r>
                        <a:rPr lang="vi-VN" sz="3800" b="1">
                          <a:solidFill>
                            <a:srgbClr val="0000CC"/>
                          </a:solidFill>
                          <a:effectLst/>
                          <a:latin typeface="Tahoma" panose="020B0604030504040204" pitchFamily="34" charset="0"/>
                          <a:ea typeface="Tahoma" panose="020B0604030504040204" pitchFamily="34" charset="0"/>
                          <a:cs typeface="Tahoma" panose="020B0604030504040204" pitchFamily="34" charset="0"/>
                        </a:rPr>
                        <a:t>Biển</a:t>
                      </a:r>
                      <a:endParaRPr lang="en-US" sz="3800" b="1">
                        <a:solidFill>
                          <a:srgbClr val="0000CC"/>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a:r>
                        <a:rPr lang="en-US" sz="3800" b="1">
                          <a:solidFill>
                            <a:srgbClr val="0000CC"/>
                          </a:solidFill>
                          <a:effectLst/>
                          <a:latin typeface="Tahoma" panose="020B0604030504040204" pitchFamily="34" charset="0"/>
                          <a:ea typeface="Tahoma" panose="020B0604030504040204" pitchFamily="34" charset="0"/>
                          <a:cs typeface="Tahoma" panose="020B0604030504040204" pitchFamily="34" charset="0"/>
                        </a:rPr>
                        <a:t>x</a:t>
                      </a:r>
                      <a:r>
                        <a:rPr lang="vi-VN" sz="3800" b="1">
                          <a:solidFill>
                            <a:srgbClr val="0000CC"/>
                          </a:solidFill>
                          <a:effectLst/>
                          <a:latin typeface="Tahoma" panose="020B0604030504040204" pitchFamily="34" charset="0"/>
                          <a:ea typeface="Tahoma" panose="020B0604030504040204" pitchFamily="34" charset="0"/>
                          <a:cs typeface="Tahoma" panose="020B0604030504040204" pitchFamily="34" charset="0"/>
                        </a:rPr>
                        <a:t>anh </a:t>
                      </a:r>
                      <a:r>
                        <a:rPr lang="vi-VN" sz="3800" b="1" dirty="0">
                          <a:solidFill>
                            <a:srgbClr val="0000CC"/>
                          </a:solidFill>
                          <a:effectLst/>
                          <a:latin typeface="Tahoma" panose="020B0604030504040204" pitchFamily="34" charset="0"/>
                          <a:ea typeface="Tahoma" panose="020B0604030504040204" pitchFamily="34" charset="0"/>
                          <a:cs typeface="Tahoma" panose="020B0604030504040204" pitchFamily="34" charset="0"/>
                        </a:rPr>
                        <a:t>diệu kì</a:t>
                      </a:r>
                      <a:endParaRPr lang="en-US" sz="3800" b="1" dirty="0">
                        <a:solidFill>
                          <a:srgbClr val="0000CC"/>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 xmlns:a16="http://schemas.microsoft.com/office/drawing/2014/main" val="424071880"/>
                  </a:ext>
                </a:extLst>
              </a:tr>
              <a:tr h="438883">
                <a:tc>
                  <a:txBody>
                    <a:bodyPr/>
                    <a:lstStyle/>
                    <a:p>
                      <a:pPr algn="l"/>
                      <a:r>
                        <a:rPr lang="vi-VN" sz="3800" b="1">
                          <a:solidFill>
                            <a:srgbClr val="0000CC"/>
                          </a:solidFill>
                          <a:effectLst/>
                          <a:latin typeface="Tahoma" panose="020B0604030504040204" pitchFamily="34" charset="0"/>
                          <a:ea typeface="Tahoma" panose="020B0604030504040204" pitchFamily="34" charset="0"/>
                          <a:cs typeface="Tahoma" panose="020B0604030504040204" pitchFamily="34" charset="0"/>
                        </a:rPr>
                        <a:t>Mắt cá</a:t>
                      </a:r>
                      <a:endParaRPr lang="en-US" sz="3800" b="1">
                        <a:solidFill>
                          <a:srgbClr val="0000CC"/>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a:r>
                        <a:rPr lang="en-US" sz="3800" b="1">
                          <a:solidFill>
                            <a:srgbClr val="0000CC"/>
                          </a:solidFill>
                          <a:effectLst/>
                          <a:latin typeface="Tahoma" panose="020B0604030504040204" pitchFamily="34" charset="0"/>
                          <a:ea typeface="Tahoma" panose="020B0604030504040204" pitchFamily="34" charset="0"/>
                          <a:cs typeface="Tahoma" panose="020B0604030504040204" pitchFamily="34" charset="0"/>
                        </a:rPr>
                        <a:t>t</a:t>
                      </a:r>
                      <a:r>
                        <a:rPr lang="vi-VN" sz="3800" b="1">
                          <a:solidFill>
                            <a:srgbClr val="0000CC"/>
                          </a:solidFill>
                          <a:effectLst/>
                          <a:latin typeface="Tahoma" panose="020B0604030504040204" pitchFamily="34" charset="0"/>
                          <a:ea typeface="Tahoma" panose="020B0604030504040204" pitchFamily="34" charset="0"/>
                          <a:cs typeface="Tahoma" panose="020B0604030504040204" pitchFamily="34" charset="0"/>
                        </a:rPr>
                        <a:t>ròn</a:t>
                      </a:r>
                      <a:endParaRPr lang="en-US" sz="3800" b="1" dirty="0">
                        <a:solidFill>
                          <a:srgbClr val="0000CC"/>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 xmlns:a16="http://schemas.microsoft.com/office/drawing/2014/main" val="512681995"/>
                  </a:ext>
                </a:extLst>
              </a:tr>
              <a:tr h="438883">
                <a:tc>
                  <a:txBody>
                    <a:bodyPr/>
                    <a:lstStyle/>
                    <a:p>
                      <a:pPr algn="l"/>
                      <a:r>
                        <a:rPr lang="vi-VN" sz="3800" b="1">
                          <a:solidFill>
                            <a:srgbClr val="0000CC"/>
                          </a:solidFill>
                          <a:effectLst/>
                          <a:latin typeface="Tahoma" panose="020B0604030504040204" pitchFamily="34" charset="0"/>
                          <a:ea typeface="Tahoma" panose="020B0604030504040204" pitchFamily="34" charset="0"/>
                          <a:cs typeface="Tahoma" panose="020B0604030504040204" pitchFamily="34" charset="0"/>
                        </a:rPr>
                        <a:t>Mi</a:t>
                      </a:r>
                      <a:endParaRPr lang="en-US" sz="3800" b="1">
                        <a:solidFill>
                          <a:srgbClr val="0000CC"/>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vi-VN" sz="3800" b="1" dirty="0">
                          <a:solidFill>
                            <a:srgbClr val="0000CC"/>
                          </a:solidFill>
                          <a:effectLst/>
                          <a:latin typeface="Tahoma" panose="020B0604030504040204" pitchFamily="34" charset="0"/>
                          <a:ea typeface="Tahoma" panose="020B0604030504040204" pitchFamily="34" charset="0"/>
                          <a:cs typeface="Tahoma" panose="020B0604030504040204" pitchFamily="34" charset="0"/>
                        </a:rPr>
                        <a:t> </a:t>
                      </a:r>
                      <a:endParaRPr lang="en-US" sz="3800" b="1" dirty="0">
                        <a:solidFill>
                          <a:srgbClr val="0000CC"/>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 xmlns:a16="http://schemas.microsoft.com/office/drawing/2014/main" val="3724667006"/>
                  </a:ext>
                </a:extLst>
              </a:tr>
              <a:tr h="438883">
                <a:tc>
                  <a:txBody>
                    <a:bodyPr/>
                    <a:lstStyle/>
                    <a:p>
                      <a:pPr algn="l"/>
                      <a:r>
                        <a:rPr lang="vi-VN" sz="3800" b="1">
                          <a:solidFill>
                            <a:srgbClr val="0000CC"/>
                          </a:solidFill>
                          <a:effectLst/>
                          <a:latin typeface="Tahoma" panose="020B0604030504040204" pitchFamily="34" charset="0"/>
                          <a:ea typeface="Tahoma" panose="020B0604030504040204" pitchFamily="34" charset="0"/>
                          <a:cs typeface="Tahoma" panose="020B0604030504040204" pitchFamily="34" charset="0"/>
                        </a:rPr>
                        <a:t>Sân chơi</a:t>
                      </a:r>
                      <a:endParaRPr lang="en-US" sz="3800" b="1">
                        <a:solidFill>
                          <a:srgbClr val="0000CC"/>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vi-VN" sz="3800" b="1" dirty="0">
                          <a:solidFill>
                            <a:srgbClr val="0000CC"/>
                          </a:solidFill>
                          <a:effectLst/>
                          <a:latin typeface="Tahoma" panose="020B0604030504040204" pitchFamily="34" charset="0"/>
                          <a:ea typeface="Tahoma" panose="020B0604030504040204" pitchFamily="34" charset="0"/>
                          <a:cs typeface="Tahoma" panose="020B0604030504040204" pitchFamily="34" charset="0"/>
                        </a:rPr>
                        <a:t> </a:t>
                      </a:r>
                      <a:endParaRPr lang="en-US" sz="3800" b="1" dirty="0">
                        <a:solidFill>
                          <a:srgbClr val="0000CC"/>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 xmlns:a16="http://schemas.microsoft.com/office/drawing/2014/main" val="751870859"/>
                  </a:ext>
                </a:extLst>
              </a:tr>
              <a:tr h="438883">
                <a:tc>
                  <a:txBody>
                    <a:bodyPr/>
                    <a:lstStyle/>
                    <a:p>
                      <a:pPr algn="l"/>
                      <a:r>
                        <a:rPr lang="vi-VN" sz="3800" b="1">
                          <a:solidFill>
                            <a:srgbClr val="0000CC"/>
                          </a:solidFill>
                          <a:effectLst/>
                          <a:latin typeface="Tahoma" panose="020B0604030504040204" pitchFamily="34" charset="0"/>
                          <a:ea typeface="Tahoma" panose="020B0604030504040204" pitchFamily="34" charset="0"/>
                          <a:cs typeface="Tahoma" panose="020B0604030504040204" pitchFamily="34" charset="0"/>
                        </a:rPr>
                        <a:t>Quả bóng</a:t>
                      </a:r>
                      <a:endParaRPr lang="en-US" sz="3800" b="1">
                        <a:solidFill>
                          <a:srgbClr val="0000CC"/>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vi-VN" sz="3800" b="1" dirty="0">
                          <a:solidFill>
                            <a:srgbClr val="0000CC"/>
                          </a:solidFill>
                          <a:effectLst/>
                          <a:latin typeface="Tahoma" panose="020B0604030504040204" pitchFamily="34" charset="0"/>
                          <a:ea typeface="Tahoma" panose="020B0604030504040204" pitchFamily="34" charset="0"/>
                          <a:cs typeface="Tahoma" panose="020B0604030504040204" pitchFamily="34" charset="0"/>
                        </a:rPr>
                        <a:t> </a:t>
                      </a:r>
                      <a:endParaRPr lang="en-US" sz="3800" b="1" dirty="0">
                        <a:solidFill>
                          <a:srgbClr val="0000CC"/>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 xmlns:a16="http://schemas.microsoft.com/office/drawing/2014/main" val="4175787740"/>
                  </a:ext>
                </a:extLst>
              </a:tr>
              <a:tr h="438883">
                <a:tc>
                  <a:txBody>
                    <a:bodyPr/>
                    <a:lstStyle/>
                    <a:p>
                      <a:pPr algn="l"/>
                      <a:r>
                        <a:rPr lang="vi-VN" sz="3800" b="1">
                          <a:solidFill>
                            <a:srgbClr val="0000CC"/>
                          </a:solidFill>
                          <a:effectLst/>
                          <a:latin typeface="Tahoma" panose="020B0604030504040204" pitchFamily="34" charset="0"/>
                          <a:ea typeface="Tahoma" panose="020B0604030504040204" pitchFamily="34" charset="0"/>
                          <a:cs typeface="Tahoma" panose="020B0604030504040204" pitchFamily="34" charset="0"/>
                        </a:rPr>
                        <a:t>Bạn</a:t>
                      </a:r>
                      <a:endParaRPr lang="en-US" sz="3800" b="1">
                        <a:solidFill>
                          <a:srgbClr val="0000CC"/>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vi-VN" sz="3800" b="1" dirty="0">
                          <a:solidFill>
                            <a:srgbClr val="0000CC"/>
                          </a:solidFill>
                          <a:effectLst/>
                          <a:latin typeface="Tahoma" panose="020B0604030504040204" pitchFamily="34" charset="0"/>
                          <a:ea typeface="Tahoma" panose="020B0604030504040204" pitchFamily="34" charset="0"/>
                          <a:cs typeface="Tahoma" panose="020B0604030504040204" pitchFamily="34" charset="0"/>
                        </a:rPr>
                        <a:t> </a:t>
                      </a:r>
                      <a:endParaRPr lang="en-US" sz="3800" b="1" dirty="0">
                        <a:solidFill>
                          <a:srgbClr val="0000CC"/>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 xmlns:a16="http://schemas.microsoft.com/office/drawing/2014/main" val="459430883"/>
                  </a:ext>
                </a:extLst>
              </a:tr>
              <a:tr h="438883">
                <a:tc>
                  <a:txBody>
                    <a:bodyPr/>
                    <a:lstStyle/>
                    <a:p>
                      <a:pPr algn="l"/>
                      <a:r>
                        <a:rPr lang="vi-VN" sz="3800" b="1">
                          <a:solidFill>
                            <a:srgbClr val="0000CC"/>
                          </a:solidFill>
                          <a:effectLst/>
                          <a:latin typeface="Tahoma" panose="020B0604030504040204" pitchFamily="34" charset="0"/>
                          <a:ea typeface="Tahoma" panose="020B0604030504040204" pitchFamily="34" charset="0"/>
                          <a:cs typeface="Tahoma" panose="020B0604030504040204" pitchFamily="34" charset="0"/>
                        </a:rPr>
                        <a:t>Trời</a:t>
                      </a:r>
                      <a:endParaRPr lang="en-US" sz="3800" b="1">
                        <a:solidFill>
                          <a:srgbClr val="0000CC"/>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vi-VN" sz="3800" b="1" dirty="0">
                          <a:solidFill>
                            <a:srgbClr val="0000CC"/>
                          </a:solidFill>
                          <a:effectLst/>
                          <a:latin typeface="Tahoma" panose="020B0604030504040204" pitchFamily="34" charset="0"/>
                          <a:ea typeface="Tahoma" panose="020B0604030504040204" pitchFamily="34" charset="0"/>
                          <a:cs typeface="Tahoma" panose="020B0604030504040204" pitchFamily="34" charset="0"/>
                        </a:rPr>
                        <a:t> </a:t>
                      </a:r>
                      <a:endParaRPr lang="en-US" sz="3800" b="1" dirty="0">
                        <a:solidFill>
                          <a:srgbClr val="0000CC"/>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 xmlns:a16="http://schemas.microsoft.com/office/drawing/2014/main" val="1662638131"/>
                  </a:ext>
                </a:extLst>
              </a:tr>
            </a:tbl>
          </a:graphicData>
        </a:graphic>
      </p:graphicFrame>
    </p:spTree>
    <p:custDataLst>
      <p:tags r:id="rId1"/>
    </p:custDataLst>
    <p:extLst>
      <p:ext uri="{BB962C8B-B14F-4D97-AF65-F5344CB8AC3E}">
        <p14:creationId xmlns:p14="http://schemas.microsoft.com/office/powerpoint/2010/main" val="3595442160"/>
      </p:ext>
    </p:extLst>
  </p:cSld>
  <p:clrMapOvr>
    <a:masterClrMapping/>
  </p:clrMapOvr>
  <p:transition spd="slow">
    <p:split orient="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7">
                                            <p:txEl>
                                              <p:pRg st="0" end="0"/>
                                            </p:txEl>
                                          </p:spTgt>
                                        </p:tgtEl>
                                        <p:attrNameLst>
                                          <p:attrName>style.visibility</p:attrName>
                                        </p:attrNameLst>
                                      </p:cBhvr>
                                      <p:to>
                                        <p:strVal val="visible"/>
                                      </p:to>
                                    </p:set>
                                    <p:animEffect transition="in" filter="fade">
                                      <p:cBhvr>
                                        <p:cTn id="7" dur="500"/>
                                        <p:tgtEl>
                                          <p:spTgt spid="2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nodeType="clickEffect">
                                  <p:stCondLst>
                                    <p:cond delay="0"/>
                                  </p:stCondLst>
                                  <p:childTnLst>
                                    <p:set>
                                      <p:cBhvr>
                                        <p:cTn id="11" dur="1" fill="hold">
                                          <p:stCondLst>
                                            <p:cond delay="0"/>
                                          </p:stCondLst>
                                        </p:cTn>
                                        <p:tgtEl>
                                          <p:spTgt spid="6"/>
                                        </p:tgtEl>
                                        <p:attrNameLst>
                                          <p:attrName>style.visibility</p:attrName>
                                        </p:attrNameLst>
                                      </p:cBhvr>
                                      <p:to>
                                        <p:strVal val="visible"/>
                                      </p:to>
                                    </p:set>
                                    <p:anim calcmode="lin" valueType="num">
                                      <p:cBhvr additive="base">
                                        <p:cTn id="12" dur="500" fill="hold"/>
                                        <p:tgtEl>
                                          <p:spTgt spid="6"/>
                                        </p:tgtEl>
                                        <p:attrNameLst>
                                          <p:attrName>ppt_x</p:attrName>
                                        </p:attrNameLst>
                                      </p:cBhvr>
                                      <p:tavLst>
                                        <p:tav tm="0">
                                          <p:val>
                                            <p:strVal val="#ppt_x"/>
                                          </p:val>
                                        </p:tav>
                                        <p:tav tm="100000">
                                          <p:val>
                                            <p:strVal val="#ppt_x"/>
                                          </p:val>
                                        </p:tav>
                                      </p:tavLst>
                                    </p:anim>
                                    <p:anim calcmode="lin" valueType="num">
                                      <p:cBhvr additive="base">
                                        <p:cTn id="13" dur="500" fill="hold"/>
                                        <p:tgtEl>
                                          <p:spTgt spid="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 name="Rectangle 26">
            <a:extLst>
              <a:ext uri="{FF2B5EF4-FFF2-40B4-BE49-F238E27FC236}">
                <a16:creationId xmlns="" xmlns:a16="http://schemas.microsoft.com/office/drawing/2014/main" id="{38315CE6-0379-8B3D-79CC-DAE03D861FE4}"/>
              </a:ext>
            </a:extLst>
          </p:cNvPr>
          <p:cNvSpPr/>
          <p:nvPr/>
        </p:nvSpPr>
        <p:spPr>
          <a:xfrm>
            <a:off x="1029524" y="1242415"/>
            <a:ext cx="14652595" cy="738664"/>
          </a:xfrm>
          <a:prstGeom prst="rect">
            <a:avLst/>
          </a:prstGeom>
        </p:spPr>
        <p:txBody>
          <a:bodyPr wrap="square">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lang="en-US" sz="4200" b="1">
                <a:latin typeface="Tahoma" panose="020B0604030504040204" pitchFamily="34" charset="0"/>
                <a:ea typeface="Tahoma" panose="020B0604030504040204" pitchFamily="34" charset="0"/>
                <a:cs typeface="Tahoma" panose="020B0604030504040204" pitchFamily="34" charset="0"/>
              </a:rPr>
              <a:t>b) </a:t>
            </a:r>
            <a:r>
              <a:rPr kumimoji="0" lang="vi-VN" sz="4200" b="1" i="0" u="none" strike="noStrike" kern="1200" cap="none" spc="0" normalizeH="0" baseline="0" noProof="0" dirty="0">
                <a:ln>
                  <a:noFill/>
                </a:ln>
                <a:effectLst/>
                <a:uLnTx/>
                <a:uFillTx/>
                <a:latin typeface="Tahoma" panose="020B0604030504040204" pitchFamily="34" charset="0"/>
                <a:ea typeface="Tahoma" panose="020B0604030504040204" pitchFamily="34" charset="0"/>
                <a:cs typeface="Tahoma" panose="020B0604030504040204" pitchFamily="34" charset="0"/>
              </a:rPr>
              <a:t>Trong bài thơ trăng được so sánh với những gì?</a:t>
            </a:r>
            <a:endParaRPr kumimoji="0" lang="en-US" sz="4200" b="1" i="0" u="none" strike="noStrike" kern="1200" cap="none" spc="0" normalizeH="0" baseline="0" noProof="0" dirty="0">
              <a:ln>
                <a:noFill/>
              </a:ln>
              <a:effectLst/>
              <a:uLnTx/>
              <a:uFillTx/>
              <a:latin typeface="Tahoma" panose="020B0604030504040204" pitchFamily="34" charset="0"/>
              <a:ea typeface="Tahoma" panose="020B0604030504040204" pitchFamily="34" charset="0"/>
              <a:cs typeface="Tahoma" panose="020B0604030504040204" pitchFamily="34" charset="0"/>
            </a:endParaRPr>
          </a:p>
        </p:txBody>
      </p:sp>
      <p:sp>
        <p:nvSpPr>
          <p:cNvPr id="3" name="Rectangle 2"/>
          <p:cNvSpPr/>
          <p:nvPr/>
        </p:nvSpPr>
        <p:spPr>
          <a:xfrm>
            <a:off x="1029524" y="6248400"/>
            <a:ext cx="14423995" cy="738664"/>
          </a:xfrm>
          <a:prstGeom prst="rect">
            <a:avLst/>
          </a:prstGeom>
        </p:spPr>
        <p:txBody>
          <a:bodyPr wrap="square">
            <a:spAutoFit/>
          </a:bodyPr>
          <a:lstStyle/>
          <a:p>
            <a:pPr lvl="0">
              <a:defRPr/>
            </a:pPr>
            <a:r>
              <a:rPr lang="en-US" sz="4200" b="1">
                <a:latin typeface="Tahoma" panose="020B0604030504040204" pitchFamily="34" charset="0"/>
                <a:ea typeface="Tahoma" panose="020B0604030504040204" pitchFamily="34" charset="0"/>
                <a:cs typeface="Tahoma" panose="020B0604030504040204" pitchFamily="34" charset="0"/>
              </a:rPr>
              <a:t>c) </a:t>
            </a:r>
            <a:r>
              <a:rPr lang="vi-VN" sz="4200" b="1" dirty="0">
                <a:latin typeface="Tahoma" panose="020B0604030504040204" pitchFamily="34" charset="0"/>
                <a:ea typeface="Tahoma" panose="020B0604030504040204" pitchFamily="34" charset="0"/>
                <a:cs typeface="Tahoma" panose="020B0604030504040204" pitchFamily="34" charset="0"/>
              </a:rPr>
              <a:t>Em thích hình ảnh so sánh nào nhất? Vì sao?</a:t>
            </a:r>
            <a:endParaRPr lang="en-US" sz="4200" b="1" dirty="0">
              <a:latin typeface="Tahoma" panose="020B0604030504040204" pitchFamily="34" charset="0"/>
              <a:ea typeface="Tahoma" panose="020B0604030504040204" pitchFamily="34" charset="0"/>
              <a:cs typeface="Tahoma" panose="020B0604030504040204" pitchFamily="34" charset="0"/>
            </a:endParaRPr>
          </a:p>
        </p:txBody>
      </p:sp>
      <p:sp>
        <p:nvSpPr>
          <p:cNvPr id="20" name="Rectangle 19"/>
          <p:cNvSpPr/>
          <p:nvPr/>
        </p:nvSpPr>
        <p:spPr>
          <a:xfrm>
            <a:off x="2423319" y="1905000"/>
            <a:ext cx="12725400" cy="3838551"/>
          </a:xfrm>
          <a:prstGeom prst="rect">
            <a:avLst/>
          </a:prstGeom>
        </p:spPr>
        <p:txBody>
          <a:bodyPr wrap="square">
            <a:spAutoFit/>
          </a:bodyPr>
          <a:lstStyle/>
          <a:p>
            <a:pPr>
              <a:lnSpc>
                <a:spcPct val="150000"/>
              </a:lnSpc>
              <a:spcAft>
                <a:spcPts val="0"/>
              </a:spcAft>
            </a:pPr>
            <a:r>
              <a:rPr lang="vi-VN" sz="4200" b="1" dirty="0">
                <a:solidFill>
                  <a:srgbClr val="0000CC"/>
                </a:solidFill>
                <a:latin typeface="Tahoma" panose="020B0604030504040204" pitchFamily="34" charset="0"/>
                <a:ea typeface="Tahoma" panose="020B0604030504040204" pitchFamily="34" charset="0"/>
                <a:cs typeface="Tahoma" panose="020B0604030504040204" pitchFamily="34" charset="0"/>
              </a:rPr>
              <a:t>Trăng được so sánh với các sự vật sau: </a:t>
            </a:r>
          </a:p>
          <a:p>
            <a:pPr lvl="3" algn="just">
              <a:lnSpc>
                <a:spcPct val="150000"/>
              </a:lnSpc>
              <a:spcAft>
                <a:spcPts val="0"/>
              </a:spcAft>
            </a:pPr>
            <a:r>
              <a:rPr lang="en-US" sz="4200" b="1" dirty="0">
                <a:solidFill>
                  <a:srgbClr val="0000CC"/>
                </a:solidFill>
                <a:latin typeface="Tahoma" panose="020B0604030504040204" pitchFamily="34" charset="0"/>
                <a:ea typeface="Tahoma" panose="020B0604030504040204" pitchFamily="34" charset="0"/>
                <a:cs typeface="Tahoma" panose="020B0604030504040204" pitchFamily="34" charset="0"/>
              </a:rPr>
              <a:t>T</a:t>
            </a:r>
            <a:r>
              <a:rPr lang="vi-VN" sz="4200" b="1" dirty="0">
                <a:solidFill>
                  <a:srgbClr val="0000CC"/>
                </a:solidFill>
                <a:latin typeface="Tahoma" panose="020B0604030504040204" pitchFamily="34" charset="0"/>
                <a:ea typeface="Tahoma" panose="020B0604030504040204" pitchFamily="34" charset="0"/>
                <a:cs typeface="Tahoma" panose="020B0604030504040204" pitchFamily="34" charset="0"/>
              </a:rPr>
              <a:t>răng - hồng như quả </a:t>
            </a:r>
            <a:r>
              <a:rPr lang="en-US" sz="4200" b="1" dirty="0" err="1">
                <a:solidFill>
                  <a:srgbClr val="0000CC"/>
                </a:solidFill>
                <a:latin typeface="Tahoma" panose="020B0604030504040204" pitchFamily="34" charset="0"/>
                <a:ea typeface="Tahoma" panose="020B0604030504040204" pitchFamily="34" charset="0"/>
                <a:cs typeface="Tahoma" panose="020B0604030504040204" pitchFamily="34" charset="0"/>
              </a:rPr>
              <a:t>ch</a:t>
            </a:r>
            <a:r>
              <a:rPr lang="vi-VN" sz="4200" b="1" dirty="0">
                <a:solidFill>
                  <a:srgbClr val="0000CC"/>
                </a:solidFill>
                <a:latin typeface="Tahoma" panose="020B0604030504040204" pitchFamily="34" charset="0"/>
                <a:ea typeface="Tahoma" panose="020B0604030504040204" pitchFamily="34" charset="0"/>
                <a:cs typeface="Tahoma" panose="020B0604030504040204" pitchFamily="34" charset="0"/>
              </a:rPr>
              <a:t>ín</a:t>
            </a:r>
            <a:endParaRPr lang="en-US" sz="4200" b="1" dirty="0">
              <a:solidFill>
                <a:srgbClr val="0000CC"/>
              </a:solidFill>
              <a:latin typeface="Tahoma" panose="020B0604030504040204" pitchFamily="34" charset="0"/>
              <a:ea typeface="Tahoma" panose="020B0604030504040204" pitchFamily="34" charset="0"/>
              <a:cs typeface="Tahoma" panose="020B0604030504040204" pitchFamily="34" charset="0"/>
            </a:endParaRPr>
          </a:p>
          <a:p>
            <a:pPr lvl="3" algn="just">
              <a:lnSpc>
                <a:spcPct val="150000"/>
              </a:lnSpc>
              <a:spcAft>
                <a:spcPts val="0"/>
              </a:spcAft>
            </a:pPr>
            <a:r>
              <a:rPr lang="vi-VN" sz="4200" b="1" dirty="0">
                <a:solidFill>
                  <a:srgbClr val="0000CC"/>
                </a:solidFill>
                <a:latin typeface="Tahoma" panose="020B0604030504040204" pitchFamily="34" charset="0"/>
                <a:ea typeface="Tahoma" panose="020B0604030504040204" pitchFamily="34" charset="0"/>
                <a:cs typeface="Tahoma" panose="020B0604030504040204" pitchFamily="34" charset="0"/>
              </a:rPr>
              <a:t>Trăng - tròn như mắt cá</a:t>
            </a:r>
            <a:endParaRPr lang="en-US" sz="4200" b="1" dirty="0">
              <a:solidFill>
                <a:srgbClr val="0000CC"/>
              </a:solidFill>
              <a:latin typeface="Tahoma" panose="020B0604030504040204" pitchFamily="34" charset="0"/>
              <a:ea typeface="Tahoma" panose="020B0604030504040204" pitchFamily="34" charset="0"/>
              <a:cs typeface="Tahoma" panose="020B0604030504040204" pitchFamily="34" charset="0"/>
            </a:endParaRPr>
          </a:p>
          <a:p>
            <a:pPr lvl="3" algn="just">
              <a:lnSpc>
                <a:spcPct val="150000"/>
              </a:lnSpc>
              <a:spcAft>
                <a:spcPts val="0"/>
              </a:spcAft>
            </a:pPr>
            <a:r>
              <a:rPr lang="vi-VN" sz="4200" b="1" dirty="0">
                <a:solidFill>
                  <a:srgbClr val="0000CC"/>
                </a:solidFill>
                <a:latin typeface="Tahoma" panose="020B0604030504040204" pitchFamily="34" charset="0"/>
                <a:ea typeface="Tahoma" panose="020B0604030504040204" pitchFamily="34" charset="0"/>
                <a:cs typeface="Tahoma" panose="020B0604030504040204" pitchFamily="34" charset="0"/>
              </a:rPr>
              <a:t>Trăng - bay như quả bóng</a:t>
            </a:r>
            <a:endParaRPr lang="en-US" sz="4200" b="1" dirty="0">
              <a:solidFill>
                <a:srgbClr val="0000CC"/>
              </a:solidFill>
              <a:effectLst/>
              <a:latin typeface="Tahoma" panose="020B0604030504040204" pitchFamily="34" charset="0"/>
              <a:ea typeface="Tahoma" panose="020B0604030504040204" pitchFamily="34" charset="0"/>
              <a:cs typeface="Tahoma" panose="020B0604030504040204" pitchFamily="34" charset="0"/>
            </a:endParaRPr>
          </a:p>
        </p:txBody>
      </p:sp>
      <p:sp>
        <p:nvSpPr>
          <p:cNvPr id="2" name="Rectangle 1">
            <a:extLst>
              <a:ext uri="{FF2B5EF4-FFF2-40B4-BE49-F238E27FC236}">
                <a16:creationId xmlns="" xmlns:a16="http://schemas.microsoft.com/office/drawing/2014/main" id="{4A52A98D-2B43-B2DA-7515-05CD8B91719D}"/>
              </a:ext>
            </a:extLst>
          </p:cNvPr>
          <p:cNvSpPr/>
          <p:nvPr/>
        </p:nvSpPr>
        <p:spPr>
          <a:xfrm>
            <a:off x="137319" y="76201"/>
            <a:ext cx="11532005" cy="738664"/>
          </a:xfrm>
          <a:prstGeom prst="rect">
            <a:avLst/>
          </a:prstGeom>
        </p:spPr>
        <p:txBody>
          <a:bodyPr wrap="square">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vi-VN" sz="4200" b="1" i="0" u="none" strike="noStrike" kern="1200" cap="none" spc="0" normalizeH="0" baseline="0" noProof="0">
                <a:ln>
                  <a:noFill/>
                </a:ln>
                <a:solidFill>
                  <a:srgbClr val="FF7C80"/>
                </a:solidFill>
                <a:effectLst/>
                <a:uLnTx/>
                <a:uFillTx/>
                <a:latin typeface="Tahoma" panose="020B0604030504040204" pitchFamily="34" charset="0"/>
                <a:ea typeface="Tahoma" panose="020B0604030504040204" pitchFamily="34" charset="0"/>
                <a:cs typeface="Tahoma" panose="020B0604030504040204" pitchFamily="34" charset="0"/>
              </a:rPr>
              <a:t>3</a:t>
            </a:r>
            <a:r>
              <a:rPr kumimoji="0" lang="vi-VN" sz="4200" b="1" i="0" u="none" strike="noStrike" kern="1200" cap="none" spc="0" normalizeH="0" baseline="0" noProof="0" dirty="0">
                <a:ln>
                  <a:noFill/>
                </a:ln>
                <a:solidFill>
                  <a:srgbClr val="FF7C80"/>
                </a:solidFill>
                <a:effectLst/>
                <a:uLnTx/>
                <a:uFillTx/>
                <a:latin typeface="Tahoma" panose="020B0604030504040204" pitchFamily="34" charset="0"/>
                <a:ea typeface="Tahoma" panose="020B0604030504040204" pitchFamily="34" charset="0"/>
                <a:cs typeface="Tahoma" panose="020B0604030504040204" pitchFamily="34" charset="0"/>
              </a:rPr>
              <a:t>. Đọc bài thơ và trả lời câu hỏi</a:t>
            </a:r>
            <a:endParaRPr kumimoji="0" lang="en-US" sz="4200" b="1" i="0" u="none" strike="noStrike" kern="1200" cap="none" spc="0" normalizeH="0" baseline="0" noProof="0" dirty="0">
              <a:ln>
                <a:noFill/>
              </a:ln>
              <a:solidFill>
                <a:srgbClr val="FF7C80"/>
              </a:solidFill>
              <a:effectLst/>
              <a:uLnTx/>
              <a:uFillTx/>
              <a:latin typeface="Tahoma" panose="020B0604030504040204" pitchFamily="34" charset="0"/>
              <a:ea typeface="Tahoma" panose="020B0604030504040204" pitchFamily="34" charset="0"/>
              <a:cs typeface="Tahoma" panose="020B0604030504040204" pitchFamily="34" charset="0"/>
            </a:endParaRPr>
          </a:p>
        </p:txBody>
      </p:sp>
    </p:spTree>
    <p:custDataLst>
      <p:tags r:id="rId1"/>
    </p:custDataLst>
    <p:extLst>
      <p:ext uri="{BB962C8B-B14F-4D97-AF65-F5344CB8AC3E}">
        <p14:creationId xmlns:p14="http://schemas.microsoft.com/office/powerpoint/2010/main" val="3232354146"/>
      </p:ext>
    </p:extLst>
  </p:cSld>
  <p:clrMapOvr>
    <a:masterClrMapping/>
  </p:clrMapOvr>
  <p:transition spd="slow">
    <p:split orient="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7"/>
                                        </p:tgtEl>
                                        <p:attrNameLst>
                                          <p:attrName>style.visibility</p:attrName>
                                        </p:attrNameLst>
                                      </p:cBhvr>
                                      <p:to>
                                        <p:strVal val="visible"/>
                                      </p:to>
                                    </p:set>
                                    <p:anim calcmode="lin" valueType="num">
                                      <p:cBhvr additive="base">
                                        <p:cTn id="7" dur="500" fill="hold"/>
                                        <p:tgtEl>
                                          <p:spTgt spid="27"/>
                                        </p:tgtEl>
                                        <p:attrNameLst>
                                          <p:attrName>ppt_x</p:attrName>
                                        </p:attrNameLst>
                                      </p:cBhvr>
                                      <p:tavLst>
                                        <p:tav tm="0">
                                          <p:val>
                                            <p:strVal val="#ppt_x"/>
                                          </p:val>
                                        </p:tav>
                                        <p:tav tm="100000">
                                          <p:val>
                                            <p:strVal val="#ppt_x"/>
                                          </p:val>
                                        </p:tav>
                                      </p:tavLst>
                                    </p:anim>
                                    <p:anim calcmode="lin" valueType="num">
                                      <p:cBhvr additive="base">
                                        <p:cTn id="8" dur="500" fill="hold"/>
                                        <p:tgtEl>
                                          <p:spTgt spid="27"/>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0"/>
                                        </p:tgtEl>
                                        <p:attrNameLst>
                                          <p:attrName>style.visibility</p:attrName>
                                        </p:attrNameLst>
                                      </p:cBhvr>
                                      <p:to>
                                        <p:strVal val="visible"/>
                                      </p:to>
                                    </p:set>
                                    <p:anim calcmode="lin" valueType="num">
                                      <p:cBhvr additive="base">
                                        <p:cTn id="13" dur="500" fill="hold"/>
                                        <p:tgtEl>
                                          <p:spTgt spid="20"/>
                                        </p:tgtEl>
                                        <p:attrNameLst>
                                          <p:attrName>ppt_x</p:attrName>
                                        </p:attrNameLst>
                                      </p:cBhvr>
                                      <p:tavLst>
                                        <p:tav tm="0">
                                          <p:val>
                                            <p:strVal val="#ppt_x"/>
                                          </p:val>
                                        </p:tav>
                                        <p:tav tm="100000">
                                          <p:val>
                                            <p:strVal val="#ppt_x"/>
                                          </p:val>
                                        </p:tav>
                                      </p:tavLst>
                                    </p:anim>
                                    <p:anim calcmode="lin" valueType="num">
                                      <p:cBhvr additive="base">
                                        <p:cTn id="14" dur="500" fill="hold"/>
                                        <p:tgtEl>
                                          <p:spTgt spid="20"/>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gtEl>
                                        <p:attrNameLst>
                                          <p:attrName>style.visibility</p:attrName>
                                        </p:attrNameLst>
                                      </p:cBhvr>
                                      <p:to>
                                        <p:strVal val="visible"/>
                                      </p:to>
                                    </p:set>
                                    <p:anim calcmode="lin" valueType="num">
                                      <p:cBhvr additive="base">
                                        <p:cTn id="19" dur="500" fill="hold"/>
                                        <p:tgtEl>
                                          <p:spTgt spid="3"/>
                                        </p:tgtEl>
                                        <p:attrNameLst>
                                          <p:attrName>ppt_x</p:attrName>
                                        </p:attrNameLst>
                                      </p:cBhvr>
                                      <p:tavLst>
                                        <p:tav tm="0">
                                          <p:val>
                                            <p:strVal val="#ppt_x"/>
                                          </p:val>
                                        </p:tav>
                                        <p:tav tm="100000">
                                          <p:val>
                                            <p:strVal val="#ppt_x"/>
                                          </p:val>
                                        </p:tav>
                                      </p:tavLst>
                                    </p:anim>
                                    <p:anim calcmode="lin" valueType="num">
                                      <p:cBhvr additive="base">
                                        <p:cTn id="20"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 grpId="0"/>
      <p:bldP spid="3" grpId="0"/>
      <p:bldP spid="20"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 name="Rectangle 27"/>
          <p:cNvSpPr/>
          <p:nvPr/>
        </p:nvSpPr>
        <p:spPr>
          <a:xfrm>
            <a:off x="213519" y="228600"/>
            <a:ext cx="15849600" cy="1362493"/>
          </a:xfrm>
          <a:prstGeom prst="rect">
            <a:avLst/>
          </a:prstGeom>
          <a:noFill/>
        </p:spPr>
        <p:txBody>
          <a:bodyPr wrap="square" lIns="69156" tIns="34578" rIns="69156" bIns="34578">
            <a:spAutoFit/>
            <a:scene3d>
              <a:camera prst="orthographicFront"/>
              <a:lightRig rig="glow" dir="tl">
                <a:rot lat="0" lon="0" rev="5400000"/>
              </a:lightRig>
            </a:scene3d>
            <a:sp3d contourW="12700">
              <a:bevelT w="25400" h="25400"/>
              <a:contourClr>
                <a:schemeClr val="accent6">
                  <a:shade val="73000"/>
                </a:schemeClr>
              </a:contourClr>
            </a:sp3d>
          </a:bodyPr>
          <a:lstStyle/>
          <a:p>
            <a:r>
              <a:rPr lang="en-US" sz="4200" b="1">
                <a:ln w="11430"/>
                <a:latin typeface="Tahoma" panose="020B0604030504040204" pitchFamily="34" charset="0"/>
                <a:ea typeface="Tahoma" panose="020B0604030504040204" pitchFamily="34" charset="0"/>
                <a:cs typeface="Tahoma" panose="020B0604030504040204" pitchFamily="34" charset="0"/>
              </a:rPr>
              <a:t>   </a:t>
            </a:r>
            <a:r>
              <a:rPr lang="vi-VN" sz="4200" b="1">
                <a:ln w="11430"/>
                <a:latin typeface="Tahoma" panose="020B0604030504040204" pitchFamily="34" charset="0"/>
                <a:ea typeface="Tahoma" panose="020B0604030504040204" pitchFamily="34" charset="0"/>
                <a:cs typeface="Tahoma" panose="020B0604030504040204" pitchFamily="34" charset="0"/>
              </a:rPr>
              <a:t>4</a:t>
            </a:r>
            <a:r>
              <a:rPr lang="vi-VN" sz="4200" b="1" dirty="0">
                <a:ln w="11430"/>
                <a:latin typeface="Tahoma" panose="020B0604030504040204" pitchFamily="34" charset="0"/>
                <a:ea typeface="Tahoma" panose="020B0604030504040204" pitchFamily="34" charset="0"/>
                <a:cs typeface="Tahoma" panose="020B0604030504040204" pitchFamily="34" charset="0"/>
              </a:rPr>
              <a:t>. Chọn dấu </a:t>
            </a:r>
            <a:r>
              <a:rPr lang="vi-VN" sz="4200" b="1" i="1" dirty="0">
                <a:ln w="11430"/>
                <a:latin typeface="Tahoma" panose="020B0604030504040204" pitchFamily="34" charset="0"/>
                <a:ea typeface="Tahoma" panose="020B0604030504040204" pitchFamily="34" charset="0"/>
                <a:cs typeface="Tahoma" panose="020B0604030504040204" pitchFamily="34" charset="0"/>
              </a:rPr>
              <a:t>hai chấm </a:t>
            </a:r>
            <a:r>
              <a:rPr lang="vi-VN" sz="4200" b="1" dirty="0">
                <a:ln w="11430"/>
                <a:latin typeface="Tahoma" panose="020B0604030504040204" pitchFamily="34" charset="0"/>
                <a:ea typeface="Tahoma" panose="020B0604030504040204" pitchFamily="34" charset="0"/>
                <a:cs typeface="Tahoma" panose="020B0604030504040204" pitchFamily="34" charset="0"/>
              </a:rPr>
              <a:t>hoặc </a:t>
            </a:r>
            <a:r>
              <a:rPr lang="vi-VN" sz="4200" b="1" i="1" dirty="0">
                <a:ln w="11430"/>
                <a:latin typeface="Tahoma" panose="020B0604030504040204" pitchFamily="34" charset="0"/>
                <a:ea typeface="Tahoma" panose="020B0604030504040204" pitchFamily="34" charset="0"/>
                <a:cs typeface="Tahoma" panose="020B0604030504040204" pitchFamily="34" charset="0"/>
              </a:rPr>
              <a:t>dấu phẩy </a:t>
            </a:r>
            <a:r>
              <a:rPr lang="vi-VN" sz="4200" b="1" dirty="0">
                <a:ln w="11430"/>
                <a:latin typeface="Tahoma" panose="020B0604030504040204" pitchFamily="34" charset="0"/>
                <a:ea typeface="Tahoma" panose="020B0604030504040204" pitchFamily="34" charset="0"/>
                <a:cs typeface="Tahoma" panose="020B0604030504040204" pitchFamily="34" charset="0"/>
              </a:rPr>
              <a:t>thay cho ô vuông trong đoạn văn dưới đây: </a:t>
            </a:r>
            <a:endParaRPr lang="en-US" sz="4200" b="1" dirty="0">
              <a:ln w="11430"/>
              <a:latin typeface="Tahoma" panose="020B0604030504040204" pitchFamily="34" charset="0"/>
              <a:ea typeface="Tahoma" panose="020B0604030504040204" pitchFamily="34" charset="0"/>
              <a:cs typeface="Tahoma" panose="020B0604030504040204" pitchFamily="34" charset="0"/>
            </a:endParaRPr>
          </a:p>
        </p:txBody>
      </p:sp>
      <p:sp>
        <p:nvSpPr>
          <p:cNvPr id="19" name="Rectangle 18"/>
          <p:cNvSpPr/>
          <p:nvPr/>
        </p:nvSpPr>
        <p:spPr>
          <a:xfrm>
            <a:off x="442119" y="2125050"/>
            <a:ext cx="15621000" cy="3532318"/>
          </a:xfrm>
          <a:prstGeom prst="rect">
            <a:avLst/>
          </a:prstGeom>
          <a:noFill/>
        </p:spPr>
        <p:txBody>
          <a:bodyPr wrap="square" lIns="69156" tIns="34578" rIns="69156" bIns="34578">
            <a:spAutoFit/>
            <a:scene3d>
              <a:camera prst="orthographicFront"/>
              <a:lightRig rig="glow" dir="tl">
                <a:rot lat="0" lon="0" rev="5400000"/>
              </a:lightRig>
            </a:scene3d>
            <a:sp3d contourW="12700">
              <a:bevelT w="25400" h="25400"/>
              <a:contourClr>
                <a:schemeClr val="accent6">
                  <a:shade val="73000"/>
                </a:schemeClr>
              </a:contourClr>
            </a:sp3d>
          </a:bodyPr>
          <a:lstStyle/>
          <a:p>
            <a:pPr algn="just"/>
            <a:r>
              <a:rPr lang="vi-VN" sz="4500" b="1" dirty="0">
                <a:ln w="11430"/>
                <a:solidFill>
                  <a:srgbClr val="0000FF"/>
                </a:solidFill>
                <a:latin typeface="Tahoma" panose="020B0604030504040204" pitchFamily="34" charset="0"/>
                <a:ea typeface="Tahoma" panose="020B0604030504040204" pitchFamily="34" charset="0"/>
                <a:cs typeface="Tahoma" panose="020B0604030504040204" pitchFamily="34" charset="0"/>
              </a:rPr>
              <a:t>     Không sao đếm hết được các loài cá với đủ màu sắc     cá kim bé nhỏ như que diêm màu tím      cá ót mặc áo vàng có sọc đen     cá khoai trong suốt như miếng nước đá     cá song lực lưỡng    da đen trũi     cá hồng đỏ như lửa,...  </a:t>
            </a:r>
            <a:endParaRPr lang="en-US" sz="4500" b="1" dirty="0">
              <a:ln w="11430"/>
              <a:solidFill>
                <a:srgbClr val="0000FF"/>
              </a:solidFill>
              <a:latin typeface="Tahoma" panose="020B0604030504040204" pitchFamily="34" charset="0"/>
              <a:ea typeface="Tahoma" panose="020B0604030504040204" pitchFamily="34" charset="0"/>
              <a:cs typeface="Tahoma" panose="020B0604030504040204" pitchFamily="34" charset="0"/>
            </a:endParaRPr>
          </a:p>
        </p:txBody>
      </p:sp>
      <p:sp>
        <p:nvSpPr>
          <p:cNvPr id="4" name="Rectangle 3"/>
          <p:cNvSpPr/>
          <p:nvPr/>
        </p:nvSpPr>
        <p:spPr>
          <a:xfrm>
            <a:off x="1716194" y="3060802"/>
            <a:ext cx="381000" cy="381000"/>
          </a:xfrm>
          <a:prstGeom prst="rect">
            <a:avLst/>
          </a:prstGeom>
          <a:ln w="28575">
            <a:solidFill>
              <a:srgbClr val="0000CC"/>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21" name="Rectangle 20"/>
          <p:cNvSpPr/>
          <p:nvPr/>
        </p:nvSpPr>
        <p:spPr>
          <a:xfrm>
            <a:off x="7945948" y="3760264"/>
            <a:ext cx="381000" cy="381000"/>
          </a:xfrm>
          <a:prstGeom prst="rect">
            <a:avLst/>
          </a:prstGeom>
          <a:ln w="28575">
            <a:solidFill>
              <a:srgbClr val="0000CC"/>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22" name="Rectangle 21"/>
          <p:cNvSpPr/>
          <p:nvPr/>
        </p:nvSpPr>
        <p:spPr>
          <a:xfrm>
            <a:off x="13636488" y="3065390"/>
            <a:ext cx="381000" cy="381000"/>
          </a:xfrm>
          <a:prstGeom prst="rect">
            <a:avLst/>
          </a:prstGeom>
          <a:ln w="28575">
            <a:solidFill>
              <a:srgbClr val="0000CC"/>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23" name="Rectangle 22"/>
          <p:cNvSpPr/>
          <p:nvPr/>
        </p:nvSpPr>
        <p:spPr>
          <a:xfrm>
            <a:off x="5014119" y="4406788"/>
            <a:ext cx="381000" cy="381000"/>
          </a:xfrm>
          <a:prstGeom prst="rect">
            <a:avLst/>
          </a:prstGeom>
          <a:ln w="28575">
            <a:solidFill>
              <a:srgbClr val="0000CC"/>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24" name="Rectangle 23"/>
          <p:cNvSpPr/>
          <p:nvPr/>
        </p:nvSpPr>
        <p:spPr>
          <a:xfrm>
            <a:off x="14762154" y="4419600"/>
            <a:ext cx="381000" cy="381000"/>
          </a:xfrm>
          <a:prstGeom prst="rect">
            <a:avLst/>
          </a:prstGeom>
          <a:ln w="28575">
            <a:solidFill>
              <a:srgbClr val="0000CC"/>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25" name="Rectangle 24"/>
          <p:cNvSpPr/>
          <p:nvPr/>
        </p:nvSpPr>
        <p:spPr>
          <a:xfrm flipH="1">
            <a:off x="10813485" y="4341038"/>
            <a:ext cx="384742" cy="469142"/>
          </a:xfrm>
          <a:prstGeom prst="rect">
            <a:avLst/>
          </a:prstGeom>
          <a:ln w="28575">
            <a:solidFill>
              <a:srgbClr val="0000CC"/>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5" name="TextBox 4"/>
          <p:cNvSpPr txBox="1"/>
          <p:nvPr/>
        </p:nvSpPr>
        <p:spPr>
          <a:xfrm>
            <a:off x="1737519" y="2819400"/>
            <a:ext cx="393806" cy="707886"/>
          </a:xfrm>
          <a:prstGeom prst="rect">
            <a:avLst/>
          </a:prstGeom>
          <a:noFill/>
        </p:spPr>
        <p:txBody>
          <a:bodyPr wrap="square" rtlCol="0">
            <a:spAutoFit/>
          </a:bodyPr>
          <a:lstStyle/>
          <a:p>
            <a:r>
              <a:rPr lang="vi-VN" sz="4000" b="1" dirty="0">
                <a:solidFill>
                  <a:srgbClr val="FF0000"/>
                </a:solidFill>
                <a:latin typeface="Times New Roman" panose="02020603050405020304" pitchFamily="18" charset="0"/>
                <a:cs typeface="Times New Roman" panose="02020603050405020304" pitchFamily="18" charset="0"/>
              </a:rPr>
              <a:t>:</a:t>
            </a:r>
            <a:endParaRPr lang="en-US" sz="4000" b="1" dirty="0">
              <a:solidFill>
                <a:srgbClr val="FF0000"/>
              </a:solidFill>
              <a:latin typeface="Times New Roman" panose="02020603050405020304" pitchFamily="18" charset="0"/>
              <a:cs typeface="Times New Roman" panose="02020603050405020304" pitchFamily="18" charset="0"/>
            </a:endParaRPr>
          </a:p>
        </p:txBody>
      </p:sp>
      <p:sp>
        <p:nvSpPr>
          <p:cNvPr id="33" name="TextBox 32"/>
          <p:cNvSpPr txBox="1"/>
          <p:nvPr/>
        </p:nvSpPr>
        <p:spPr>
          <a:xfrm>
            <a:off x="7945948" y="3441802"/>
            <a:ext cx="384742" cy="707886"/>
          </a:xfrm>
          <a:prstGeom prst="rect">
            <a:avLst/>
          </a:prstGeom>
          <a:noFill/>
        </p:spPr>
        <p:txBody>
          <a:bodyPr wrap="square" rtlCol="0">
            <a:spAutoFit/>
          </a:bodyPr>
          <a:lstStyle/>
          <a:p>
            <a:r>
              <a:rPr lang="vi-VN" sz="4000" b="1" dirty="0">
                <a:solidFill>
                  <a:srgbClr val="FF0000"/>
                </a:solidFill>
                <a:latin typeface="Times New Roman" panose="02020603050405020304" pitchFamily="18" charset="0"/>
                <a:cs typeface="Times New Roman" panose="02020603050405020304" pitchFamily="18" charset="0"/>
              </a:rPr>
              <a:t>,</a:t>
            </a:r>
            <a:endParaRPr lang="en-US" sz="4000" b="1" dirty="0">
              <a:solidFill>
                <a:srgbClr val="FF0000"/>
              </a:solidFill>
              <a:latin typeface="Times New Roman" panose="02020603050405020304" pitchFamily="18" charset="0"/>
              <a:cs typeface="Times New Roman" panose="02020603050405020304" pitchFamily="18" charset="0"/>
            </a:endParaRPr>
          </a:p>
        </p:txBody>
      </p:sp>
      <p:sp>
        <p:nvSpPr>
          <p:cNvPr id="34" name="TextBox 33"/>
          <p:cNvSpPr txBox="1"/>
          <p:nvPr/>
        </p:nvSpPr>
        <p:spPr>
          <a:xfrm>
            <a:off x="13624719" y="2819400"/>
            <a:ext cx="384742" cy="707886"/>
          </a:xfrm>
          <a:prstGeom prst="rect">
            <a:avLst/>
          </a:prstGeom>
          <a:noFill/>
        </p:spPr>
        <p:txBody>
          <a:bodyPr wrap="square" rtlCol="0">
            <a:spAutoFit/>
          </a:bodyPr>
          <a:lstStyle/>
          <a:p>
            <a:r>
              <a:rPr lang="vi-VN" sz="4000" b="1" dirty="0">
                <a:solidFill>
                  <a:srgbClr val="FF0000"/>
                </a:solidFill>
                <a:latin typeface="Times New Roman" panose="02020603050405020304" pitchFamily="18" charset="0"/>
                <a:cs typeface="Times New Roman" panose="02020603050405020304" pitchFamily="18" charset="0"/>
              </a:rPr>
              <a:t>,</a:t>
            </a:r>
            <a:endParaRPr lang="en-US" sz="4000" b="1" dirty="0">
              <a:solidFill>
                <a:srgbClr val="FF0000"/>
              </a:solidFill>
              <a:latin typeface="Times New Roman" panose="02020603050405020304" pitchFamily="18" charset="0"/>
              <a:cs typeface="Times New Roman" panose="02020603050405020304" pitchFamily="18" charset="0"/>
            </a:endParaRPr>
          </a:p>
        </p:txBody>
      </p:sp>
      <p:sp>
        <p:nvSpPr>
          <p:cNvPr id="35" name="TextBox 34"/>
          <p:cNvSpPr txBox="1"/>
          <p:nvPr/>
        </p:nvSpPr>
        <p:spPr>
          <a:xfrm>
            <a:off x="5014119" y="4141264"/>
            <a:ext cx="384742" cy="707886"/>
          </a:xfrm>
          <a:prstGeom prst="rect">
            <a:avLst/>
          </a:prstGeom>
          <a:noFill/>
        </p:spPr>
        <p:txBody>
          <a:bodyPr wrap="square" rtlCol="0">
            <a:spAutoFit/>
          </a:bodyPr>
          <a:lstStyle/>
          <a:p>
            <a:r>
              <a:rPr lang="vi-VN" sz="4000" b="1" dirty="0">
                <a:solidFill>
                  <a:srgbClr val="FF0000"/>
                </a:solidFill>
                <a:latin typeface="Times New Roman" panose="02020603050405020304" pitchFamily="18" charset="0"/>
                <a:cs typeface="Times New Roman" panose="02020603050405020304" pitchFamily="18" charset="0"/>
              </a:rPr>
              <a:t>,</a:t>
            </a:r>
            <a:endParaRPr lang="en-US" sz="4000" b="1" dirty="0">
              <a:solidFill>
                <a:srgbClr val="FF0000"/>
              </a:solidFill>
              <a:latin typeface="Times New Roman" panose="02020603050405020304" pitchFamily="18" charset="0"/>
              <a:cs typeface="Times New Roman" panose="02020603050405020304" pitchFamily="18" charset="0"/>
            </a:endParaRPr>
          </a:p>
        </p:txBody>
      </p:sp>
      <p:sp>
        <p:nvSpPr>
          <p:cNvPr id="36" name="TextBox 35"/>
          <p:cNvSpPr txBox="1"/>
          <p:nvPr/>
        </p:nvSpPr>
        <p:spPr>
          <a:xfrm>
            <a:off x="10860817" y="4157082"/>
            <a:ext cx="290078" cy="707886"/>
          </a:xfrm>
          <a:prstGeom prst="rect">
            <a:avLst/>
          </a:prstGeom>
          <a:noFill/>
        </p:spPr>
        <p:txBody>
          <a:bodyPr wrap="square" rtlCol="0">
            <a:spAutoFit/>
          </a:bodyPr>
          <a:lstStyle/>
          <a:p>
            <a:r>
              <a:rPr lang="vi-VN" sz="4000" b="1" dirty="0">
                <a:solidFill>
                  <a:srgbClr val="FF0000"/>
                </a:solidFill>
                <a:latin typeface="Times New Roman" panose="02020603050405020304" pitchFamily="18" charset="0"/>
                <a:cs typeface="Times New Roman" panose="02020603050405020304" pitchFamily="18" charset="0"/>
              </a:rPr>
              <a:t>,</a:t>
            </a:r>
            <a:endParaRPr lang="en-US" sz="4000" b="1" dirty="0">
              <a:solidFill>
                <a:srgbClr val="FF0000"/>
              </a:solidFill>
              <a:latin typeface="Times New Roman" panose="02020603050405020304" pitchFamily="18" charset="0"/>
              <a:cs typeface="Times New Roman" panose="02020603050405020304" pitchFamily="18" charset="0"/>
            </a:endParaRPr>
          </a:p>
        </p:txBody>
      </p:sp>
      <p:sp>
        <p:nvSpPr>
          <p:cNvPr id="37" name="TextBox 36"/>
          <p:cNvSpPr txBox="1"/>
          <p:nvPr/>
        </p:nvSpPr>
        <p:spPr>
          <a:xfrm>
            <a:off x="14843919" y="4102294"/>
            <a:ext cx="384742" cy="707886"/>
          </a:xfrm>
          <a:prstGeom prst="rect">
            <a:avLst/>
          </a:prstGeom>
          <a:noFill/>
        </p:spPr>
        <p:txBody>
          <a:bodyPr wrap="square" rtlCol="0">
            <a:spAutoFit/>
          </a:bodyPr>
          <a:lstStyle/>
          <a:p>
            <a:r>
              <a:rPr lang="vi-VN" sz="4000" b="1" dirty="0">
                <a:solidFill>
                  <a:srgbClr val="FF0000"/>
                </a:solidFill>
                <a:latin typeface="Times New Roman" panose="02020603050405020304" pitchFamily="18" charset="0"/>
                <a:cs typeface="Times New Roman" panose="02020603050405020304" pitchFamily="18" charset="0"/>
              </a:rPr>
              <a:t>,</a:t>
            </a:r>
            <a:endParaRPr lang="en-US" sz="4000" b="1" dirty="0">
              <a:solidFill>
                <a:srgbClr val="FF0000"/>
              </a:solidFill>
              <a:latin typeface="Times New Roman" panose="02020603050405020304" pitchFamily="18" charset="0"/>
              <a:cs typeface="Times New Roman" panose="02020603050405020304" pitchFamily="18" charset="0"/>
            </a:endParaRPr>
          </a:p>
        </p:txBody>
      </p:sp>
    </p:spTree>
    <p:custDataLst>
      <p:tags r:id="rId1"/>
    </p:custDataLst>
    <p:extLst>
      <p:ext uri="{BB962C8B-B14F-4D97-AF65-F5344CB8AC3E}">
        <p14:creationId xmlns:p14="http://schemas.microsoft.com/office/powerpoint/2010/main" val="963106164"/>
      </p:ext>
    </p:extLst>
  </p:cSld>
  <p:clrMapOvr>
    <a:masterClrMapping/>
  </p:clrMapOvr>
  <p:transition spd="slow">
    <p:split orient="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4"/>
                                        </p:tgtEl>
                                        <p:attrNameLst>
                                          <p:attrName>style.visibility</p:attrName>
                                        </p:attrNameLst>
                                      </p:cBhvr>
                                      <p:to>
                                        <p:strVal val="visible"/>
                                      </p:to>
                                    </p:set>
                                    <p:anim calcmode="lin" valueType="num">
                                      <p:cBhvr additive="base">
                                        <p:cTn id="13" dur="500" fill="hold"/>
                                        <p:tgtEl>
                                          <p:spTgt spid="34"/>
                                        </p:tgtEl>
                                        <p:attrNameLst>
                                          <p:attrName>ppt_x</p:attrName>
                                        </p:attrNameLst>
                                      </p:cBhvr>
                                      <p:tavLst>
                                        <p:tav tm="0">
                                          <p:val>
                                            <p:strVal val="#ppt_x"/>
                                          </p:val>
                                        </p:tav>
                                        <p:tav tm="100000">
                                          <p:val>
                                            <p:strVal val="#ppt_x"/>
                                          </p:val>
                                        </p:tav>
                                      </p:tavLst>
                                    </p:anim>
                                    <p:anim calcmode="lin" valueType="num">
                                      <p:cBhvr additive="base">
                                        <p:cTn id="14" dur="500" fill="hold"/>
                                        <p:tgtEl>
                                          <p:spTgt spid="34"/>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3"/>
                                        </p:tgtEl>
                                        <p:attrNameLst>
                                          <p:attrName>style.visibility</p:attrName>
                                        </p:attrNameLst>
                                      </p:cBhvr>
                                      <p:to>
                                        <p:strVal val="visible"/>
                                      </p:to>
                                    </p:set>
                                    <p:anim calcmode="lin" valueType="num">
                                      <p:cBhvr additive="base">
                                        <p:cTn id="19" dur="500" fill="hold"/>
                                        <p:tgtEl>
                                          <p:spTgt spid="33"/>
                                        </p:tgtEl>
                                        <p:attrNameLst>
                                          <p:attrName>ppt_x</p:attrName>
                                        </p:attrNameLst>
                                      </p:cBhvr>
                                      <p:tavLst>
                                        <p:tav tm="0">
                                          <p:val>
                                            <p:strVal val="#ppt_x"/>
                                          </p:val>
                                        </p:tav>
                                        <p:tav tm="100000">
                                          <p:val>
                                            <p:strVal val="#ppt_x"/>
                                          </p:val>
                                        </p:tav>
                                      </p:tavLst>
                                    </p:anim>
                                    <p:anim calcmode="lin" valueType="num">
                                      <p:cBhvr additive="base">
                                        <p:cTn id="20" dur="500" fill="hold"/>
                                        <p:tgtEl>
                                          <p:spTgt spid="33"/>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5"/>
                                        </p:tgtEl>
                                        <p:attrNameLst>
                                          <p:attrName>style.visibility</p:attrName>
                                        </p:attrNameLst>
                                      </p:cBhvr>
                                      <p:to>
                                        <p:strVal val="visible"/>
                                      </p:to>
                                    </p:set>
                                    <p:anim calcmode="lin" valueType="num">
                                      <p:cBhvr additive="base">
                                        <p:cTn id="25" dur="500" fill="hold"/>
                                        <p:tgtEl>
                                          <p:spTgt spid="35"/>
                                        </p:tgtEl>
                                        <p:attrNameLst>
                                          <p:attrName>ppt_x</p:attrName>
                                        </p:attrNameLst>
                                      </p:cBhvr>
                                      <p:tavLst>
                                        <p:tav tm="0">
                                          <p:val>
                                            <p:strVal val="#ppt_x"/>
                                          </p:val>
                                        </p:tav>
                                        <p:tav tm="100000">
                                          <p:val>
                                            <p:strVal val="#ppt_x"/>
                                          </p:val>
                                        </p:tav>
                                      </p:tavLst>
                                    </p:anim>
                                    <p:anim calcmode="lin" valueType="num">
                                      <p:cBhvr additive="base">
                                        <p:cTn id="26" dur="500" fill="hold"/>
                                        <p:tgtEl>
                                          <p:spTgt spid="35"/>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6"/>
                                        </p:tgtEl>
                                        <p:attrNameLst>
                                          <p:attrName>style.visibility</p:attrName>
                                        </p:attrNameLst>
                                      </p:cBhvr>
                                      <p:to>
                                        <p:strVal val="visible"/>
                                      </p:to>
                                    </p:set>
                                    <p:anim calcmode="lin" valueType="num">
                                      <p:cBhvr additive="base">
                                        <p:cTn id="31" dur="500" fill="hold"/>
                                        <p:tgtEl>
                                          <p:spTgt spid="36"/>
                                        </p:tgtEl>
                                        <p:attrNameLst>
                                          <p:attrName>ppt_x</p:attrName>
                                        </p:attrNameLst>
                                      </p:cBhvr>
                                      <p:tavLst>
                                        <p:tav tm="0">
                                          <p:val>
                                            <p:strVal val="#ppt_x"/>
                                          </p:val>
                                        </p:tav>
                                        <p:tav tm="100000">
                                          <p:val>
                                            <p:strVal val="#ppt_x"/>
                                          </p:val>
                                        </p:tav>
                                      </p:tavLst>
                                    </p:anim>
                                    <p:anim calcmode="lin" valueType="num">
                                      <p:cBhvr additive="base">
                                        <p:cTn id="32" dur="500" fill="hold"/>
                                        <p:tgtEl>
                                          <p:spTgt spid="36"/>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7"/>
                                        </p:tgtEl>
                                        <p:attrNameLst>
                                          <p:attrName>style.visibility</p:attrName>
                                        </p:attrNameLst>
                                      </p:cBhvr>
                                      <p:to>
                                        <p:strVal val="visible"/>
                                      </p:to>
                                    </p:set>
                                    <p:anim calcmode="lin" valueType="num">
                                      <p:cBhvr additive="base">
                                        <p:cTn id="37" dur="500" fill="hold"/>
                                        <p:tgtEl>
                                          <p:spTgt spid="37"/>
                                        </p:tgtEl>
                                        <p:attrNameLst>
                                          <p:attrName>ppt_x</p:attrName>
                                        </p:attrNameLst>
                                      </p:cBhvr>
                                      <p:tavLst>
                                        <p:tav tm="0">
                                          <p:val>
                                            <p:strVal val="#ppt_x"/>
                                          </p:val>
                                        </p:tav>
                                        <p:tav tm="100000">
                                          <p:val>
                                            <p:strVal val="#ppt_x"/>
                                          </p:val>
                                        </p:tav>
                                      </p:tavLst>
                                    </p:anim>
                                    <p:anim calcmode="lin" valueType="num">
                                      <p:cBhvr additive="base">
                                        <p:cTn id="38" dur="500" fill="hold"/>
                                        <p:tgtEl>
                                          <p:spTgt spid="3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33" grpId="0"/>
      <p:bldP spid="34" grpId="0"/>
      <p:bldP spid="35" grpId="0"/>
      <p:bldP spid="36" grpId="0"/>
      <p:bldP spid="37"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 name="Rectangle 30"/>
          <p:cNvSpPr/>
          <p:nvPr/>
        </p:nvSpPr>
        <p:spPr>
          <a:xfrm>
            <a:off x="213519" y="152400"/>
            <a:ext cx="15773400" cy="2008824"/>
          </a:xfrm>
          <a:prstGeom prst="rect">
            <a:avLst/>
          </a:prstGeom>
          <a:noFill/>
        </p:spPr>
        <p:txBody>
          <a:bodyPr wrap="square" lIns="69156" tIns="34578" rIns="69156" bIns="34578">
            <a:spAutoFit/>
            <a:scene3d>
              <a:camera prst="orthographicFront"/>
              <a:lightRig rig="glow" dir="tl">
                <a:rot lat="0" lon="0" rev="5400000"/>
              </a:lightRig>
            </a:scene3d>
            <a:sp3d contourW="12700">
              <a:bevelT w="25400" h="25400"/>
              <a:contourClr>
                <a:schemeClr val="accent6">
                  <a:shade val="73000"/>
                </a:schemeClr>
              </a:contourClr>
            </a:sp3d>
          </a:bodyPr>
          <a:lstStyle/>
          <a:p>
            <a:pPr algn="just"/>
            <a:r>
              <a:rPr kumimoji="0" lang="vi-VN" sz="4200" b="1" i="0" u="none" strike="noStrike" kern="1200" cap="none" spc="0" normalizeH="0" baseline="0" noProof="0">
                <a:ln w="11430"/>
                <a:effectLst/>
                <a:uLnTx/>
                <a:uFillTx/>
                <a:latin typeface="Tahoma" panose="020B0604030504040204" pitchFamily="34" charset="0"/>
                <a:ea typeface="Tahoma" panose="020B0604030504040204" pitchFamily="34" charset="0"/>
                <a:cs typeface="Tahoma" panose="020B0604030504040204" pitchFamily="34" charset="0"/>
              </a:rPr>
              <a:t>5</a:t>
            </a:r>
            <a:r>
              <a:rPr kumimoji="0" lang="vi-VN" sz="4200" b="1" i="0" u="none" strike="noStrike" kern="1200" cap="none" spc="0" normalizeH="0" baseline="0" noProof="0" dirty="0">
                <a:ln w="11430"/>
                <a:effectLst/>
                <a:uLnTx/>
                <a:uFillTx/>
                <a:latin typeface="Tahoma" panose="020B0604030504040204" pitchFamily="34" charset="0"/>
                <a:ea typeface="Tahoma" panose="020B0604030504040204" pitchFamily="34" charset="0"/>
                <a:cs typeface="Tahoma" panose="020B0604030504040204" pitchFamily="34" charset="0"/>
              </a:rPr>
              <a:t>. </a:t>
            </a:r>
            <a:r>
              <a:rPr lang="vi-VN" sz="4200" b="1" dirty="0">
                <a:latin typeface="Tahoma" panose="020B0604030504040204" pitchFamily="34" charset="0"/>
                <a:ea typeface="Tahoma" panose="020B0604030504040204" pitchFamily="34" charset="0"/>
                <a:cs typeface="Tahoma" panose="020B0604030504040204" pitchFamily="34" charset="0"/>
              </a:rPr>
              <a:t>Tìm các sự vật được so sánh với nhau trong đoạn văn trên: </a:t>
            </a:r>
            <a:endParaRPr lang="en-US" sz="4200" b="1" dirty="0">
              <a:latin typeface="Tahoma" panose="020B0604030504040204" pitchFamily="34" charset="0"/>
              <a:ea typeface="Tahoma" panose="020B0604030504040204" pitchFamily="34" charset="0"/>
              <a:cs typeface="Tahoma" panose="020B0604030504040204"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defRPr/>
            </a:pPr>
            <a:endParaRPr kumimoji="0" lang="en-US" sz="4200" b="1" i="0" u="none" strike="noStrike" kern="1200" cap="none" spc="0" normalizeH="0" baseline="0" noProof="0" dirty="0">
              <a:ln w="11430"/>
              <a:effectLst/>
              <a:uLnTx/>
              <a:uFillTx/>
              <a:latin typeface="Tahoma" panose="020B0604030504040204" pitchFamily="34" charset="0"/>
              <a:ea typeface="Tahoma" panose="020B0604030504040204" pitchFamily="34" charset="0"/>
              <a:cs typeface="Tahoma" panose="020B0604030504040204" pitchFamily="34" charset="0"/>
            </a:endParaRPr>
          </a:p>
        </p:txBody>
      </p:sp>
      <p:graphicFrame>
        <p:nvGraphicFramePr>
          <p:cNvPr id="2" name="Table 1">
            <a:extLst>
              <a:ext uri="{FF2B5EF4-FFF2-40B4-BE49-F238E27FC236}">
                <a16:creationId xmlns="" xmlns:a16="http://schemas.microsoft.com/office/drawing/2014/main" id="{234F1E88-5A7A-E3DA-3F31-1D86E76F509F}"/>
              </a:ext>
            </a:extLst>
          </p:cNvPr>
          <p:cNvGraphicFramePr>
            <a:graphicFrameLocks noGrp="1"/>
          </p:cNvGraphicFramePr>
          <p:nvPr>
            <p:extLst>
              <p:ext uri="{D42A27DB-BD31-4B8C-83A1-F6EECF244321}">
                <p14:modId xmlns:p14="http://schemas.microsoft.com/office/powerpoint/2010/main" val="2462028875"/>
              </p:ext>
            </p:extLst>
          </p:nvPr>
        </p:nvGraphicFramePr>
        <p:xfrm>
          <a:off x="0" y="1905000"/>
          <a:ext cx="16276637" cy="4343400"/>
        </p:xfrm>
        <a:graphic>
          <a:graphicData uri="http://schemas.openxmlformats.org/drawingml/2006/table">
            <a:tbl>
              <a:tblPr firstRow="1" firstCol="1" bandRow="1">
                <a:tableStyleId>{5C22544A-7EE6-4342-B048-85BDC9FD1C3A}</a:tableStyleId>
              </a:tblPr>
              <a:tblGrid>
                <a:gridCol w="4070153">
                  <a:extLst>
                    <a:ext uri="{9D8B030D-6E8A-4147-A177-3AD203B41FA5}">
                      <a16:colId xmlns="" xmlns:a16="http://schemas.microsoft.com/office/drawing/2014/main" val="2923303774"/>
                    </a:ext>
                  </a:extLst>
                </a:gridCol>
                <a:gridCol w="4074118">
                  <a:extLst>
                    <a:ext uri="{9D8B030D-6E8A-4147-A177-3AD203B41FA5}">
                      <a16:colId xmlns="" xmlns:a16="http://schemas.microsoft.com/office/drawing/2014/main" val="1990332540"/>
                    </a:ext>
                  </a:extLst>
                </a:gridCol>
                <a:gridCol w="4062213">
                  <a:extLst>
                    <a:ext uri="{9D8B030D-6E8A-4147-A177-3AD203B41FA5}">
                      <a16:colId xmlns="" xmlns:a16="http://schemas.microsoft.com/office/drawing/2014/main" val="1878141539"/>
                    </a:ext>
                  </a:extLst>
                </a:gridCol>
                <a:gridCol w="4070153">
                  <a:extLst>
                    <a:ext uri="{9D8B030D-6E8A-4147-A177-3AD203B41FA5}">
                      <a16:colId xmlns="" xmlns:a16="http://schemas.microsoft.com/office/drawing/2014/main" val="780500291"/>
                    </a:ext>
                  </a:extLst>
                </a:gridCol>
              </a:tblGrid>
              <a:tr h="1676400">
                <a:tc>
                  <a:txBody>
                    <a:bodyPr/>
                    <a:lstStyle/>
                    <a:p>
                      <a:pPr algn="ctr"/>
                      <a:r>
                        <a:rPr lang="vi-VN" sz="4500" b="1" dirty="0">
                          <a:solidFill>
                            <a:srgbClr val="0000CC"/>
                          </a:solidFill>
                          <a:effectLst/>
                          <a:latin typeface="Tahoma" panose="020B0604030504040204" pitchFamily="34" charset="0"/>
                          <a:ea typeface="Tahoma" panose="020B0604030504040204" pitchFamily="34" charset="0"/>
                          <a:cs typeface="Tahoma" panose="020B0604030504040204" pitchFamily="34" charset="0"/>
                        </a:rPr>
                        <a:t>Sự vật 1</a:t>
                      </a:r>
                      <a:endParaRPr lang="en-US" sz="4500" b="1" dirty="0">
                        <a:solidFill>
                          <a:srgbClr val="0000CC"/>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4500" b="1">
                          <a:solidFill>
                            <a:srgbClr val="0000CC"/>
                          </a:solidFill>
                          <a:effectLst/>
                          <a:latin typeface="Tahoma" panose="020B0604030504040204" pitchFamily="34" charset="0"/>
                          <a:ea typeface="Tahoma" panose="020B0604030504040204" pitchFamily="34" charset="0"/>
                          <a:cs typeface="Tahoma" panose="020B0604030504040204" pitchFamily="34" charset="0"/>
                        </a:rPr>
                        <a:t>Đặc điểm</a:t>
                      </a:r>
                      <a:endParaRPr lang="en-US" sz="4500" b="1" dirty="0">
                        <a:solidFill>
                          <a:srgbClr val="0000CC"/>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vi-VN" sz="4500" b="1" dirty="0">
                          <a:solidFill>
                            <a:srgbClr val="0000CC"/>
                          </a:solidFill>
                          <a:effectLst/>
                          <a:latin typeface="Tahoma" panose="020B0604030504040204" pitchFamily="34" charset="0"/>
                          <a:ea typeface="Tahoma" panose="020B0604030504040204" pitchFamily="34" charset="0"/>
                          <a:cs typeface="Tahoma" panose="020B0604030504040204" pitchFamily="34" charset="0"/>
                        </a:rPr>
                        <a:t>Từ so sánh</a:t>
                      </a:r>
                      <a:endParaRPr lang="en-US" sz="4500" b="1" dirty="0">
                        <a:solidFill>
                          <a:srgbClr val="0000CC"/>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vi-VN" sz="4500" b="1" dirty="0">
                          <a:solidFill>
                            <a:srgbClr val="0000CC"/>
                          </a:solidFill>
                          <a:effectLst/>
                          <a:latin typeface="Tahoma" panose="020B0604030504040204" pitchFamily="34" charset="0"/>
                          <a:ea typeface="Tahoma" panose="020B0604030504040204" pitchFamily="34" charset="0"/>
                          <a:cs typeface="Tahoma" panose="020B0604030504040204" pitchFamily="34" charset="0"/>
                        </a:rPr>
                        <a:t>Sự vật 2</a:t>
                      </a:r>
                      <a:endParaRPr lang="en-US" sz="4500" b="1" dirty="0">
                        <a:solidFill>
                          <a:srgbClr val="0000CC"/>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 xmlns:a16="http://schemas.microsoft.com/office/drawing/2014/main" val="417542541"/>
                  </a:ext>
                </a:extLst>
              </a:tr>
              <a:tr h="1295400">
                <a:tc>
                  <a:txBody>
                    <a:bodyPr/>
                    <a:lstStyle/>
                    <a:p>
                      <a:pPr algn="ctr"/>
                      <a:r>
                        <a:rPr lang="vi-VN" sz="4500" b="1">
                          <a:solidFill>
                            <a:srgbClr val="FF0000"/>
                          </a:solidFill>
                          <a:effectLst/>
                          <a:latin typeface="Tahoma" panose="020B0604030504040204" pitchFamily="34" charset="0"/>
                          <a:ea typeface="Tahoma" panose="020B0604030504040204" pitchFamily="34" charset="0"/>
                          <a:cs typeface="Tahoma" panose="020B0604030504040204" pitchFamily="34" charset="0"/>
                        </a:rPr>
                        <a:t>cá k</a:t>
                      </a:r>
                      <a:r>
                        <a:rPr lang="en-US" sz="4500" b="1">
                          <a:solidFill>
                            <a:srgbClr val="FF0000"/>
                          </a:solidFill>
                          <a:effectLst/>
                          <a:latin typeface="Tahoma" panose="020B0604030504040204" pitchFamily="34" charset="0"/>
                          <a:ea typeface="Tahoma" panose="020B0604030504040204" pitchFamily="34" charset="0"/>
                          <a:cs typeface="Tahoma" panose="020B0604030504040204" pitchFamily="34" charset="0"/>
                        </a:rPr>
                        <a:t>im</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4500" b="1">
                          <a:solidFill>
                            <a:srgbClr val="FF0000"/>
                          </a:solidFill>
                          <a:effectLst/>
                          <a:latin typeface="Tahoma" panose="020B0604030504040204" pitchFamily="34" charset="0"/>
                          <a:ea typeface="Tahoma" panose="020B0604030504040204" pitchFamily="34" charset="0"/>
                          <a:cs typeface="Tahoma" panose="020B0604030504040204" pitchFamily="34" charset="0"/>
                        </a:rPr>
                        <a:t>Bé nhỏ</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vi-VN" sz="4500" b="1" dirty="0">
                          <a:solidFill>
                            <a:srgbClr val="FF0000"/>
                          </a:solidFill>
                          <a:effectLst/>
                          <a:latin typeface="Tahoma" panose="020B0604030504040204" pitchFamily="34" charset="0"/>
                          <a:ea typeface="Tahoma" panose="020B0604030504040204" pitchFamily="34" charset="0"/>
                          <a:cs typeface="Tahoma" panose="020B0604030504040204" pitchFamily="34" charset="0"/>
                        </a:rPr>
                        <a:t>như</a:t>
                      </a:r>
                      <a:endParaRPr lang="en-US" sz="4500" b="1" dirty="0">
                        <a:solidFill>
                          <a:srgbClr val="FF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vi-VN" sz="4500" b="1" dirty="0">
                          <a:solidFill>
                            <a:srgbClr val="FF0000"/>
                          </a:solidFill>
                          <a:effectLst/>
                          <a:latin typeface="Tahoma" panose="020B0604030504040204" pitchFamily="34" charset="0"/>
                          <a:ea typeface="Tahoma" panose="020B0604030504040204" pitchFamily="34" charset="0"/>
                          <a:cs typeface="Tahoma" panose="020B0604030504040204" pitchFamily="34" charset="0"/>
                        </a:rPr>
                        <a:t>que diêm</a:t>
                      </a:r>
                      <a:endParaRPr lang="en-US" sz="4500" b="1" dirty="0">
                        <a:solidFill>
                          <a:srgbClr val="FF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 xmlns:a16="http://schemas.microsoft.com/office/drawing/2014/main" val="3620852468"/>
                  </a:ext>
                </a:extLst>
              </a:tr>
              <a:tr h="1295400">
                <a:tc>
                  <a:txBody>
                    <a:bodyPr/>
                    <a:lstStyle/>
                    <a:p>
                      <a:pPr algn="ctr"/>
                      <a:r>
                        <a:rPr lang="vi-VN" sz="4500" b="1">
                          <a:solidFill>
                            <a:srgbClr val="FF0000"/>
                          </a:solidFill>
                          <a:effectLst/>
                          <a:latin typeface="Tahoma" panose="020B0604030504040204" pitchFamily="34" charset="0"/>
                          <a:ea typeface="Tahoma" panose="020B0604030504040204" pitchFamily="34" charset="0"/>
                          <a:cs typeface="Tahoma" panose="020B0604030504040204" pitchFamily="34" charset="0"/>
                        </a:rPr>
                        <a:t>cá khoai</a:t>
                      </a:r>
                      <a:endParaRPr lang="en-US" sz="4500" b="1">
                        <a:solidFill>
                          <a:srgbClr val="FF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vi-VN" sz="4500" b="1">
                          <a:solidFill>
                            <a:srgbClr val="FF0000"/>
                          </a:solidFill>
                          <a:effectLst/>
                          <a:latin typeface="Tahoma" panose="020B0604030504040204" pitchFamily="34" charset="0"/>
                          <a:ea typeface="Tahoma" panose="020B0604030504040204" pitchFamily="34" charset="0"/>
                          <a:cs typeface="Tahoma" panose="020B0604030504040204" pitchFamily="34" charset="0"/>
                        </a:rPr>
                        <a:t>trong suốt</a:t>
                      </a:r>
                      <a:endParaRPr lang="en-US" sz="4500" b="1">
                        <a:solidFill>
                          <a:srgbClr val="FF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vi-VN" sz="4500" b="1" dirty="0">
                          <a:solidFill>
                            <a:srgbClr val="FF0000"/>
                          </a:solidFill>
                          <a:effectLst/>
                          <a:latin typeface="Tahoma" panose="020B0604030504040204" pitchFamily="34" charset="0"/>
                          <a:ea typeface="Tahoma" panose="020B0604030504040204" pitchFamily="34" charset="0"/>
                          <a:cs typeface="Tahoma" panose="020B0604030504040204" pitchFamily="34" charset="0"/>
                        </a:rPr>
                        <a:t>như</a:t>
                      </a:r>
                      <a:endParaRPr lang="en-US" sz="4500" b="1" dirty="0">
                        <a:solidFill>
                          <a:srgbClr val="FF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4500" b="1">
                          <a:solidFill>
                            <a:srgbClr val="FF0000"/>
                          </a:solidFill>
                          <a:effectLst/>
                          <a:latin typeface="Tahoma" panose="020B0604030504040204" pitchFamily="34" charset="0"/>
                          <a:ea typeface="Tahoma" panose="020B0604030504040204" pitchFamily="34" charset="0"/>
                          <a:cs typeface="Tahoma" panose="020B0604030504040204" pitchFamily="34" charset="0"/>
                        </a:rPr>
                        <a:t>miếng nước đá</a:t>
                      </a:r>
                      <a:endParaRPr lang="en-US" sz="4500" b="1" dirty="0">
                        <a:solidFill>
                          <a:srgbClr val="FF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 xmlns:a16="http://schemas.microsoft.com/office/drawing/2014/main" val="1401186989"/>
                  </a:ext>
                </a:extLst>
              </a:tr>
            </a:tbl>
          </a:graphicData>
        </a:graphic>
      </p:graphicFrame>
      <p:graphicFrame>
        <p:nvGraphicFramePr>
          <p:cNvPr id="3" name="Table 2">
            <a:extLst>
              <a:ext uri="{FF2B5EF4-FFF2-40B4-BE49-F238E27FC236}">
                <a16:creationId xmlns="" xmlns:a16="http://schemas.microsoft.com/office/drawing/2014/main" id="{E997B154-3DA1-661E-59FE-7B9930497973}"/>
              </a:ext>
            </a:extLst>
          </p:cNvPr>
          <p:cNvGraphicFramePr>
            <a:graphicFrameLocks noGrp="1"/>
          </p:cNvGraphicFramePr>
          <p:nvPr>
            <p:extLst>
              <p:ext uri="{D42A27DB-BD31-4B8C-83A1-F6EECF244321}">
                <p14:modId xmlns:p14="http://schemas.microsoft.com/office/powerpoint/2010/main" val="1588587082"/>
              </p:ext>
            </p:extLst>
          </p:nvPr>
        </p:nvGraphicFramePr>
        <p:xfrm>
          <a:off x="0" y="6250884"/>
          <a:ext cx="16276637" cy="1295400"/>
        </p:xfrm>
        <a:graphic>
          <a:graphicData uri="http://schemas.openxmlformats.org/drawingml/2006/table">
            <a:tbl>
              <a:tblPr firstRow="1" firstCol="1" bandRow="1">
                <a:tableStyleId>{5C22544A-7EE6-4342-B048-85BDC9FD1C3A}</a:tableStyleId>
              </a:tblPr>
              <a:tblGrid>
                <a:gridCol w="4070153">
                  <a:extLst>
                    <a:ext uri="{9D8B030D-6E8A-4147-A177-3AD203B41FA5}">
                      <a16:colId xmlns="" xmlns:a16="http://schemas.microsoft.com/office/drawing/2014/main" val="794403747"/>
                    </a:ext>
                  </a:extLst>
                </a:gridCol>
                <a:gridCol w="4074118">
                  <a:extLst>
                    <a:ext uri="{9D8B030D-6E8A-4147-A177-3AD203B41FA5}">
                      <a16:colId xmlns="" xmlns:a16="http://schemas.microsoft.com/office/drawing/2014/main" val="3425595721"/>
                    </a:ext>
                  </a:extLst>
                </a:gridCol>
                <a:gridCol w="4062213">
                  <a:extLst>
                    <a:ext uri="{9D8B030D-6E8A-4147-A177-3AD203B41FA5}">
                      <a16:colId xmlns="" xmlns:a16="http://schemas.microsoft.com/office/drawing/2014/main" val="3659725594"/>
                    </a:ext>
                  </a:extLst>
                </a:gridCol>
                <a:gridCol w="4070153">
                  <a:extLst>
                    <a:ext uri="{9D8B030D-6E8A-4147-A177-3AD203B41FA5}">
                      <a16:colId xmlns="" xmlns:a16="http://schemas.microsoft.com/office/drawing/2014/main" val="1408371922"/>
                    </a:ext>
                  </a:extLst>
                </a:gridCol>
              </a:tblGrid>
              <a:tr h="1295400">
                <a:tc>
                  <a:txBody>
                    <a:bodyPr/>
                    <a:lstStyle/>
                    <a:p>
                      <a:pPr algn="ctr"/>
                      <a:r>
                        <a:rPr lang="vi-VN" sz="4500" b="1">
                          <a:solidFill>
                            <a:srgbClr val="FF0000"/>
                          </a:solidFill>
                          <a:effectLst/>
                          <a:latin typeface="Tahoma" panose="020B0604030504040204" pitchFamily="34" charset="0"/>
                          <a:ea typeface="Tahoma" panose="020B0604030504040204" pitchFamily="34" charset="0"/>
                          <a:cs typeface="Tahoma" panose="020B0604030504040204" pitchFamily="34" charset="0"/>
                        </a:rPr>
                        <a:t>cá hồng</a:t>
                      </a:r>
                      <a:endParaRPr lang="en-US" sz="4500" b="1">
                        <a:solidFill>
                          <a:srgbClr val="FF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vi-VN" sz="4500" b="1">
                          <a:solidFill>
                            <a:srgbClr val="FF0000"/>
                          </a:solidFill>
                          <a:effectLst/>
                          <a:latin typeface="Tahoma" panose="020B0604030504040204" pitchFamily="34" charset="0"/>
                          <a:ea typeface="Tahoma" panose="020B0604030504040204" pitchFamily="34" charset="0"/>
                          <a:cs typeface="Tahoma" panose="020B0604030504040204" pitchFamily="34" charset="0"/>
                        </a:rPr>
                        <a:t>đỏ</a:t>
                      </a:r>
                      <a:endParaRPr lang="en-US" sz="4500" b="1">
                        <a:solidFill>
                          <a:srgbClr val="FF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vi-VN" sz="4500" b="1">
                          <a:solidFill>
                            <a:srgbClr val="FF0000"/>
                          </a:solidFill>
                          <a:effectLst/>
                          <a:latin typeface="Tahoma" panose="020B0604030504040204" pitchFamily="34" charset="0"/>
                          <a:ea typeface="Tahoma" panose="020B0604030504040204" pitchFamily="34" charset="0"/>
                          <a:cs typeface="Tahoma" panose="020B0604030504040204" pitchFamily="34" charset="0"/>
                        </a:rPr>
                        <a:t>như</a:t>
                      </a:r>
                      <a:endParaRPr lang="en-US" sz="4500" b="1">
                        <a:solidFill>
                          <a:srgbClr val="FF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vi-VN" sz="4500" b="1" dirty="0">
                          <a:solidFill>
                            <a:srgbClr val="FF0000"/>
                          </a:solidFill>
                          <a:effectLst/>
                          <a:latin typeface="Tahoma" panose="020B0604030504040204" pitchFamily="34" charset="0"/>
                          <a:ea typeface="Tahoma" panose="020B0604030504040204" pitchFamily="34" charset="0"/>
                          <a:cs typeface="Tahoma" panose="020B0604030504040204" pitchFamily="34" charset="0"/>
                        </a:rPr>
                        <a:t>lửa</a:t>
                      </a:r>
                      <a:endParaRPr lang="en-US" sz="4500" b="1" dirty="0">
                        <a:solidFill>
                          <a:srgbClr val="FF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 xmlns:a16="http://schemas.microsoft.com/office/drawing/2014/main" val="1633243536"/>
                  </a:ext>
                </a:extLst>
              </a:tr>
            </a:tbl>
          </a:graphicData>
        </a:graphic>
      </p:graphicFrame>
      <p:sp>
        <p:nvSpPr>
          <p:cNvPr id="4" name="Rectangle 3">
            <a:extLst>
              <a:ext uri="{FF2B5EF4-FFF2-40B4-BE49-F238E27FC236}">
                <a16:creationId xmlns="" xmlns:a16="http://schemas.microsoft.com/office/drawing/2014/main" id="{79401667-D067-B0D1-E3F3-2C6DE8734927}"/>
              </a:ext>
            </a:extLst>
          </p:cNvPr>
          <p:cNvSpPr/>
          <p:nvPr/>
        </p:nvSpPr>
        <p:spPr>
          <a:xfrm>
            <a:off x="-319882" y="4856922"/>
            <a:ext cx="16916400" cy="4486276"/>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Tree>
    <p:custDataLst>
      <p:tags r:id="rId1"/>
    </p:custDataLst>
    <p:extLst>
      <p:ext uri="{BB962C8B-B14F-4D97-AF65-F5344CB8AC3E}">
        <p14:creationId xmlns:p14="http://schemas.microsoft.com/office/powerpoint/2010/main" val="2893077337"/>
      </p:ext>
    </p:extLst>
  </p:cSld>
  <p:clrMapOvr>
    <a:masterClrMapping/>
  </p:clrMapOvr>
  <p:transition spd="slow">
    <p:split orient="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3" presetClass="exit" presetSubtype="32" fill="hold" grpId="0" nodeType="clickEffect">
                                  <p:stCondLst>
                                    <p:cond delay="0"/>
                                  </p:stCondLst>
                                  <p:childTnLst>
                                    <p:animEffect transition="out" filter="plus(out)">
                                      <p:cBhvr>
                                        <p:cTn id="6" dur="2000"/>
                                        <p:tgtEl>
                                          <p:spTgt spid="4"/>
                                        </p:tgtEl>
                                      </p:cBhvr>
                                    </p:animEffect>
                                    <p:set>
                                      <p:cBhvr>
                                        <p:cTn id="7" dur="1" fill="hold">
                                          <p:stCondLst>
                                            <p:cond delay="1999"/>
                                          </p:stCondLst>
                                        </p:cTn>
                                        <p:tgtEl>
                                          <p:spTgt spid="4"/>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218" name="Picture 2" descr="Anh dep 1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78193" y="388938"/>
            <a:ext cx="14920252" cy="8755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8" name="WordArt 3"/>
          <p:cNvSpPr>
            <a:spLocks noChangeArrowheads="1" noChangeShapeType="1" noTextEdit="1"/>
          </p:cNvSpPr>
          <p:nvPr/>
        </p:nvSpPr>
        <p:spPr bwMode="auto">
          <a:xfrm>
            <a:off x="209917" y="3657600"/>
            <a:ext cx="15617822" cy="1582738"/>
          </a:xfrm>
          <a:prstGeom prst="rect">
            <a:avLst/>
          </a:prstGeom>
        </p:spPr>
        <p:txBody>
          <a:bodyPr wrap="none" fromWordArt="1">
            <a:prstTxWarp prst="textPlain">
              <a:avLst>
                <a:gd name="adj" fmla="val 50000"/>
              </a:avLst>
            </a:prstTxWarp>
          </a:bodyPr>
          <a:lstStyle/>
          <a:p>
            <a:pPr algn="ctr"/>
            <a:r>
              <a:rPr lang="vi-VN" sz="5700" kern="10">
                <a:ln w="19050">
                  <a:solidFill>
                    <a:srgbClr val="FFFF00"/>
                  </a:solidFill>
                  <a:round/>
                  <a:headEnd/>
                  <a:tailEnd/>
                </a:ln>
                <a:solidFill>
                  <a:srgbClr val="FF0000"/>
                </a:solidFill>
                <a:effectLst>
                  <a:outerShdw dist="35921" dir="2700000" algn="ctr" rotWithShape="0">
                    <a:srgbClr val="990000"/>
                  </a:outerShdw>
                </a:effectLst>
                <a:latin typeface="Arial"/>
                <a:cs typeface="Arial"/>
              </a:rPr>
              <a:t>XIN CHÂN THÀNH CẢM ƠN </a:t>
            </a:r>
          </a:p>
          <a:p>
            <a:pPr algn="ctr"/>
            <a:r>
              <a:rPr lang="vi-VN" sz="5700" kern="10">
                <a:ln w="19050">
                  <a:solidFill>
                    <a:srgbClr val="FFFF00"/>
                  </a:solidFill>
                  <a:round/>
                  <a:headEnd/>
                  <a:tailEnd/>
                </a:ln>
                <a:solidFill>
                  <a:srgbClr val="FF0000"/>
                </a:solidFill>
                <a:effectLst>
                  <a:outerShdw dist="35921" dir="2700000" algn="ctr" rotWithShape="0">
                    <a:srgbClr val="990000"/>
                  </a:outerShdw>
                </a:effectLst>
                <a:latin typeface="Arial"/>
                <a:cs typeface="Arial"/>
              </a:rPr>
              <a:t>QUÝ THẦY CÔ GIÁO VÀ CÁC EM</a:t>
            </a:r>
            <a:endParaRPr lang="en-US" sz="5700" kern="10">
              <a:ln w="19050">
                <a:solidFill>
                  <a:srgbClr val="FFFF00"/>
                </a:solidFill>
                <a:round/>
                <a:headEnd/>
                <a:tailEnd/>
              </a:ln>
              <a:solidFill>
                <a:srgbClr val="FF0000"/>
              </a:solidFill>
              <a:effectLst>
                <a:outerShdw dist="35921" dir="2700000" algn="ctr" rotWithShape="0">
                  <a:srgbClr val="990000"/>
                </a:outerShdw>
              </a:effectLst>
              <a:latin typeface="Arial"/>
              <a:cs typeface="Arial"/>
            </a:endParaRP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3" presetClass="entr" presetSubtype="0" fill="hold" grpId="0" nodeType="withEffect">
                                  <p:stCondLst>
                                    <p:cond delay="0"/>
                                  </p:stCondLst>
                                  <p:childTnLst>
                                    <p:set>
                                      <p:cBhvr>
                                        <p:cTn id="6" dur="1" fill="hold">
                                          <p:stCondLst>
                                            <p:cond delay="0"/>
                                          </p:stCondLst>
                                        </p:cTn>
                                        <p:tgtEl>
                                          <p:spTgt spid="18"/>
                                        </p:tgtEl>
                                        <p:attrNameLst>
                                          <p:attrName>style.visibility</p:attrName>
                                        </p:attrNameLst>
                                      </p:cBhvr>
                                      <p:to>
                                        <p:strVal val="visible"/>
                                      </p:to>
                                    </p:set>
                                    <p:anim calcmode="lin" valueType="num">
                                      <p:cBhvr>
                                        <p:cTn id="7" dur="5000" fill="hold"/>
                                        <p:tgtEl>
                                          <p:spTgt spid="18"/>
                                        </p:tgtEl>
                                        <p:attrNameLst>
                                          <p:attrName>ppt_w</p:attrName>
                                        </p:attrNameLst>
                                      </p:cBhvr>
                                      <p:tavLst>
                                        <p:tav tm="0">
                                          <p:val>
                                            <p:fltVal val="0"/>
                                          </p:val>
                                        </p:tav>
                                        <p:tav tm="100000">
                                          <p:val>
                                            <p:strVal val="#ppt_w"/>
                                          </p:val>
                                        </p:tav>
                                      </p:tavLst>
                                    </p:anim>
                                    <p:anim calcmode="lin" valueType="num">
                                      <p:cBhvr>
                                        <p:cTn id="8" dur="5000" fill="hold"/>
                                        <p:tgtEl>
                                          <p:spTgt spid="18"/>
                                        </p:tgtEl>
                                        <p:attrNameLst>
                                          <p:attrName>ppt_h</p:attrName>
                                        </p:attrNameLst>
                                      </p:cBhvr>
                                      <p:tavLst>
                                        <p:tav tm="0">
                                          <p:val>
                                            <p:fltVal val="0"/>
                                          </p:val>
                                        </p:tav>
                                        <p:tav tm="100000">
                                          <p:val>
                                            <p:strVal val="#ppt_h"/>
                                          </p:val>
                                        </p:tav>
                                      </p:tavLst>
                                    </p:anim>
                                    <p:animEffect transition="in" filter="fade">
                                      <p:cBhvr>
                                        <p:cTn id="9" dur="5000"/>
                                        <p:tgtEl>
                                          <p:spTgt spid="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animBg="1"/>
    </p:bldLst>
  </p:timing>
</p:sld>
</file>

<file path=ppt/tags/tag1.xml><?xml version="1.0" encoding="utf-8"?>
<p:tagLst xmlns:a="http://schemas.openxmlformats.org/drawingml/2006/main" xmlns:r="http://schemas.openxmlformats.org/officeDocument/2006/relationships" xmlns:p="http://schemas.openxmlformats.org/presentationml/2006/main">
  <p:tag name="MMPROD_NEXTUNIQUEID" val="10009"/>
  <p:tag name="MMPROD_UIDATA" val="&lt;database version=&quot;7.0&quot;&gt;&lt;object type=&quot;1&quot; unique_id=&quot;10001&quot;&gt;&lt;object type=&quot;8&quot; unique_id=&quot;10002&quot;&gt;&lt;/object&gt;&lt;object type=&quot;2&quot; unique_id=&quot;10003&quot;&gt;&lt;object type=&quot;3&quot; unique_id=&quot;10005&quot;&gt;&lt;property id=&quot;20148&quot; value=&quot;5&quot;/&gt;&lt;property id=&quot;20300&quot; value=&quot;Slide 2&quot;/&gt;&lt;property id=&quot;20307&quot; value=&quot;293&quot;/&gt;&lt;/object&gt;&lt;object type=&quot;3&quot; unique_id=&quot;10006&quot;&gt;&lt;property id=&quot;20148&quot; value=&quot;5&quot;/&gt;&lt;property id=&quot;20300&quot; value=&quot;Slide 3&quot;/&gt;&lt;property id=&quot;20307&quot; value=&quot;317&quot;/&gt;&lt;/object&gt;&lt;object type=&quot;3&quot; unique_id=&quot;10008&quot;&gt;&lt;property id=&quot;20148&quot; value=&quot;5&quot;/&gt;&lt;property id=&quot;20300&quot; value=&quot;Slide 5&quot;/&gt;&lt;property id=&quot;20307&quot; value=&quot;325&quot;/&gt;&lt;/object&gt;&lt;object type=&quot;3&quot; unique_id=&quot;10009&quot;&gt;&lt;property id=&quot;20148&quot; value=&quot;5&quot;/&gt;&lt;property id=&quot;20300&quot; value=&quot;Slide 6&quot;/&gt;&lt;property id=&quot;20307&quot; value=&quot;298&quot;/&gt;&lt;/object&gt;&lt;object type=&quot;3&quot; unique_id=&quot;10010&quot;&gt;&lt;property id=&quot;20148&quot; value=&quot;5&quot;/&gt;&lt;property id=&quot;20300&quot; value=&quot;Slide 7&quot;/&gt;&lt;property id=&quot;20307&quot; value=&quot;323&quot;/&gt;&lt;/object&gt;&lt;object type=&quot;3&quot; unique_id=&quot;10011&quot;&gt;&lt;property id=&quot;20148&quot; value=&quot;5&quot;/&gt;&lt;property id=&quot;20300&quot; value=&quot;Slide 8&quot;/&gt;&lt;property id=&quot;20307&quot; value=&quot;299&quot;/&gt;&lt;/object&gt;&lt;object type=&quot;3&quot; unique_id=&quot;10012&quot;&gt;&lt;property id=&quot;20148&quot; value=&quot;5&quot;/&gt;&lt;property id=&quot;20300&quot; value=&quot;Slide 9 - &amp;quot;&amp;#x0D;&amp;#x0A;&amp;#x0D;&amp;#x0A; 1/ Phong traøo Ñoâng Du dieãn ra vaøo thôøi gian naøo? Ai laø ngöôøi laõnh ñaïo? Muïc ñích cuûa phong traøo laø &quot;/&gt;&lt;property id=&quot;20307&quot; value=&quot;318&quot;/&gt;&lt;/object&gt;&lt;object type=&quot;3&quot; unique_id=&quot;10013&quot;&gt;&lt;property id=&quot;20148&quot; value=&quot;5&quot;/&gt;&lt;property id=&quot;20300&quot; value=&quot;Slide 10 - &amp;quot;2. Nhaân daân trong nöôùc, ñaëc bieät laø thanh nieân yeâu nöôùc ñaõ höôûng öùng phong traøo Ñoâng Du nhö theá naø&quot;/&gt;&lt;property id=&quot;20307&quot; value=&quot;319&quot;/&gt;&lt;/object&gt;&lt;object type=&quot;3&quot; unique_id=&quot;10014&quot;&gt;&lt;property id=&quot;20148&quot; value=&quot;5&quot;/&gt;&lt;property id=&quot;20300&quot; value=&quot;Slide 11 - &amp;quot;3/ Keát quaû cuûa phong traøo Ñoâng Du vaø yù nghóa cuûa phong traøo laø gì?&amp;quot;&quot;/&gt;&lt;property id=&quot;20307&quot; value=&quot;320&quot;/&gt;&lt;/object&gt;&lt;object type=&quot;3&quot; unique_id=&quot;10015&quot;&gt;&lt;property id=&quot;20148&quot; value=&quot;5&quot;/&gt;&lt;property id=&quot;20300&quot; value=&quot;Slide 12&quot;/&gt;&lt;property id=&quot;20307&quot; value=&quot;300&quot;/&gt;&lt;/object&gt;&lt;object type=&quot;3&quot; unique_id=&quot;10016&quot;&gt;&lt;property id=&quot;20148&quot; value=&quot;5&quot;/&gt;&lt;property id=&quot;20300&quot; value=&quot;Slide 13 - &amp;quot;&amp;amp;#x09;Phan Boäi Chaâu laø nhaø yeâu nöôùc tieâu bieåu cuûa Vieät Nam ôû giai ñoaïn naøo ?&amp;quot;&quot;/&gt;&lt;property id=&quot;20307&quot; value=&quot;263&quot;/&gt;&lt;/object&gt;&lt;object type=&quot;3&quot; unique_id=&quot;10017&quot;&gt;&lt;property id=&quot;20148&quot; value=&quot;5&quot;/&gt;&lt;property id=&quot;20300&quot; value=&quot;Slide 14 - &amp;quot;&amp;#x0D;&amp;#x0A;BAØI HOÏC&amp;#x0D;&amp;#x0A;&amp;quot;&quot;/&gt;&lt;property id=&quot;20307&quot; value=&quot;271&quot;/&gt;&lt;/object&gt;&lt;object type=&quot;3&quot; unique_id=&quot;10050&quot;&gt;&lt;property id=&quot;20148&quot; value=&quot;5&quot;/&gt;&lt;property id=&quot;20300&quot; value=&quot;Slide 1&quot;/&gt;&lt;property id=&quot;20307&quot; value=&quot;327&quot;/&gt;&lt;/object&gt;&lt;object type=&quot;3&quot; unique_id=&quot;10149&quot;&gt;&lt;property id=&quot;20148&quot; value=&quot;5&quot;/&gt;&lt;property id=&quot;20300&quot; value=&quot;Slide 4&quot;/&gt;&lt;property id=&quot;20307&quot; value=&quot;328&quot;/&gt;&lt;/object&gt;&lt;/object&gt;&lt;/object&gt;&lt;/database&gt;"/>
  <p:tag name="SECTOMILLISECCONVERTED" val="1"/>
  <p:tag name="ISPRING_LMS_API_VERSION" val="SCORM 2004 (4th edition)"/>
  <p:tag name="ISPRING_ULTRA_SCORM_COURSE_ID" val="DA728440-3F5A-4B58-9A6D-11177E37B9DB"/>
  <p:tag name="ISPRING_CMI5_LAUNCH_METHOD" val="any window"/>
  <p:tag name="ISPRING_SCORM_ENDPOINT" val="&lt;endpoint&gt;&lt;enable&gt;0&lt;/enable&gt;&lt;lrs&gt;https://&lt;/lrs&gt;&lt;auth&gt;0&lt;/auth&gt;&lt;login&gt;&lt;/login&gt;&lt;password&gt;&lt;/password&gt;&lt;key&gt;&lt;/key&gt;&lt;name&gt;&lt;/name&gt;&lt;email&gt;&lt;/email&gt;&lt;/endpoint&gt;&#10;"/>
  <p:tag name="ISPRING_SCORM_RATE_SLIDES" val="1"/>
  <p:tag name="ISPRINGCLOUDFOLDERID" val="1"/>
  <p:tag name="ISPRINGONLINEFOLDERID" val="1"/>
  <p:tag name="ISPRING_OUTPUT_FOLDER" val="[[&quot;\uFFFD\uFFFD\uFFFD {62E865A0-4CF4-4E03-8BD2-2253FCCECB66}&quot;,&quot;C:\\Users\\Administrator\\Desktop&quot;]]"/>
  <p:tag name="ISPRING_PUBLISH_SETTINGS" val="{&quot;commonSettings&quot;:{&quot;webSettings&quot;:{&quot;useMobileViewer&quot;:&quot;T_FALSE&quot;},&quot;lmsSettings&quot;:{&quot;useMobileViewer&quot;:&quot;T_FALSE&quot;},&quot;cloudSettings&quot;:{&quot;useMobileViewer&quot;:&quot;T_FALSE&quot;},&quot;ispringLmsSettings&quot;:{&quot;useMobileViewer&quot;:&quot;T_FALSE&quot;},&quot;playerId&quot;:&quot;free&quot;,&quot;studioSettings&quot;:{&quot;useMobileViewer&quot;:&quot;T_FALSE&quot;}},&quot;advancedSettings&quot;:{&quot;enableTextAllocation&quot;:&quot;T_TRUE&quot;,&quot;viewingFromLocalDrive&quot;:&quot;T_TRUE&quot;,&quot;contentScale&quot;:75,&quot;contentScaleMode&quot;:&quot;SCALE&quot;},&quot;accessibilitySettings&quot;:{&quot;enabled&quot;:&quot;T_FALSE&quot;},&quot;compressionSettings&quot;:{&quot;imageSettings&quot;:{&quot;jpegQuality&quot;:70,&quot;optimizeImageForResolution&quot;:&quot;T_FALSE&quot;},&quot;audioQuality&quot;:70,&quot;videoQuality&quot;:65},&quot;protectionSettings&quot;:{&quot;watermarkEnabled&quot;:&quot;T_FALSE&quot;,&quot;watermarkPosition&quot;:&quot;MIDDLE_CENTER&quot;,&quot;openWatermarkUrl&quot;:&quot;T_FALSE&quot;,&quot;openWatermarkWebPageInNewWindow&quot;:&quot;T_FALSE&quot;,&quot;displayAfterEnabled&quot;:&quot;T_FALSE&quot;,&quot;displayUntilEnabled&quot;:&quot;T_FALSE&quot;,&quot;domainRestrictionEnabled&quot;:&quot;T_FALSE&quot;,&quot;enablePassword&quot;:&quot;T_FALSE&quot;},&quot;videoSettings&quot;:{&quot;videoCompressionSettings&quot;:{&quot;audioQuality&quot;:70,&quot;videoQuality&quot;:75},&quot;secondsOnEachSlide&quot;:5,&quot;hostingSettings&quot;:{}},&quot;ispringOnlineSettings&quot;:{&quot;onlineDestinationFolderId&quot;:&quot;1&quot;},&quot;cloudSettings&quot;:{&quot;onlineDestinationFolderId&quot;:&quot;1&quot;},&quot;wordSettings&quot;:{&quot;printCopies&quot;:1},&quot;studioSettings&quot;:{&quot;onlineDestinationFolderId&quot;:&quot;1&quot;,&quot;uploadSources&quot;:true}}"/>
  <p:tag name="ISPRING_SCORM_RATE_QUIZZES" val="0"/>
  <p:tag name="ISPRING_SCORM_PASSING_SCORE" val="100.000000"/>
  <p:tag name="ISPRING_PRESENTATION_TITLE" val="Tap 2  On tap giua hoa ki 2"/>
  <p:tag name="ISPRING_FIRST_PUBLISH" val="1"/>
</p:tagLst>
</file>

<file path=ppt/tags/tag10.xml><?xml version="1.0" encoding="utf-8"?>
<p:tagLst xmlns:a="http://schemas.openxmlformats.org/drawingml/2006/main" xmlns:r="http://schemas.openxmlformats.org/officeDocument/2006/relationships" xmlns:p="http://schemas.openxmlformats.org/presentationml/2006/main">
  <p:tag name="PPSNARRATION" val="23,1047787239,C:\Users\Tailieu\Documents\Bai giang duong truong son_pptx\Media.ppcx"/>
  <p:tag name="GENSWF_SLIDE_UID" val="{33EC2548-2118-4736-B602-A86C72820148}:340"/>
</p:tagLst>
</file>

<file path=ppt/tags/tag2.xml><?xml version="1.0" encoding="utf-8"?>
<p:tagLst xmlns:a="http://schemas.openxmlformats.org/drawingml/2006/main" xmlns:r="http://schemas.openxmlformats.org/officeDocument/2006/relationships" xmlns:p="http://schemas.openxmlformats.org/presentationml/2006/main">
  <p:tag name="GENSWF_SLIDE_UID" val="{103B22D9-B027-4042-8D42-D022F41348F1}:258"/>
</p:tagLst>
</file>

<file path=ppt/tags/tag3.xml><?xml version="1.0" encoding="utf-8"?>
<p:tagLst xmlns:a="http://schemas.openxmlformats.org/drawingml/2006/main" xmlns:r="http://schemas.openxmlformats.org/officeDocument/2006/relationships" xmlns:p="http://schemas.openxmlformats.org/presentationml/2006/main">
  <p:tag name="GENSWF_SLIDE_UID" val="{438D7873-D133-427F-B035-CC5F497074A2}:484"/>
</p:tagLst>
</file>

<file path=ppt/tags/tag4.xml><?xml version="1.0" encoding="utf-8"?>
<p:tagLst xmlns:a="http://schemas.openxmlformats.org/drawingml/2006/main" xmlns:r="http://schemas.openxmlformats.org/officeDocument/2006/relationships" xmlns:p="http://schemas.openxmlformats.org/presentationml/2006/main">
  <p:tag name="GENSWF_SLIDE_UID" val="{568C96D5-707A-4F36-91E0-98F6D138CAED}:427"/>
</p:tagLst>
</file>

<file path=ppt/tags/tag5.xml><?xml version="1.0" encoding="utf-8"?>
<p:tagLst xmlns:a="http://schemas.openxmlformats.org/drawingml/2006/main" xmlns:r="http://schemas.openxmlformats.org/officeDocument/2006/relationships" xmlns:p="http://schemas.openxmlformats.org/presentationml/2006/main">
  <p:tag name="GENSWF_SLIDE_UID" val="{4A3F34A4-B119-435E-B9B2-E6CDE828EF06}:428"/>
</p:tagLst>
</file>

<file path=ppt/tags/tag6.xml><?xml version="1.0" encoding="utf-8"?>
<p:tagLst xmlns:a="http://schemas.openxmlformats.org/drawingml/2006/main" xmlns:r="http://schemas.openxmlformats.org/officeDocument/2006/relationships" xmlns:p="http://schemas.openxmlformats.org/presentationml/2006/main">
  <p:tag name="GENSWF_SLIDE_UID" val="{56905C7E-53A4-41CE-8DD2-13F5E228CABE}:429"/>
</p:tagLst>
</file>

<file path=ppt/tags/tag7.xml><?xml version="1.0" encoding="utf-8"?>
<p:tagLst xmlns:a="http://schemas.openxmlformats.org/drawingml/2006/main" xmlns:r="http://schemas.openxmlformats.org/officeDocument/2006/relationships" xmlns:p="http://schemas.openxmlformats.org/presentationml/2006/main">
  <p:tag name="GENSWF_SLIDE_UID" val="{7AA54C7A-7902-4BFB-ACA9-817BAE2A3BC2}:430"/>
</p:tagLst>
</file>

<file path=ppt/tags/tag8.xml><?xml version="1.0" encoding="utf-8"?>
<p:tagLst xmlns:a="http://schemas.openxmlformats.org/drawingml/2006/main" xmlns:r="http://schemas.openxmlformats.org/officeDocument/2006/relationships" xmlns:p="http://schemas.openxmlformats.org/presentationml/2006/main">
  <p:tag name="GENSWF_SLIDE_UID" val="{FA212455-D18D-4CCC-AE7E-D2453B036ADB}:426"/>
</p:tagLst>
</file>

<file path=ppt/tags/tag9.xml><?xml version="1.0" encoding="utf-8"?>
<p:tagLst xmlns:a="http://schemas.openxmlformats.org/drawingml/2006/main" xmlns:r="http://schemas.openxmlformats.org/officeDocument/2006/relationships" xmlns:p="http://schemas.openxmlformats.org/presentationml/2006/main">
  <p:tag name="GENSWF_SLIDE_UID" val="{D7C035F9-8978-4A40-B652-41D56FECD6A4}:431"/>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9588</TotalTime>
  <Words>521</Words>
  <Application>Microsoft Office PowerPoint</Application>
  <PresentationFormat>Custom</PresentationFormat>
  <Paragraphs>110</Paragraphs>
  <Slides>9</Slides>
  <Notes>9</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9</vt:i4>
      </vt:variant>
    </vt:vector>
  </HeadingPairs>
  <TitlesOfParts>
    <vt:vector size="19" baseType="lpstr">
      <vt:lpstr>.VnExoticH</vt:lpstr>
      <vt:lpstr>Arial</vt:lpstr>
      <vt:lpstr>Calibri</vt:lpstr>
      <vt:lpstr>Calibri Light</vt:lpstr>
      <vt:lpstr>Tahoma</vt:lpstr>
      <vt:lpstr>Times New Roman</vt:lpstr>
      <vt:lpstr>VnBangkok</vt:lpstr>
      <vt:lpstr>VNbritannic</vt:lpstr>
      <vt:lpstr>等线</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Tap 2  On tap giua hoa ki 2</dc:title>
  <dc:creator>Le Hong Minh</dc:creator>
  <cp:lastModifiedBy>AutoBVT</cp:lastModifiedBy>
  <cp:revision>1039</cp:revision>
  <dcterms:created xsi:type="dcterms:W3CDTF">2008-09-09T22:52:10Z</dcterms:created>
  <dcterms:modified xsi:type="dcterms:W3CDTF">2024-03-18T03:56:10Z</dcterms:modified>
</cp:coreProperties>
</file>